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38"/>
  </p:notesMasterIdLst>
  <p:sldIdLst>
    <p:sldId id="256" r:id="rId6"/>
    <p:sldId id="257" r:id="rId7"/>
    <p:sldId id="1226" r:id="rId8"/>
    <p:sldId id="275" r:id="rId9"/>
    <p:sldId id="1202" r:id="rId10"/>
    <p:sldId id="1203" r:id="rId11"/>
    <p:sldId id="1215" r:id="rId12"/>
    <p:sldId id="1213" r:id="rId13"/>
    <p:sldId id="1201" r:id="rId14"/>
    <p:sldId id="1211" r:id="rId15"/>
    <p:sldId id="1221" r:id="rId16"/>
    <p:sldId id="1219" r:id="rId17"/>
    <p:sldId id="1222" r:id="rId18"/>
    <p:sldId id="1217" r:id="rId19"/>
    <p:sldId id="1218" r:id="rId20"/>
    <p:sldId id="1223" r:id="rId21"/>
    <p:sldId id="1208" r:id="rId22"/>
    <p:sldId id="1224" r:id="rId23"/>
    <p:sldId id="258" r:id="rId24"/>
    <p:sldId id="259" r:id="rId25"/>
    <p:sldId id="260" r:id="rId26"/>
    <p:sldId id="262" r:id="rId27"/>
    <p:sldId id="263" r:id="rId28"/>
    <p:sldId id="265" r:id="rId29"/>
    <p:sldId id="264" r:id="rId30"/>
    <p:sldId id="269" r:id="rId31"/>
    <p:sldId id="268" r:id="rId32"/>
    <p:sldId id="286" r:id="rId33"/>
    <p:sldId id="1214" r:id="rId34"/>
    <p:sldId id="309" r:id="rId35"/>
    <p:sldId id="310" r:id="rId36"/>
    <p:sldId id="32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E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E1FDAE-AF57-450F-91FF-F9C61F28FC94}" v="148" dt="2025-12-19T22:2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83259" autoAdjust="0"/>
  </p:normalViewPr>
  <p:slideViewPr>
    <p:cSldViewPr snapToGrid="0">
      <p:cViewPr varScale="1">
        <p:scale>
          <a:sx n="52" d="100"/>
          <a:sy n="52" d="100"/>
        </p:scale>
        <p:origin x="12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ne Marion" userId="ae016607-0009-4749-ae0f-3098405570a5" providerId="ADAL" clId="{8BE1FDAE-AF57-450F-91FF-F9C61F28FC94}"/>
    <pc:docChg chg="undo custSel modSld">
      <pc:chgData name="Karine Marion" userId="ae016607-0009-4749-ae0f-3098405570a5" providerId="ADAL" clId="{8BE1FDAE-AF57-450F-91FF-F9C61F28FC94}" dt="2025-12-19T22:27:30.709" v="2884" actId="20577"/>
      <pc:docMkLst>
        <pc:docMk/>
      </pc:docMkLst>
      <pc:sldChg chg="modSp mod">
        <pc:chgData name="Karine Marion" userId="ae016607-0009-4749-ae0f-3098405570a5" providerId="ADAL" clId="{8BE1FDAE-AF57-450F-91FF-F9C61F28FC94}" dt="2025-12-19T21:37:34.269" v="2" actId="20577"/>
        <pc:sldMkLst>
          <pc:docMk/>
          <pc:sldMk cId="0" sldId="256"/>
        </pc:sldMkLst>
        <pc:spChg chg="mod">
          <ac:chgData name="Karine Marion" userId="ae016607-0009-4749-ae0f-3098405570a5" providerId="ADAL" clId="{8BE1FDAE-AF57-450F-91FF-F9C61F28FC94}" dt="2025-12-19T21:37:34.269" v="2" actId="20577"/>
          <ac:spMkLst>
            <pc:docMk/>
            <pc:sldMk cId="0" sldId="256"/>
            <ac:spMk id="194" creationId="{00000000-0000-0000-0000-000000000000}"/>
          </ac:spMkLst>
        </pc:spChg>
      </pc:sldChg>
      <pc:sldChg chg="modSp mod">
        <pc:chgData name="Karine Marion" userId="ae016607-0009-4749-ae0f-3098405570a5" providerId="ADAL" clId="{8BE1FDAE-AF57-450F-91FF-F9C61F28FC94}" dt="2025-12-19T21:37:55.015" v="16" actId="20577"/>
        <pc:sldMkLst>
          <pc:docMk/>
          <pc:sldMk cId="0" sldId="257"/>
        </pc:sldMkLst>
        <pc:spChg chg="mod">
          <ac:chgData name="Karine Marion" userId="ae016607-0009-4749-ae0f-3098405570a5" providerId="ADAL" clId="{8BE1FDAE-AF57-450F-91FF-F9C61F28FC94}" dt="2025-12-19T21:37:55.015" v="16" actId="20577"/>
          <ac:spMkLst>
            <pc:docMk/>
            <pc:sldMk cId="0" sldId="257"/>
            <ac:spMk id="9" creationId="{00000000-0000-0000-0000-000000000000}"/>
          </ac:spMkLst>
        </pc:spChg>
      </pc:sldChg>
      <pc:sldChg chg="modSp mod">
        <pc:chgData name="Karine Marion" userId="ae016607-0009-4749-ae0f-3098405570a5" providerId="ADAL" clId="{8BE1FDAE-AF57-450F-91FF-F9C61F28FC94}" dt="2025-12-19T22:08:13.611" v="1873" actId="20577"/>
        <pc:sldMkLst>
          <pc:docMk/>
          <pc:sldMk cId="0" sldId="258"/>
        </pc:sldMkLst>
        <pc:spChg chg="mod">
          <ac:chgData name="Karine Marion" userId="ae016607-0009-4749-ae0f-3098405570a5" providerId="ADAL" clId="{8BE1FDAE-AF57-450F-91FF-F9C61F28FC94}" dt="2025-12-19T22:08:13.611" v="1873" actId="20577"/>
          <ac:spMkLst>
            <pc:docMk/>
            <pc:sldMk cId="0" sldId="258"/>
            <ac:spMk id="20" creationId="{00000000-0000-0000-0000-000000000000}"/>
          </ac:spMkLst>
        </pc:spChg>
        <pc:spChg chg="mod">
          <ac:chgData name="Karine Marion" userId="ae016607-0009-4749-ae0f-3098405570a5" providerId="ADAL" clId="{8BE1FDAE-AF57-450F-91FF-F9C61F28FC94}" dt="2025-12-19T22:07:26.363" v="1829" actId="20577"/>
          <ac:spMkLst>
            <pc:docMk/>
            <pc:sldMk cId="0" sldId="258"/>
            <ac:spMk id="21" creationId="{00000000-0000-0000-0000-000000000000}"/>
          </ac:spMkLst>
        </pc:spChg>
        <pc:spChg chg="mod">
          <ac:chgData name="Karine Marion" userId="ae016607-0009-4749-ae0f-3098405570a5" providerId="ADAL" clId="{8BE1FDAE-AF57-450F-91FF-F9C61F28FC94}" dt="2025-12-19T22:07:32.852" v="1841" actId="20577"/>
          <ac:spMkLst>
            <pc:docMk/>
            <pc:sldMk cId="0" sldId="258"/>
            <ac:spMk id="23" creationId="{00000000-0000-0000-0000-000000000000}"/>
          </ac:spMkLst>
        </pc:spChg>
        <pc:spChg chg="mod">
          <ac:chgData name="Karine Marion" userId="ae016607-0009-4749-ae0f-3098405570a5" providerId="ADAL" clId="{8BE1FDAE-AF57-450F-91FF-F9C61F28FC94}" dt="2025-12-19T22:07:16.494" v="1820" actId="404"/>
          <ac:spMkLst>
            <pc:docMk/>
            <pc:sldMk cId="0" sldId="258"/>
            <ac:spMk id="24" creationId="{00000000-0000-0000-0000-000000000000}"/>
          </ac:spMkLst>
        </pc:spChg>
      </pc:sldChg>
      <pc:sldChg chg="modSp mod">
        <pc:chgData name="Karine Marion" userId="ae016607-0009-4749-ae0f-3098405570a5" providerId="ADAL" clId="{8BE1FDAE-AF57-450F-91FF-F9C61F28FC94}" dt="2025-12-19T22:08:30.137" v="1902" actId="20577"/>
        <pc:sldMkLst>
          <pc:docMk/>
          <pc:sldMk cId="0" sldId="259"/>
        </pc:sldMkLst>
        <pc:spChg chg="mod">
          <ac:chgData name="Karine Marion" userId="ae016607-0009-4749-ae0f-3098405570a5" providerId="ADAL" clId="{8BE1FDAE-AF57-450F-91FF-F9C61F28FC94}" dt="2025-12-19T22:08:30.137" v="1902" actId="20577"/>
          <ac:spMkLst>
            <pc:docMk/>
            <pc:sldMk cId="0" sldId="259"/>
            <ac:spMk id="10" creationId="{00000000-0000-0000-0000-000000000000}"/>
          </ac:spMkLst>
        </pc:spChg>
      </pc:sldChg>
      <pc:sldChg chg="modSp mod">
        <pc:chgData name="Karine Marion" userId="ae016607-0009-4749-ae0f-3098405570a5" providerId="ADAL" clId="{8BE1FDAE-AF57-450F-91FF-F9C61F28FC94}" dt="2025-12-19T22:09:45.888" v="1984" actId="1076"/>
        <pc:sldMkLst>
          <pc:docMk/>
          <pc:sldMk cId="0" sldId="260"/>
        </pc:sldMkLst>
        <pc:spChg chg="mod">
          <ac:chgData name="Karine Marion" userId="ae016607-0009-4749-ae0f-3098405570a5" providerId="ADAL" clId="{8BE1FDAE-AF57-450F-91FF-F9C61F28FC94}" dt="2025-12-19T22:09:45.888" v="1984" actId="1076"/>
          <ac:spMkLst>
            <pc:docMk/>
            <pc:sldMk cId="0" sldId="260"/>
            <ac:spMk id="5" creationId="{00000000-0000-0000-0000-000000000000}"/>
          </ac:spMkLst>
        </pc:spChg>
        <pc:spChg chg="mod">
          <ac:chgData name="Karine Marion" userId="ae016607-0009-4749-ae0f-3098405570a5" providerId="ADAL" clId="{8BE1FDAE-AF57-450F-91FF-F9C61F28FC94}" dt="2025-12-19T22:09:34.693" v="1982" actId="403"/>
          <ac:spMkLst>
            <pc:docMk/>
            <pc:sldMk cId="0" sldId="260"/>
            <ac:spMk id="6" creationId="{00000000-0000-0000-0000-000000000000}"/>
          </ac:spMkLst>
        </pc:spChg>
        <pc:spChg chg="mod">
          <ac:chgData name="Karine Marion" userId="ae016607-0009-4749-ae0f-3098405570a5" providerId="ADAL" clId="{8BE1FDAE-AF57-450F-91FF-F9C61F28FC94}" dt="2025-12-19T22:09:22.495" v="1976" actId="20577"/>
          <ac:spMkLst>
            <pc:docMk/>
            <pc:sldMk cId="0" sldId="260"/>
            <ac:spMk id="8" creationId="{00000000-0000-0000-0000-000000000000}"/>
          </ac:spMkLst>
        </pc:spChg>
      </pc:sldChg>
      <pc:sldChg chg="modSp mod">
        <pc:chgData name="Karine Marion" userId="ae016607-0009-4749-ae0f-3098405570a5" providerId="ADAL" clId="{8BE1FDAE-AF57-450F-91FF-F9C61F28FC94}" dt="2025-12-19T22:10:09.241" v="1990" actId="20577"/>
        <pc:sldMkLst>
          <pc:docMk/>
          <pc:sldMk cId="0" sldId="262"/>
        </pc:sldMkLst>
        <pc:spChg chg="mod">
          <ac:chgData name="Karine Marion" userId="ae016607-0009-4749-ae0f-3098405570a5" providerId="ADAL" clId="{8BE1FDAE-AF57-450F-91FF-F9C61F28FC94}" dt="2025-12-19T22:10:09.241" v="1990" actId="20577"/>
          <ac:spMkLst>
            <pc:docMk/>
            <pc:sldMk cId="0" sldId="262"/>
            <ac:spMk id="7" creationId="{00000000-0000-0000-0000-000000000000}"/>
          </ac:spMkLst>
        </pc:spChg>
        <pc:spChg chg="mod">
          <ac:chgData name="Karine Marion" userId="ae016607-0009-4749-ae0f-3098405570a5" providerId="ADAL" clId="{8BE1FDAE-AF57-450F-91FF-F9C61F28FC94}" dt="2025-12-19T22:10:00.850" v="1989" actId="1076"/>
          <ac:spMkLst>
            <pc:docMk/>
            <pc:sldMk cId="0" sldId="262"/>
            <ac:spMk id="8" creationId="{00000000-0000-0000-0000-000000000000}"/>
          </ac:spMkLst>
        </pc:spChg>
      </pc:sldChg>
      <pc:sldChg chg="modSp mod">
        <pc:chgData name="Karine Marion" userId="ae016607-0009-4749-ae0f-3098405570a5" providerId="ADAL" clId="{8BE1FDAE-AF57-450F-91FF-F9C61F28FC94}" dt="2025-12-19T22:11:46.970" v="2054" actId="20577"/>
        <pc:sldMkLst>
          <pc:docMk/>
          <pc:sldMk cId="0" sldId="263"/>
        </pc:sldMkLst>
        <pc:spChg chg="mod">
          <ac:chgData name="Karine Marion" userId="ae016607-0009-4749-ae0f-3098405570a5" providerId="ADAL" clId="{8BE1FDAE-AF57-450F-91FF-F9C61F28FC94}" dt="2025-12-19T22:11:46.970" v="2054" actId="20577"/>
          <ac:spMkLst>
            <pc:docMk/>
            <pc:sldMk cId="0" sldId="263"/>
            <ac:spMk id="2" creationId="{00000000-0000-0000-0000-000000000000}"/>
          </ac:spMkLst>
        </pc:spChg>
        <pc:spChg chg="mod">
          <ac:chgData name="Karine Marion" userId="ae016607-0009-4749-ae0f-3098405570a5" providerId="ADAL" clId="{8BE1FDAE-AF57-450F-91FF-F9C61F28FC94}" dt="2025-12-19T22:10:50.030" v="2006" actId="20577"/>
          <ac:spMkLst>
            <pc:docMk/>
            <pc:sldMk cId="0" sldId="263"/>
            <ac:spMk id="4" creationId="{00000000-0000-0000-0000-000000000000}"/>
          </ac:spMkLst>
        </pc:spChg>
      </pc:sldChg>
      <pc:sldChg chg="modSp mod">
        <pc:chgData name="Karine Marion" userId="ae016607-0009-4749-ae0f-3098405570a5" providerId="ADAL" clId="{8BE1FDAE-AF57-450F-91FF-F9C61F28FC94}" dt="2025-12-19T22:21:10.435" v="2477" actId="6549"/>
        <pc:sldMkLst>
          <pc:docMk/>
          <pc:sldMk cId="0" sldId="264"/>
        </pc:sldMkLst>
        <pc:spChg chg="mod">
          <ac:chgData name="Karine Marion" userId="ae016607-0009-4749-ae0f-3098405570a5" providerId="ADAL" clId="{8BE1FDAE-AF57-450F-91FF-F9C61F28FC94}" dt="2025-12-19T22:16:05.229" v="2366" actId="403"/>
          <ac:spMkLst>
            <pc:docMk/>
            <pc:sldMk cId="0" sldId="264"/>
            <ac:spMk id="25" creationId="{00000000-0000-0000-0000-000000000000}"/>
          </ac:spMkLst>
        </pc:spChg>
        <pc:spChg chg="mod">
          <ac:chgData name="Karine Marion" userId="ae016607-0009-4749-ae0f-3098405570a5" providerId="ADAL" clId="{8BE1FDAE-AF57-450F-91FF-F9C61F28FC94}" dt="2025-12-19T22:21:10.435" v="2477" actId="6549"/>
          <ac:spMkLst>
            <pc:docMk/>
            <pc:sldMk cId="0" sldId="264"/>
            <ac:spMk id="32" creationId="{00000000-0000-0000-0000-000000000000}"/>
          </ac:spMkLst>
        </pc:spChg>
        <pc:spChg chg="mod">
          <ac:chgData name="Karine Marion" userId="ae016607-0009-4749-ae0f-3098405570a5" providerId="ADAL" clId="{8BE1FDAE-AF57-450F-91FF-F9C61F28FC94}" dt="2025-12-19T22:15:57.549" v="2364" actId="6549"/>
          <ac:spMkLst>
            <pc:docMk/>
            <pc:sldMk cId="0" sldId="264"/>
            <ac:spMk id="36" creationId="{00000000-0000-0000-0000-000000000000}"/>
          </ac:spMkLst>
        </pc:spChg>
      </pc:sldChg>
      <pc:sldChg chg="modSp mod">
        <pc:chgData name="Karine Marion" userId="ae016607-0009-4749-ae0f-3098405570a5" providerId="ADAL" clId="{8BE1FDAE-AF57-450F-91FF-F9C61F28FC94}" dt="2025-12-19T22:15:40.479" v="2363" actId="20577"/>
        <pc:sldMkLst>
          <pc:docMk/>
          <pc:sldMk cId="0" sldId="265"/>
        </pc:sldMkLst>
        <pc:spChg chg="mod">
          <ac:chgData name="Karine Marion" userId="ae016607-0009-4749-ae0f-3098405570a5" providerId="ADAL" clId="{8BE1FDAE-AF57-450F-91FF-F9C61F28FC94}" dt="2025-12-19T22:12:16.787" v="2061" actId="1076"/>
          <ac:spMkLst>
            <pc:docMk/>
            <pc:sldMk cId="0" sldId="265"/>
            <ac:spMk id="20" creationId="{00000000-0000-0000-0000-000000000000}"/>
          </ac:spMkLst>
        </pc:spChg>
        <pc:spChg chg="mod">
          <ac:chgData name="Karine Marion" userId="ae016607-0009-4749-ae0f-3098405570a5" providerId="ADAL" clId="{8BE1FDAE-AF57-450F-91FF-F9C61F28FC94}" dt="2025-12-19T22:15:38.721" v="2362" actId="20577"/>
          <ac:spMkLst>
            <pc:docMk/>
            <pc:sldMk cId="0" sldId="265"/>
            <ac:spMk id="23" creationId="{00000000-0000-0000-0000-000000000000}"/>
          </ac:spMkLst>
        </pc:spChg>
        <pc:spChg chg="mod">
          <ac:chgData name="Karine Marion" userId="ae016607-0009-4749-ae0f-3098405570a5" providerId="ADAL" clId="{8BE1FDAE-AF57-450F-91FF-F9C61F28FC94}" dt="2025-12-19T22:15:40.479" v="2363" actId="20577"/>
          <ac:spMkLst>
            <pc:docMk/>
            <pc:sldMk cId="0" sldId="265"/>
            <ac:spMk id="28" creationId="{00000000-0000-0000-0000-000000000000}"/>
          </ac:spMkLst>
        </pc:spChg>
        <pc:spChg chg="mod">
          <ac:chgData name="Karine Marion" userId="ae016607-0009-4749-ae0f-3098405570a5" providerId="ADAL" clId="{8BE1FDAE-AF57-450F-91FF-F9C61F28FC94}" dt="2025-12-19T22:12:07.424" v="2060" actId="404"/>
          <ac:spMkLst>
            <pc:docMk/>
            <pc:sldMk cId="0" sldId="265"/>
            <ac:spMk id="30" creationId="{00000000-0000-0000-0000-000000000000}"/>
          </ac:spMkLst>
        </pc:spChg>
        <pc:spChg chg="mod">
          <ac:chgData name="Karine Marion" userId="ae016607-0009-4749-ae0f-3098405570a5" providerId="ADAL" clId="{8BE1FDAE-AF57-450F-91FF-F9C61F28FC94}" dt="2025-12-19T22:15:33.065" v="2361" actId="20577"/>
          <ac:spMkLst>
            <pc:docMk/>
            <pc:sldMk cId="0" sldId="265"/>
            <ac:spMk id="31" creationId="{00000000-0000-0000-0000-000000000000}"/>
          </ac:spMkLst>
        </pc:spChg>
      </pc:sldChg>
      <pc:sldChg chg="modSp mod">
        <pc:chgData name="Karine Marion" userId="ae016607-0009-4749-ae0f-3098405570a5" providerId="ADAL" clId="{8BE1FDAE-AF57-450F-91FF-F9C61F28FC94}" dt="2025-12-19T22:22:51.950" v="2559" actId="20577"/>
        <pc:sldMkLst>
          <pc:docMk/>
          <pc:sldMk cId="0" sldId="268"/>
        </pc:sldMkLst>
        <pc:spChg chg="mod">
          <ac:chgData name="Karine Marion" userId="ae016607-0009-4749-ae0f-3098405570a5" providerId="ADAL" clId="{8BE1FDAE-AF57-450F-91FF-F9C61F28FC94}" dt="2025-12-19T22:22:51.950" v="2559" actId="20577"/>
          <ac:spMkLst>
            <pc:docMk/>
            <pc:sldMk cId="0" sldId="268"/>
            <ac:spMk id="4" creationId="{00000000-0000-0000-0000-000000000000}"/>
          </ac:spMkLst>
        </pc:spChg>
      </pc:sldChg>
      <pc:sldChg chg="modSp mod">
        <pc:chgData name="Karine Marion" userId="ae016607-0009-4749-ae0f-3098405570a5" providerId="ADAL" clId="{8BE1FDAE-AF57-450F-91FF-F9C61F28FC94}" dt="2025-12-19T22:22:28.197" v="2546" actId="20577"/>
        <pc:sldMkLst>
          <pc:docMk/>
          <pc:sldMk cId="0" sldId="269"/>
        </pc:sldMkLst>
        <pc:spChg chg="mod">
          <ac:chgData name="Karine Marion" userId="ae016607-0009-4749-ae0f-3098405570a5" providerId="ADAL" clId="{8BE1FDAE-AF57-450F-91FF-F9C61F28FC94}" dt="2025-12-19T22:21:27.729" v="2479" actId="20577"/>
          <ac:spMkLst>
            <pc:docMk/>
            <pc:sldMk cId="0" sldId="269"/>
            <ac:spMk id="110" creationId="{00000000-0000-0000-0000-000000000000}"/>
          </ac:spMkLst>
        </pc:spChg>
        <pc:spChg chg="mod">
          <ac:chgData name="Karine Marion" userId="ae016607-0009-4749-ae0f-3098405570a5" providerId="ADAL" clId="{8BE1FDAE-AF57-450F-91FF-F9C61F28FC94}" dt="2025-12-19T22:22:28.197" v="2546" actId="20577"/>
          <ac:spMkLst>
            <pc:docMk/>
            <pc:sldMk cId="0" sldId="269"/>
            <ac:spMk id="111" creationId="{00000000-0000-0000-0000-000000000000}"/>
          </ac:spMkLst>
        </pc:spChg>
        <pc:spChg chg="mod">
          <ac:chgData name="Karine Marion" userId="ae016607-0009-4749-ae0f-3098405570a5" providerId="ADAL" clId="{8BE1FDAE-AF57-450F-91FF-F9C61F28FC94}" dt="2025-12-19T22:21:57.153" v="2497" actId="20577"/>
          <ac:spMkLst>
            <pc:docMk/>
            <pc:sldMk cId="0" sldId="269"/>
            <ac:spMk id="112" creationId="{00000000-0000-0000-0000-000000000000}"/>
          </ac:spMkLst>
        </pc:spChg>
        <pc:spChg chg="mod">
          <ac:chgData name="Karine Marion" userId="ae016607-0009-4749-ae0f-3098405570a5" providerId="ADAL" clId="{8BE1FDAE-AF57-450F-91FF-F9C61F28FC94}" dt="2025-12-19T22:22:25.517" v="2545" actId="20577"/>
          <ac:spMkLst>
            <pc:docMk/>
            <pc:sldMk cId="0" sldId="269"/>
            <ac:spMk id="113" creationId="{00000000-0000-0000-0000-000000000000}"/>
          </ac:spMkLst>
        </pc:spChg>
        <pc:spChg chg="mod">
          <ac:chgData name="Karine Marion" userId="ae016607-0009-4749-ae0f-3098405570a5" providerId="ADAL" clId="{8BE1FDAE-AF57-450F-91FF-F9C61F28FC94}" dt="2025-12-19T22:22:02.909" v="2498" actId="404"/>
          <ac:spMkLst>
            <pc:docMk/>
            <pc:sldMk cId="0" sldId="269"/>
            <ac:spMk id="114" creationId="{00000000-0000-0000-0000-000000000000}"/>
          </ac:spMkLst>
        </pc:spChg>
      </pc:sldChg>
      <pc:sldChg chg="delSp modSp mod delAnim">
        <pc:chgData name="Karine Marion" userId="ae016607-0009-4749-ae0f-3098405570a5" providerId="ADAL" clId="{8BE1FDAE-AF57-450F-91FF-F9C61F28FC94}" dt="2025-12-19T21:41:39.776" v="195" actId="1076"/>
        <pc:sldMkLst>
          <pc:docMk/>
          <pc:sldMk cId="3790668524" sldId="275"/>
        </pc:sldMkLst>
        <pc:spChg chg="mod">
          <ac:chgData name="Karine Marion" userId="ae016607-0009-4749-ae0f-3098405570a5" providerId="ADAL" clId="{8BE1FDAE-AF57-450F-91FF-F9C61F28FC94}" dt="2025-12-19T21:41:31.908" v="194" actId="20577"/>
          <ac:spMkLst>
            <pc:docMk/>
            <pc:sldMk cId="3790668524" sldId="275"/>
            <ac:spMk id="7" creationId="{246B9D90-5588-8F4E-70A4-3C63F84F5B78}"/>
          </ac:spMkLst>
        </pc:spChg>
        <pc:spChg chg="mod">
          <ac:chgData name="Karine Marion" userId="ae016607-0009-4749-ae0f-3098405570a5" providerId="ADAL" clId="{8BE1FDAE-AF57-450F-91FF-F9C61F28FC94}" dt="2025-12-19T21:41:39.776" v="195" actId="1076"/>
          <ac:spMkLst>
            <pc:docMk/>
            <pc:sldMk cId="3790668524" sldId="275"/>
            <ac:spMk id="10" creationId="{628FE295-D45B-14C0-FF66-9D6027C92EE8}"/>
          </ac:spMkLst>
        </pc:spChg>
        <pc:spChg chg="mod">
          <ac:chgData name="Karine Marion" userId="ae016607-0009-4749-ae0f-3098405570a5" providerId="ADAL" clId="{8BE1FDAE-AF57-450F-91FF-F9C61F28FC94}" dt="2025-12-19T21:40:47.180" v="166" actId="1076"/>
          <ac:spMkLst>
            <pc:docMk/>
            <pc:sldMk cId="3790668524" sldId="275"/>
            <ac:spMk id="11" creationId="{370CBC63-D817-E287-BEA8-8094DC7A5CC8}"/>
          </ac:spMkLst>
        </pc:spChg>
        <pc:picChg chg="mod">
          <ac:chgData name="Karine Marion" userId="ae016607-0009-4749-ae0f-3098405570a5" providerId="ADAL" clId="{8BE1FDAE-AF57-450F-91FF-F9C61F28FC94}" dt="2025-12-19T21:40:03.933" v="161" actId="14100"/>
          <ac:picMkLst>
            <pc:docMk/>
            <pc:sldMk cId="3790668524" sldId="275"/>
            <ac:picMk id="8" creationId="{AC61CF1A-B621-4A8E-DB2B-A8BD489E6D89}"/>
          </ac:picMkLst>
        </pc:picChg>
        <pc:picChg chg="del mod">
          <ac:chgData name="Karine Marion" userId="ae016607-0009-4749-ae0f-3098405570a5" providerId="ADAL" clId="{8BE1FDAE-AF57-450F-91FF-F9C61F28FC94}" dt="2025-12-19T21:39:59.136" v="159" actId="478"/>
          <ac:picMkLst>
            <pc:docMk/>
            <pc:sldMk cId="3790668524" sldId="275"/>
            <ac:picMk id="20" creationId="{A72CD5D3-7D2C-0A32-5EE9-C0D1D7F4DCF9}"/>
          </ac:picMkLst>
        </pc:picChg>
        <pc:picChg chg="del mod">
          <ac:chgData name="Karine Marion" userId="ae016607-0009-4749-ae0f-3098405570a5" providerId="ADAL" clId="{8BE1FDAE-AF57-450F-91FF-F9C61F28FC94}" dt="2025-12-19T21:40:00.195" v="160" actId="478"/>
          <ac:picMkLst>
            <pc:docMk/>
            <pc:sldMk cId="3790668524" sldId="275"/>
            <ac:picMk id="22" creationId="{C1F2A190-4D74-8635-C8D4-6F51D15F9E2C}"/>
          </ac:picMkLst>
        </pc:picChg>
        <pc:picChg chg="del mod">
          <ac:chgData name="Karine Marion" userId="ae016607-0009-4749-ae0f-3098405570a5" providerId="ADAL" clId="{8BE1FDAE-AF57-450F-91FF-F9C61F28FC94}" dt="2025-12-19T21:39:45.272" v="155" actId="478"/>
          <ac:picMkLst>
            <pc:docMk/>
            <pc:sldMk cId="3790668524" sldId="275"/>
            <ac:picMk id="24" creationId="{4ED996F2-E872-6AB5-7145-9483D89A277C}"/>
          </ac:picMkLst>
        </pc:picChg>
      </pc:sldChg>
      <pc:sldChg chg="modSp mod">
        <pc:chgData name="Karine Marion" userId="ae016607-0009-4749-ae0f-3098405570a5" providerId="ADAL" clId="{8BE1FDAE-AF57-450F-91FF-F9C61F28FC94}" dt="2025-12-19T22:27:30.709" v="2884" actId="20577"/>
        <pc:sldMkLst>
          <pc:docMk/>
          <pc:sldMk cId="0" sldId="286"/>
        </pc:sldMkLst>
        <pc:spChg chg="mod">
          <ac:chgData name="Karine Marion" userId="ae016607-0009-4749-ae0f-3098405570a5" providerId="ADAL" clId="{8BE1FDAE-AF57-450F-91FF-F9C61F28FC94}" dt="2025-12-19T22:27:30.709" v="2884" actId="20577"/>
          <ac:spMkLst>
            <pc:docMk/>
            <pc:sldMk cId="0" sldId="286"/>
            <ac:spMk id="4" creationId="{00000000-0000-0000-0000-000000000000}"/>
          </ac:spMkLst>
        </pc:spChg>
        <pc:spChg chg="mod">
          <ac:chgData name="Karine Marion" userId="ae016607-0009-4749-ae0f-3098405570a5" providerId="ADAL" clId="{8BE1FDAE-AF57-450F-91FF-F9C61F28FC94}" dt="2025-12-19T22:25:52.093" v="2756" actId="20577"/>
          <ac:spMkLst>
            <pc:docMk/>
            <pc:sldMk cId="0" sldId="286"/>
            <ac:spMk id="5" creationId="{00000000-0000-0000-0000-000000000000}"/>
          </ac:spMkLst>
        </pc:spChg>
      </pc:sldChg>
      <pc:sldChg chg="modSp mod">
        <pc:chgData name="Karine Marion" userId="ae016607-0009-4749-ae0f-3098405570a5" providerId="ADAL" clId="{8BE1FDAE-AF57-450F-91FF-F9C61F28FC94}" dt="2025-12-19T21:57:02.788" v="1191" actId="14100"/>
        <pc:sldMkLst>
          <pc:docMk/>
          <pc:sldMk cId="1725055818" sldId="1201"/>
        </pc:sldMkLst>
        <pc:spChg chg="mod">
          <ac:chgData name="Karine Marion" userId="ae016607-0009-4749-ae0f-3098405570a5" providerId="ADAL" clId="{8BE1FDAE-AF57-450F-91FF-F9C61F28FC94}" dt="2025-12-19T21:57:02.788" v="1191" actId="14100"/>
          <ac:spMkLst>
            <pc:docMk/>
            <pc:sldMk cId="1725055818" sldId="1201"/>
            <ac:spMk id="10" creationId="{929F442A-7208-F924-309B-2F8A5984B4C6}"/>
          </ac:spMkLst>
        </pc:spChg>
        <pc:spChg chg="mod">
          <ac:chgData name="Karine Marion" userId="ae016607-0009-4749-ae0f-3098405570a5" providerId="ADAL" clId="{8BE1FDAE-AF57-450F-91FF-F9C61F28FC94}" dt="2025-12-19T21:56:03.809" v="1139" actId="14100"/>
          <ac:spMkLst>
            <pc:docMk/>
            <pc:sldMk cId="1725055818" sldId="1201"/>
            <ac:spMk id="14" creationId="{B00BED67-647A-8C9A-BE89-CC53D5722145}"/>
          </ac:spMkLst>
        </pc:spChg>
      </pc:sldChg>
      <pc:sldChg chg="modSp modAnim">
        <pc:chgData name="Karine Marion" userId="ae016607-0009-4749-ae0f-3098405570a5" providerId="ADAL" clId="{8BE1FDAE-AF57-450F-91FF-F9C61F28FC94}" dt="2025-12-19T21:42:54.028" v="246" actId="20577"/>
        <pc:sldMkLst>
          <pc:docMk/>
          <pc:sldMk cId="1069098496" sldId="1202"/>
        </pc:sldMkLst>
        <pc:spChg chg="mod">
          <ac:chgData name="Karine Marion" userId="ae016607-0009-4749-ae0f-3098405570a5" providerId="ADAL" clId="{8BE1FDAE-AF57-450F-91FF-F9C61F28FC94}" dt="2025-12-19T21:42:54.028" v="246" actId="20577"/>
          <ac:spMkLst>
            <pc:docMk/>
            <pc:sldMk cId="1069098496" sldId="1202"/>
            <ac:spMk id="5" creationId="{8E633E78-52B7-9647-C477-388389C120A0}"/>
          </ac:spMkLst>
        </pc:spChg>
      </pc:sldChg>
      <pc:sldChg chg="modNotesTx">
        <pc:chgData name="Karine Marion" userId="ae016607-0009-4749-ae0f-3098405570a5" providerId="ADAL" clId="{8BE1FDAE-AF57-450F-91FF-F9C61F28FC94}" dt="2025-12-19T21:53:02.291" v="994" actId="5793"/>
        <pc:sldMkLst>
          <pc:docMk/>
          <pc:sldMk cId="2732087388" sldId="1203"/>
        </pc:sldMkLst>
      </pc:sldChg>
      <pc:sldChg chg="modSp mod">
        <pc:chgData name="Karine Marion" userId="ae016607-0009-4749-ae0f-3098405570a5" providerId="ADAL" clId="{8BE1FDAE-AF57-450F-91FF-F9C61F28FC94}" dt="2025-12-19T22:05:34.877" v="1782" actId="1076"/>
        <pc:sldMkLst>
          <pc:docMk/>
          <pc:sldMk cId="2263385110" sldId="1208"/>
        </pc:sldMkLst>
        <pc:spChg chg="mod">
          <ac:chgData name="Karine Marion" userId="ae016607-0009-4749-ae0f-3098405570a5" providerId="ADAL" clId="{8BE1FDAE-AF57-450F-91FF-F9C61F28FC94}" dt="2025-12-19T22:05:06.175" v="1754" actId="20577"/>
          <ac:spMkLst>
            <pc:docMk/>
            <pc:sldMk cId="2263385110" sldId="1208"/>
            <ac:spMk id="14" creationId="{30F5F1AA-F0A9-98C6-4DE1-8F0A2E849B13}"/>
          </ac:spMkLst>
        </pc:spChg>
        <pc:spChg chg="mod">
          <ac:chgData name="Karine Marion" userId="ae016607-0009-4749-ae0f-3098405570a5" providerId="ADAL" clId="{8BE1FDAE-AF57-450F-91FF-F9C61F28FC94}" dt="2025-12-19T22:05:34.877" v="1782" actId="1076"/>
          <ac:spMkLst>
            <pc:docMk/>
            <pc:sldMk cId="2263385110" sldId="1208"/>
            <ac:spMk id="70" creationId="{0B441167-8D02-43E2-E4F3-A27D7BF4DA50}"/>
          </ac:spMkLst>
        </pc:spChg>
        <pc:spChg chg="mod">
          <ac:chgData name="Karine Marion" userId="ae016607-0009-4749-ae0f-3098405570a5" providerId="ADAL" clId="{8BE1FDAE-AF57-450F-91FF-F9C61F28FC94}" dt="2025-12-19T22:05:10.137" v="1755" actId="1076"/>
          <ac:spMkLst>
            <pc:docMk/>
            <pc:sldMk cId="2263385110" sldId="1208"/>
            <ac:spMk id="71" creationId="{B663ECA1-B537-ECA0-8E1B-56452584B2DC}"/>
          </ac:spMkLst>
        </pc:spChg>
        <pc:spChg chg="mod">
          <ac:chgData name="Karine Marion" userId="ae016607-0009-4749-ae0f-3098405570a5" providerId="ADAL" clId="{8BE1FDAE-AF57-450F-91FF-F9C61F28FC94}" dt="2025-12-19T22:05:27.632" v="1781" actId="1076"/>
          <ac:spMkLst>
            <pc:docMk/>
            <pc:sldMk cId="2263385110" sldId="1208"/>
            <ac:spMk id="86" creationId="{443FAD73-B111-0AC5-2104-08555B143F8D}"/>
          </ac:spMkLst>
        </pc:spChg>
        <pc:grpChg chg="mod">
          <ac:chgData name="Karine Marion" userId="ae016607-0009-4749-ae0f-3098405570a5" providerId="ADAL" clId="{8BE1FDAE-AF57-450F-91FF-F9C61F28FC94}" dt="2025-12-19T22:05:23.096" v="1780" actId="1076"/>
          <ac:grpSpMkLst>
            <pc:docMk/>
            <pc:sldMk cId="2263385110" sldId="1208"/>
            <ac:grpSpMk id="54" creationId="{9F1178B4-BF92-9865-D0BD-8AA45114FC09}"/>
          </ac:grpSpMkLst>
        </pc:grpChg>
      </pc:sldChg>
      <pc:sldChg chg="modSp mod">
        <pc:chgData name="Karine Marion" userId="ae016607-0009-4749-ae0f-3098405570a5" providerId="ADAL" clId="{8BE1FDAE-AF57-450F-91FF-F9C61F28FC94}" dt="2025-12-19T21:59:22.927" v="1221" actId="1076"/>
        <pc:sldMkLst>
          <pc:docMk/>
          <pc:sldMk cId="533826959" sldId="1211"/>
        </pc:sldMkLst>
        <pc:spChg chg="mod">
          <ac:chgData name="Karine Marion" userId="ae016607-0009-4749-ae0f-3098405570a5" providerId="ADAL" clId="{8BE1FDAE-AF57-450F-91FF-F9C61F28FC94}" dt="2025-12-19T21:57:23.773" v="1199" actId="20577"/>
          <ac:spMkLst>
            <pc:docMk/>
            <pc:sldMk cId="533826959" sldId="1211"/>
            <ac:spMk id="12" creationId="{1960025F-EFD4-8CE3-4786-C5254692BE10}"/>
          </ac:spMkLst>
        </pc:spChg>
        <pc:spChg chg="mod">
          <ac:chgData name="Karine Marion" userId="ae016607-0009-4749-ae0f-3098405570a5" providerId="ADAL" clId="{8BE1FDAE-AF57-450F-91FF-F9C61F28FC94}" dt="2025-12-19T21:57:45.985" v="1206" actId="404"/>
          <ac:spMkLst>
            <pc:docMk/>
            <pc:sldMk cId="533826959" sldId="1211"/>
            <ac:spMk id="14" creationId="{44A378E9-2E58-5F63-868C-0A33E0142EDC}"/>
          </ac:spMkLst>
        </pc:spChg>
        <pc:spChg chg="mod">
          <ac:chgData name="Karine Marion" userId="ae016607-0009-4749-ae0f-3098405570a5" providerId="ADAL" clId="{8BE1FDAE-AF57-450F-91FF-F9C61F28FC94}" dt="2025-12-19T21:58:46.800" v="1214" actId="12"/>
          <ac:spMkLst>
            <pc:docMk/>
            <pc:sldMk cId="533826959" sldId="1211"/>
            <ac:spMk id="16" creationId="{D918CF72-1517-B2BD-7970-2CCEE3CFE564}"/>
          </ac:spMkLst>
        </pc:spChg>
        <pc:spChg chg="mod">
          <ac:chgData name="Karine Marion" userId="ae016607-0009-4749-ae0f-3098405570a5" providerId="ADAL" clId="{8BE1FDAE-AF57-450F-91FF-F9C61F28FC94}" dt="2025-12-19T21:59:22.927" v="1221" actId="1076"/>
          <ac:spMkLst>
            <pc:docMk/>
            <pc:sldMk cId="533826959" sldId="1211"/>
            <ac:spMk id="20" creationId="{4E2FD9B4-EAA7-FBC7-ED99-29BD7948B1EF}"/>
          </ac:spMkLst>
        </pc:spChg>
        <pc:spChg chg="mod">
          <ac:chgData name="Karine Marion" userId="ae016607-0009-4749-ae0f-3098405570a5" providerId="ADAL" clId="{8BE1FDAE-AF57-450F-91FF-F9C61F28FC94}" dt="2025-12-19T21:57:55.491" v="1207" actId="20577"/>
          <ac:spMkLst>
            <pc:docMk/>
            <pc:sldMk cId="533826959" sldId="1211"/>
            <ac:spMk id="23" creationId="{B1C32EAB-400B-C3AD-E8EC-32538329F139}"/>
          </ac:spMkLst>
        </pc:spChg>
        <pc:grpChg chg="mod">
          <ac:chgData name="Karine Marion" userId="ae016607-0009-4749-ae0f-3098405570a5" providerId="ADAL" clId="{8BE1FDAE-AF57-450F-91FF-F9C61F28FC94}" dt="2025-12-19T21:59:00.449" v="1216" actId="14100"/>
          <ac:grpSpMkLst>
            <pc:docMk/>
            <pc:sldMk cId="533826959" sldId="1211"/>
            <ac:grpSpMk id="9" creationId="{2BCAF586-23B5-AEBB-06E3-321CCEAADCAF}"/>
          </ac:grpSpMkLst>
        </pc:grpChg>
        <pc:grpChg chg="mod">
          <ac:chgData name="Karine Marion" userId="ae016607-0009-4749-ae0f-3098405570a5" providerId="ADAL" clId="{8BE1FDAE-AF57-450F-91FF-F9C61F28FC94}" dt="2025-12-19T21:59:09.768" v="1218" actId="14100"/>
          <ac:grpSpMkLst>
            <pc:docMk/>
            <pc:sldMk cId="533826959" sldId="1211"/>
            <ac:grpSpMk id="13" creationId="{E1B368DB-0375-9628-3317-C9E5F97385F7}"/>
          </ac:grpSpMkLst>
        </pc:grpChg>
        <pc:grpChg chg="mod">
          <ac:chgData name="Karine Marion" userId="ae016607-0009-4749-ae0f-3098405570a5" providerId="ADAL" clId="{8BE1FDAE-AF57-450F-91FF-F9C61F28FC94}" dt="2025-12-19T21:59:19.266" v="1219" actId="1076"/>
          <ac:grpSpMkLst>
            <pc:docMk/>
            <pc:sldMk cId="533826959" sldId="1211"/>
            <ac:grpSpMk id="21" creationId="{C0A396BA-BABF-94A4-FCCA-99C4AD771BAB}"/>
          </ac:grpSpMkLst>
        </pc:grpChg>
      </pc:sldChg>
      <pc:sldChg chg="modSp mod">
        <pc:chgData name="Karine Marion" userId="ae016607-0009-4749-ae0f-3098405570a5" providerId="ADAL" clId="{8BE1FDAE-AF57-450F-91FF-F9C61F28FC94}" dt="2025-12-19T21:55:27.584" v="1133" actId="20577"/>
        <pc:sldMkLst>
          <pc:docMk/>
          <pc:sldMk cId="2794006059" sldId="1213"/>
        </pc:sldMkLst>
        <pc:spChg chg="mod">
          <ac:chgData name="Karine Marion" userId="ae016607-0009-4749-ae0f-3098405570a5" providerId="ADAL" clId="{8BE1FDAE-AF57-450F-91FF-F9C61F28FC94}" dt="2025-12-19T21:54:15.022" v="1078" actId="20577"/>
          <ac:spMkLst>
            <pc:docMk/>
            <pc:sldMk cId="2794006059" sldId="1213"/>
            <ac:spMk id="14" creationId="{5573A392-CC21-0142-25A1-98706541F3DC}"/>
          </ac:spMkLst>
        </pc:spChg>
        <pc:spChg chg="mod">
          <ac:chgData name="Karine Marion" userId="ae016607-0009-4749-ae0f-3098405570a5" providerId="ADAL" clId="{8BE1FDAE-AF57-450F-91FF-F9C61F28FC94}" dt="2025-12-19T21:55:06.394" v="1124" actId="1036"/>
          <ac:spMkLst>
            <pc:docMk/>
            <pc:sldMk cId="2794006059" sldId="1213"/>
            <ac:spMk id="29" creationId="{D612F2EA-CEC9-B9F7-07DE-3D638C4C3194}"/>
          </ac:spMkLst>
        </pc:spChg>
        <pc:spChg chg="mod">
          <ac:chgData name="Karine Marion" userId="ae016607-0009-4749-ae0f-3098405570a5" providerId="ADAL" clId="{8BE1FDAE-AF57-450F-91FF-F9C61F28FC94}" dt="2025-12-19T21:54:58.388" v="1108" actId="6549"/>
          <ac:spMkLst>
            <pc:docMk/>
            <pc:sldMk cId="2794006059" sldId="1213"/>
            <ac:spMk id="31" creationId="{B29EE07A-81ED-0B26-A179-65826E7F6E08}"/>
          </ac:spMkLst>
        </pc:spChg>
        <pc:spChg chg="mod">
          <ac:chgData name="Karine Marion" userId="ae016607-0009-4749-ae0f-3098405570a5" providerId="ADAL" clId="{8BE1FDAE-AF57-450F-91FF-F9C61F28FC94}" dt="2025-12-19T21:55:22.734" v="1126" actId="20577"/>
          <ac:spMkLst>
            <pc:docMk/>
            <pc:sldMk cId="2794006059" sldId="1213"/>
            <ac:spMk id="45" creationId="{99B53F9E-A9C3-2593-17E8-AD638585C086}"/>
          </ac:spMkLst>
        </pc:spChg>
        <pc:spChg chg="mod">
          <ac:chgData name="Karine Marion" userId="ae016607-0009-4749-ae0f-3098405570a5" providerId="ADAL" clId="{8BE1FDAE-AF57-450F-91FF-F9C61F28FC94}" dt="2025-12-19T21:55:06.394" v="1124" actId="1036"/>
          <ac:spMkLst>
            <pc:docMk/>
            <pc:sldMk cId="2794006059" sldId="1213"/>
            <ac:spMk id="54" creationId="{455CBB50-6531-DD18-0164-8B0E4686A52C}"/>
          </ac:spMkLst>
        </pc:spChg>
        <pc:spChg chg="mod">
          <ac:chgData name="Karine Marion" userId="ae016607-0009-4749-ae0f-3098405570a5" providerId="ADAL" clId="{8BE1FDAE-AF57-450F-91FF-F9C61F28FC94}" dt="2025-12-19T21:54:47.266" v="1106" actId="20577"/>
          <ac:spMkLst>
            <pc:docMk/>
            <pc:sldMk cId="2794006059" sldId="1213"/>
            <ac:spMk id="56" creationId="{2051C502-D66F-F053-79E1-0AF3270254A7}"/>
          </ac:spMkLst>
        </pc:spChg>
        <pc:spChg chg="mod">
          <ac:chgData name="Karine Marion" userId="ae016607-0009-4749-ae0f-3098405570a5" providerId="ADAL" clId="{8BE1FDAE-AF57-450F-91FF-F9C61F28FC94}" dt="2025-12-19T21:55:27.584" v="1133" actId="20577"/>
          <ac:spMkLst>
            <pc:docMk/>
            <pc:sldMk cId="2794006059" sldId="1213"/>
            <ac:spMk id="58" creationId="{D14A0728-90D2-6238-28EF-28530CBA912E}"/>
          </ac:spMkLst>
        </pc:spChg>
        <pc:grpChg chg="mod">
          <ac:chgData name="Karine Marion" userId="ae016607-0009-4749-ae0f-3098405570a5" providerId="ADAL" clId="{8BE1FDAE-AF57-450F-91FF-F9C61F28FC94}" dt="2025-12-19T21:55:06.394" v="1124" actId="1036"/>
          <ac:grpSpMkLst>
            <pc:docMk/>
            <pc:sldMk cId="2794006059" sldId="1213"/>
            <ac:grpSpMk id="20" creationId="{43CC4C43-73D5-62BF-7E8C-8F65AD03EA1D}"/>
          </ac:grpSpMkLst>
        </pc:grpChg>
        <pc:grpChg chg="mod">
          <ac:chgData name="Karine Marion" userId="ae016607-0009-4749-ae0f-3098405570a5" providerId="ADAL" clId="{8BE1FDAE-AF57-450F-91FF-F9C61F28FC94}" dt="2025-12-19T21:55:06.394" v="1124" actId="1036"/>
          <ac:grpSpMkLst>
            <pc:docMk/>
            <pc:sldMk cId="2794006059" sldId="1213"/>
            <ac:grpSpMk id="39" creationId="{E2A11B2F-A912-805A-74AF-B3D395ADD183}"/>
          </ac:grpSpMkLst>
        </pc:grpChg>
        <pc:grpChg chg="mod">
          <ac:chgData name="Karine Marion" userId="ae016607-0009-4749-ae0f-3098405570a5" providerId="ADAL" clId="{8BE1FDAE-AF57-450F-91FF-F9C61F28FC94}" dt="2025-12-19T21:55:06.394" v="1124" actId="1036"/>
          <ac:grpSpMkLst>
            <pc:docMk/>
            <pc:sldMk cId="2794006059" sldId="1213"/>
            <ac:grpSpMk id="49" creationId="{D208161A-A8D6-63F6-7EE8-22D7A8DBD0D2}"/>
          </ac:grpSpMkLst>
        </pc:grpChg>
        <pc:grpChg chg="mod">
          <ac:chgData name="Karine Marion" userId="ae016607-0009-4749-ae0f-3098405570a5" providerId="ADAL" clId="{8BE1FDAE-AF57-450F-91FF-F9C61F28FC94}" dt="2025-12-19T21:55:06.394" v="1124" actId="1036"/>
          <ac:grpSpMkLst>
            <pc:docMk/>
            <pc:sldMk cId="2794006059" sldId="1213"/>
            <ac:grpSpMk id="59" creationId="{7D2FEA5B-161B-F89D-2461-271FB6A59BA1}"/>
          </ac:grpSpMkLst>
        </pc:grpChg>
      </pc:sldChg>
      <pc:sldChg chg="modSp mod">
        <pc:chgData name="Karine Marion" userId="ae016607-0009-4749-ae0f-3098405570a5" providerId="ADAL" clId="{8BE1FDAE-AF57-450F-91FF-F9C61F28FC94}" dt="2025-12-19T21:53:50.347" v="1039" actId="1076"/>
        <pc:sldMkLst>
          <pc:docMk/>
          <pc:sldMk cId="3306492652" sldId="1215"/>
        </pc:sldMkLst>
        <pc:spChg chg="mod">
          <ac:chgData name="Karine Marion" userId="ae016607-0009-4749-ae0f-3098405570a5" providerId="ADAL" clId="{8BE1FDAE-AF57-450F-91FF-F9C61F28FC94}" dt="2025-12-19T21:53:50.347" v="1039" actId="1076"/>
          <ac:spMkLst>
            <pc:docMk/>
            <pc:sldMk cId="3306492652" sldId="1215"/>
            <ac:spMk id="9" creationId="{1E1E18A5-06A7-97DF-3E73-B20C40295D55}"/>
          </ac:spMkLst>
        </pc:spChg>
      </pc:sldChg>
      <pc:sldChg chg="modSp mod">
        <pc:chgData name="Karine Marion" userId="ae016607-0009-4749-ae0f-3098405570a5" providerId="ADAL" clId="{8BE1FDAE-AF57-450F-91FF-F9C61F28FC94}" dt="2025-12-19T22:01:25.251" v="1249" actId="1076"/>
        <pc:sldMkLst>
          <pc:docMk/>
          <pc:sldMk cId="2948885791" sldId="1217"/>
        </pc:sldMkLst>
        <pc:spChg chg="mod">
          <ac:chgData name="Karine Marion" userId="ae016607-0009-4749-ae0f-3098405570a5" providerId="ADAL" clId="{8BE1FDAE-AF57-450F-91FF-F9C61F28FC94}" dt="2025-12-19T22:01:25.251" v="1249" actId="1076"/>
          <ac:spMkLst>
            <pc:docMk/>
            <pc:sldMk cId="2948885791" sldId="1217"/>
            <ac:spMk id="14" creationId="{86EC27E5-AD9C-CA98-D1AC-64395BE21BCE}"/>
          </ac:spMkLst>
        </pc:spChg>
      </pc:sldChg>
      <pc:sldChg chg="modSp mod modNotesTx">
        <pc:chgData name="Karine Marion" userId="ae016607-0009-4749-ae0f-3098405570a5" providerId="ADAL" clId="{8BE1FDAE-AF57-450F-91FF-F9C61F28FC94}" dt="2025-12-19T22:03:24.625" v="1626" actId="20577"/>
        <pc:sldMkLst>
          <pc:docMk/>
          <pc:sldMk cId="1703910228" sldId="1218"/>
        </pc:sldMkLst>
        <pc:spChg chg="mod">
          <ac:chgData name="Karine Marion" userId="ae016607-0009-4749-ae0f-3098405570a5" providerId="ADAL" clId="{8BE1FDAE-AF57-450F-91FF-F9C61F28FC94}" dt="2025-12-19T22:01:58.181" v="1290" actId="404"/>
          <ac:spMkLst>
            <pc:docMk/>
            <pc:sldMk cId="1703910228" sldId="1218"/>
            <ac:spMk id="14" creationId="{1F5F5AF4-A855-A809-AD7B-97ED30D75227}"/>
          </ac:spMkLst>
        </pc:spChg>
      </pc:sldChg>
      <pc:sldChg chg="modSp mod">
        <pc:chgData name="Karine Marion" userId="ae016607-0009-4749-ae0f-3098405570a5" providerId="ADAL" clId="{8BE1FDAE-AF57-450F-91FF-F9C61F28FC94}" dt="2025-12-19T22:00:47.740" v="1248" actId="404"/>
        <pc:sldMkLst>
          <pc:docMk/>
          <pc:sldMk cId="1104895896" sldId="1219"/>
        </pc:sldMkLst>
        <pc:spChg chg="mod">
          <ac:chgData name="Karine Marion" userId="ae016607-0009-4749-ae0f-3098405570a5" providerId="ADAL" clId="{8BE1FDAE-AF57-450F-91FF-F9C61F28FC94}" dt="2025-12-19T22:00:47.740" v="1248" actId="404"/>
          <ac:spMkLst>
            <pc:docMk/>
            <pc:sldMk cId="1104895896" sldId="1219"/>
            <ac:spMk id="14" creationId="{2C30FEDD-4B85-0BBD-479B-E974FC5CB7A7}"/>
          </ac:spMkLst>
        </pc:spChg>
      </pc:sldChg>
      <pc:sldChg chg="modSp mod">
        <pc:chgData name="Karine Marion" userId="ae016607-0009-4749-ae0f-3098405570a5" providerId="ADAL" clId="{8BE1FDAE-AF57-450F-91FF-F9C61F28FC94}" dt="2025-12-19T22:00:29.343" v="1241" actId="1076"/>
        <pc:sldMkLst>
          <pc:docMk/>
          <pc:sldMk cId="2110979943" sldId="1221"/>
        </pc:sldMkLst>
        <pc:spChg chg="mod">
          <ac:chgData name="Karine Marion" userId="ae016607-0009-4749-ae0f-3098405570a5" providerId="ADAL" clId="{8BE1FDAE-AF57-450F-91FF-F9C61F28FC94}" dt="2025-12-19T21:59:51.153" v="1239" actId="1076"/>
          <ac:spMkLst>
            <pc:docMk/>
            <pc:sldMk cId="2110979943" sldId="1221"/>
            <ac:spMk id="14" creationId="{7F0CE8D3-4699-9C0F-F6B4-41819C8E8C85}"/>
          </ac:spMkLst>
        </pc:spChg>
        <pc:spChg chg="mod">
          <ac:chgData name="Karine Marion" userId="ae016607-0009-4749-ae0f-3098405570a5" providerId="ADAL" clId="{8BE1FDAE-AF57-450F-91FF-F9C61F28FC94}" dt="2025-12-19T22:00:21.834" v="1240" actId="6549"/>
          <ac:spMkLst>
            <pc:docMk/>
            <pc:sldMk cId="2110979943" sldId="1221"/>
            <ac:spMk id="18" creationId="{8C70A13B-F99B-78F7-CB39-E6F37F8AD040}"/>
          </ac:spMkLst>
        </pc:spChg>
        <pc:spChg chg="mod">
          <ac:chgData name="Karine Marion" userId="ae016607-0009-4749-ae0f-3098405570a5" providerId="ADAL" clId="{8BE1FDAE-AF57-450F-91FF-F9C61F28FC94}" dt="2025-12-19T22:00:29.343" v="1241" actId="1076"/>
          <ac:spMkLst>
            <pc:docMk/>
            <pc:sldMk cId="2110979943" sldId="1221"/>
            <ac:spMk id="21" creationId="{7EEBD32A-2B0A-FED7-1025-A07D0883E4CE}"/>
          </ac:spMkLst>
        </pc:spChg>
      </pc:sldChg>
      <pc:sldChg chg="modSp mod">
        <pc:chgData name="Karine Marion" userId="ae016607-0009-4749-ae0f-3098405570a5" providerId="ADAL" clId="{8BE1FDAE-AF57-450F-91FF-F9C61F28FC94}" dt="2025-12-19T22:06:42.698" v="1794" actId="20577"/>
        <pc:sldMkLst>
          <pc:docMk/>
          <pc:sldMk cId="1175575874" sldId="1224"/>
        </pc:sldMkLst>
        <pc:spChg chg="mod">
          <ac:chgData name="Karine Marion" userId="ae016607-0009-4749-ae0f-3098405570a5" providerId="ADAL" clId="{8BE1FDAE-AF57-450F-91FF-F9C61F28FC94}" dt="2025-12-19T22:06:10.127" v="1783" actId="1076"/>
          <ac:spMkLst>
            <pc:docMk/>
            <pc:sldMk cId="1175575874" sldId="1224"/>
            <ac:spMk id="14" creationId="{096B9CA7-1DDD-DAAB-F284-4F92C41D0AEC}"/>
          </ac:spMkLst>
        </pc:spChg>
        <pc:spChg chg="mod">
          <ac:chgData name="Karine Marion" userId="ae016607-0009-4749-ae0f-3098405570a5" providerId="ADAL" clId="{8BE1FDAE-AF57-450F-91FF-F9C61F28FC94}" dt="2025-12-19T22:06:32.575" v="1792" actId="20577"/>
          <ac:spMkLst>
            <pc:docMk/>
            <pc:sldMk cId="1175575874" sldId="1224"/>
            <ac:spMk id="52" creationId="{D787545F-FA3B-0307-93BA-E3CE59743226}"/>
          </ac:spMkLst>
        </pc:spChg>
        <pc:spChg chg="mod">
          <ac:chgData name="Karine Marion" userId="ae016607-0009-4749-ae0f-3098405570a5" providerId="ADAL" clId="{8BE1FDAE-AF57-450F-91FF-F9C61F28FC94}" dt="2025-12-19T22:06:42.698" v="1794" actId="20577"/>
          <ac:spMkLst>
            <pc:docMk/>
            <pc:sldMk cId="1175575874" sldId="1224"/>
            <ac:spMk id="54" creationId="{D3BB0BCD-5F2D-233C-C95E-667C769324E6}"/>
          </ac:spMkLst>
        </pc:spChg>
        <pc:spChg chg="mod">
          <ac:chgData name="Karine Marion" userId="ae016607-0009-4749-ae0f-3098405570a5" providerId="ADAL" clId="{8BE1FDAE-AF57-450F-91FF-F9C61F28FC94}" dt="2025-12-19T22:06:38.814" v="1793" actId="14100"/>
          <ac:spMkLst>
            <pc:docMk/>
            <pc:sldMk cId="1175575874" sldId="1224"/>
            <ac:spMk id="56" creationId="{1BF4B157-5DDD-C8EC-3838-52097BB84B2C}"/>
          </ac:spMkLst>
        </pc:spChg>
        <pc:spChg chg="mod">
          <ac:chgData name="Karine Marion" userId="ae016607-0009-4749-ae0f-3098405570a5" providerId="ADAL" clId="{8BE1FDAE-AF57-450F-91FF-F9C61F28FC94}" dt="2025-12-19T22:06:13.658" v="1784" actId="1076"/>
          <ac:spMkLst>
            <pc:docMk/>
            <pc:sldMk cId="1175575874" sldId="1224"/>
            <ac:spMk id="64" creationId="{3E1751E1-260F-FDA5-9E41-5B46167A8A35}"/>
          </ac:spMkLst>
        </pc:spChg>
      </pc:sldChg>
      <pc:sldChg chg="modSp mod">
        <pc:chgData name="Karine Marion" userId="ae016607-0009-4749-ae0f-3098405570a5" providerId="ADAL" clId="{8BE1FDAE-AF57-450F-91FF-F9C61F28FC94}" dt="2025-12-19T21:38:33.376" v="94" actId="20577"/>
        <pc:sldMkLst>
          <pc:docMk/>
          <pc:sldMk cId="0" sldId="1226"/>
        </pc:sldMkLst>
        <pc:spChg chg="mod">
          <ac:chgData name="Karine Marion" userId="ae016607-0009-4749-ae0f-3098405570a5" providerId="ADAL" clId="{8BE1FDAE-AF57-450F-91FF-F9C61F28FC94}" dt="2025-12-19T21:38:33.376" v="94" actId="20577"/>
          <ac:spMkLst>
            <pc:docMk/>
            <pc:sldMk cId="0" sldId="1226"/>
            <ac:spMk id="219" creationId="{00000000-0000-0000-0000-000000000000}"/>
          </ac:spMkLst>
        </pc:spChg>
      </pc:sldChg>
    </pc:docChg>
  </pc:docChgLst>
  <pc:docChgLst>
    <pc:chgData name="Rouchen Kurdi" userId="S::rkurdi@conservation.org::fec42cb0-a617-45ce-8cfe-d6a180bc8420" providerId="AD" clId="Web-{34FA7B48-8BC2-7FB1-EBCD-27691C000EE6}"/>
    <pc:docChg chg="modSld">
      <pc:chgData name="Rouchen Kurdi" userId="S::rkurdi@conservation.org::fec42cb0-a617-45ce-8cfe-d6a180bc8420" providerId="AD" clId="Web-{34FA7B48-8BC2-7FB1-EBCD-27691C000EE6}" dt="2025-12-11T10:33:46.995" v="740"/>
      <pc:docMkLst>
        <pc:docMk/>
      </pc:docMkLst>
      <pc:sldChg chg="modSp">
        <pc:chgData name="Rouchen Kurdi" userId="S::rkurdi@conservation.org::fec42cb0-a617-45ce-8cfe-d6a180bc8420" providerId="AD" clId="Web-{34FA7B48-8BC2-7FB1-EBCD-27691C000EE6}" dt="2025-12-11T09:50:11.929" v="280" actId="20577"/>
        <pc:sldMkLst>
          <pc:docMk/>
          <pc:sldMk cId="0" sldId="258"/>
        </pc:sldMkLst>
        <pc:spChg chg="mod">
          <ac:chgData name="Rouchen Kurdi" userId="S::rkurdi@conservation.org::fec42cb0-a617-45ce-8cfe-d6a180bc8420" providerId="AD" clId="Web-{34FA7B48-8BC2-7FB1-EBCD-27691C000EE6}" dt="2025-12-11T09:47:46.306" v="255" actId="20577"/>
          <ac:spMkLst>
            <pc:docMk/>
            <pc:sldMk cId="0" sldId="258"/>
            <ac:spMk id="20" creationId="{00000000-0000-0000-0000-000000000000}"/>
          </ac:spMkLst>
        </pc:spChg>
        <pc:spChg chg="mod">
          <ac:chgData name="Rouchen Kurdi" userId="S::rkurdi@conservation.org::fec42cb0-a617-45ce-8cfe-d6a180bc8420" providerId="AD" clId="Web-{34FA7B48-8BC2-7FB1-EBCD-27691C000EE6}" dt="2025-12-11T09:50:11.929" v="280" actId="20577"/>
          <ac:spMkLst>
            <pc:docMk/>
            <pc:sldMk cId="0" sldId="258"/>
            <ac:spMk id="22" creationId="{00000000-0000-0000-0000-000000000000}"/>
          </ac:spMkLst>
        </pc:spChg>
        <pc:spChg chg="mod">
          <ac:chgData name="Rouchen Kurdi" userId="S::rkurdi@conservation.org::fec42cb0-a617-45ce-8cfe-d6a180bc8420" providerId="AD" clId="Web-{34FA7B48-8BC2-7FB1-EBCD-27691C000EE6}" dt="2025-12-11T09:49:50.660" v="273" actId="20577"/>
          <ac:spMkLst>
            <pc:docMk/>
            <pc:sldMk cId="0" sldId="258"/>
            <ac:spMk id="23" creationId="{00000000-0000-0000-0000-000000000000}"/>
          </ac:spMkLst>
        </pc:spChg>
        <pc:spChg chg="mod">
          <ac:chgData name="Rouchen Kurdi" userId="S::rkurdi@conservation.org::fec42cb0-a617-45ce-8cfe-d6a180bc8420" providerId="AD" clId="Web-{34FA7B48-8BC2-7FB1-EBCD-27691C000EE6}" dt="2025-12-11T09:48:46.792" v="262" actId="20577"/>
          <ac:spMkLst>
            <pc:docMk/>
            <pc:sldMk cId="0" sldId="258"/>
            <ac:spMk id="24" creationId="{00000000-0000-0000-0000-000000000000}"/>
          </ac:spMkLst>
        </pc:spChg>
        <pc:spChg chg="mod">
          <ac:chgData name="Rouchen Kurdi" userId="S::rkurdi@conservation.org::fec42cb0-a617-45ce-8cfe-d6a180bc8420" providerId="AD" clId="Web-{34FA7B48-8BC2-7FB1-EBCD-27691C000EE6}" dt="2025-12-11T09:49:10.590" v="268" actId="20577"/>
          <ac:spMkLst>
            <pc:docMk/>
            <pc:sldMk cId="0" sldId="258"/>
            <ac:spMk id="26" creationId="{00000000-0000-0000-0000-000000000000}"/>
          </ac:spMkLst>
        </pc:spChg>
      </pc:sldChg>
      <pc:sldChg chg="modSp">
        <pc:chgData name="Rouchen Kurdi" userId="S::rkurdi@conservation.org::fec42cb0-a617-45ce-8cfe-d6a180bc8420" providerId="AD" clId="Web-{34FA7B48-8BC2-7FB1-EBCD-27691C000EE6}" dt="2025-12-11T09:52:58.698" v="302" actId="20577"/>
        <pc:sldMkLst>
          <pc:docMk/>
          <pc:sldMk cId="0" sldId="259"/>
        </pc:sldMkLst>
        <pc:spChg chg="mod">
          <ac:chgData name="Rouchen Kurdi" userId="S::rkurdi@conservation.org::fec42cb0-a617-45ce-8cfe-d6a180bc8420" providerId="AD" clId="Web-{34FA7B48-8BC2-7FB1-EBCD-27691C000EE6}" dt="2025-12-11T09:52:58.698" v="302" actId="20577"/>
          <ac:spMkLst>
            <pc:docMk/>
            <pc:sldMk cId="0" sldId="259"/>
            <ac:spMk id="11" creationId="{00000000-0000-0000-0000-000000000000}"/>
          </ac:spMkLst>
        </pc:spChg>
        <pc:spChg chg="mod">
          <ac:chgData name="Rouchen Kurdi" userId="S::rkurdi@conservation.org::fec42cb0-a617-45ce-8cfe-d6a180bc8420" providerId="AD" clId="Web-{34FA7B48-8BC2-7FB1-EBCD-27691C000EE6}" dt="2025-12-11T09:52:55.792" v="301" actId="20577"/>
          <ac:spMkLst>
            <pc:docMk/>
            <pc:sldMk cId="0" sldId="259"/>
            <ac:spMk id="12" creationId="{00000000-0000-0000-0000-000000000000}"/>
          </ac:spMkLst>
        </pc:spChg>
        <pc:spChg chg="mod">
          <ac:chgData name="Rouchen Kurdi" userId="S::rkurdi@conservation.org::fec42cb0-a617-45ce-8cfe-d6a180bc8420" providerId="AD" clId="Web-{34FA7B48-8BC2-7FB1-EBCD-27691C000EE6}" dt="2025-12-11T09:52:53.041" v="300" actId="20577"/>
          <ac:spMkLst>
            <pc:docMk/>
            <pc:sldMk cId="0" sldId="259"/>
            <ac:spMk id="13" creationId="{00000000-0000-0000-0000-000000000000}"/>
          </ac:spMkLst>
        </pc:spChg>
      </pc:sldChg>
      <pc:sldChg chg="modSp">
        <pc:chgData name="Rouchen Kurdi" userId="S::rkurdi@conservation.org::fec42cb0-a617-45ce-8cfe-d6a180bc8420" providerId="AD" clId="Web-{34FA7B48-8BC2-7FB1-EBCD-27691C000EE6}" dt="2025-12-11T09:55:03.223" v="324" actId="1076"/>
        <pc:sldMkLst>
          <pc:docMk/>
          <pc:sldMk cId="0" sldId="260"/>
        </pc:sldMkLst>
        <pc:spChg chg="mod">
          <ac:chgData name="Rouchen Kurdi" userId="S::rkurdi@conservation.org::fec42cb0-a617-45ce-8cfe-d6a180bc8420" providerId="AD" clId="Web-{34FA7B48-8BC2-7FB1-EBCD-27691C000EE6}" dt="2025-12-11T09:54:39.362" v="319" actId="1076"/>
          <ac:spMkLst>
            <pc:docMk/>
            <pc:sldMk cId="0" sldId="260"/>
            <ac:spMk id="4" creationId="{00000000-0000-0000-0000-000000000000}"/>
          </ac:spMkLst>
        </pc:spChg>
        <pc:spChg chg="mod">
          <ac:chgData name="Rouchen Kurdi" userId="S::rkurdi@conservation.org::fec42cb0-a617-45ce-8cfe-d6a180bc8420" providerId="AD" clId="Web-{34FA7B48-8BC2-7FB1-EBCD-27691C000EE6}" dt="2025-12-11T09:55:03.223" v="324" actId="1076"/>
          <ac:spMkLst>
            <pc:docMk/>
            <pc:sldMk cId="0" sldId="260"/>
            <ac:spMk id="5" creationId="{00000000-0000-0000-0000-000000000000}"/>
          </ac:spMkLst>
        </pc:spChg>
        <pc:spChg chg="mod">
          <ac:chgData name="Rouchen Kurdi" userId="S::rkurdi@conservation.org::fec42cb0-a617-45ce-8cfe-d6a180bc8420" providerId="AD" clId="Web-{34FA7B48-8BC2-7FB1-EBCD-27691C000EE6}" dt="2025-12-11T09:54:09.235" v="308" actId="20577"/>
          <ac:spMkLst>
            <pc:docMk/>
            <pc:sldMk cId="0" sldId="260"/>
            <ac:spMk id="6" creationId="{00000000-0000-0000-0000-000000000000}"/>
          </ac:spMkLst>
        </pc:spChg>
        <pc:spChg chg="mod">
          <ac:chgData name="Rouchen Kurdi" userId="S::rkurdi@conservation.org::fec42cb0-a617-45ce-8cfe-d6a180bc8420" providerId="AD" clId="Web-{34FA7B48-8BC2-7FB1-EBCD-27691C000EE6}" dt="2025-12-11T09:54:59.379" v="323" actId="14100"/>
          <ac:spMkLst>
            <pc:docMk/>
            <pc:sldMk cId="0" sldId="260"/>
            <ac:spMk id="8" creationId="{00000000-0000-0000-0000-000000000000}"/>
          </ac:spMkLst>
        </pc:spChg>
      </pc:sldChg>
      <pc:sldChg chg="modSp">
        <pc:chgData name="Rouchen Kurdi" userId="S::rkurdi@conservation.org::fec42cb0-a617-45ce-8cfe-d6a180bc8420" providerId="AD" clId="Web-{34FA7B48-8BC2-7FB1-EBCD-27691C000EE6}" dt="2025-12-11T09:58:16.341" v="364" actId="20577"/>
        <pc:sldMkLst>
          <pc:docMk/>
          <pc:sldMk cId="0" sldId="262"/>
        </pc:sldMkLst>
        <pc:spChg chg="mod">
          <ac:chgData name="Rouchen Kurdi" userId="S::rkurdi@conservation.org::fec42cb0-a617-45ce-8cfe-d6a180bc8420" providerId="AD" clId="Web-{34FA7B48-8BC2-7FB1-EBCD-27691C000EE6}" dt="2025-12-11T09:57:26.698" v="354" actId="20577"/>
          <ac:spMkLst>
            <pc:docMk/>
            <pc:sldMk cId="0" sldId="262"/>
            <ac:spMk id="7" creationId="{00000000-0000-0000-0000-000000000000}"/>
          </ac:spMkLst>
        </pc:spChg>
        <pc:spChg chg="mod">
          <ac:chgData name="Rouchen Kurdi" userId="S::rkurdi@conservation.org::fec42cb0-a617-45ce-8cfe-d6a180bc8420" providerId="AD" clId="Web-{34FA7B48-8BC2-7FB1-EBCD-27691C000EE6}" dt="2025-12-11T09:56:20.649" v="330" actId="20577"/>
          <ac:spMkLst>
            <pc:docMk/>
            <pc:sldMk cId="0" sldId="262"/>
            <ac:spMk id="8" creationId="{00000000-0000-0000-0000-000000000000}"/>
          </ac:spMkLst>
        </pc:spChg>
        <pc:spChg chg="mod">
          <ac:chgData name="Rouchen Kurdi" userId="S::rkurdi@conservation.org::fec42cb0-a617-45ce-8cfe-d6a180bc8420" providerId="AD" clId="Web-{34FA7B48-8BC2-7FB1-EBCD-27691C000EE6}" dt="2025-12-11T09:56:35.306" v="337" actId="20577"/>
          <ac:spMkLst>
            <pc:docMk/>
            <pc:sldMk cId="0" sldId="262"/>
            <ac:spMk id="9" creationId="{00000000-0000-0000-0000-000000000000}"/>
          </ac:spMkLst>
        </pc:spChg>
        <pc:spChg chg="mod">
          <ac:chgData name="Rouchen Kurdi" userId="S::rkurdi@conservation.org::fec42cb0-a617-45ce-8cfe-d6a180bc8420" providerId="AD" clId="Web-{34FA7B48-8BC2-7FB1-EBCD-27691C000EE6}" dt="2025-12-11T09:58:16.341" v="364" actId="20577"/>
          <ac:spMkLst>
            <pc:docMk/>
            <pc:sldMk cId="0" sldId="262"/>
            <ac:spMk id="10" creationId="{00000000-0000-0000-0000-000000000000}"/>
          </ac:spMkLst>
        </pc:spChg>
      </pc:sldChg>
      <pc:sldChg chg="modSp">
        <pc:chgData name="Rouchen Kurdi" userId="S::rkurdi@conservation.org::fec42cb0-a617-45ce-8cfe-d6a180bc8420" providerId="AD" clId="Web-{34FA7B48-8BC2-7FB1-EBCD-27691C000EE6}" dt="2025-12-11T09:59:56.235" v="399" actId="20577"/>
        <pc:sldMkLst>
          <pc:docMk/>
          <pc:sldMk cId="0" sldId="263"/>
        </pc:sldMkLst>
        <pc:spChg chg="mod">
          <ac:chgData name="Rouchen Kurdi" userId="S::rkurdi@conservation.org::fec42cb0-a617-45ce-8cfe-d6a180bc8420" providerId="AD" clId="Web-{34FA7B48-8BC2-7FB1-EBCD-27691C000EE6}" dt="2025-12-11T09:59:56.235" v="399" actId="20577"/>
          <ac:spMkLst>
            <pc:docMk/>
            <pc:sldMk cId="0" sldId="263"/>
            <ac:spMk id="2" creationId="{00000000-0000-0000-0000-000000000000}"/>
          </ac:spMkLst>
        </pc:spChg>
        <pc:spChg chg="mod">
          <ac:chgData name="Rouchen Kurdi" userId="S::rkurdi@conservation.org::fec42cb0-a617-45ce-8cfe-d6a180bc8420" providerId="AD" clId="Web-{34FA7B48-8BC2-7FB1-EBCD-27691C000EE6}" dt="2025-12-11T09:58:56.436" v="370" actId="20577"/>
          <ac:spMkLst>
            <pc:docMk/>
            <pc:sldMk cId="0" sldId="263"/>
            <ac:spMk id="4" creationId="{00000000-0000-0000-0000-000000000000}"/>
          </ac:spMkLst>
        </pc:spChg>
      </pc:sldChg>
      <pc:sldChg chg="modSp">
        <pc:chgData name="Rouchen Kurdi" userId="S::rkurdi@conservation.org::fec42cb0-a617-45ce-8cfe-d6a180bc8420" providerId="AD" clId="Web-{34FA7B48-8BC2-7FB1-EBCD-27691C000EE6}" dt="2025-12-11T10:05:22.897" v="453" actId="1076"/>
        <pc:sldMkLst>
          <pc:docMk/>
          <pc:sldMk cId="0" sldId="264"/>
        </pc:sldMkLst>
        <pc:spChg chg="mod">
          <ac:chgData name="Rouchen Kurdi" userId="S::rkurdi@conservation.org::fec42cb0-a617-45ce-8cfe-d6a180bc8420" providerId="AD" clId="Web-{34FA7B48-8BC2-7FB1-EBCD-27691C000EE6}" dt="2025-12-11T10:05:18.069" v="452" actId="20577"/>
          <ac:spMkLst>
            <pc:docMk/>
            <pc:sldMk cId="0" sldId="264"/>
            <ac:spMk id="26" creationId="{00000000-0000-0000-0000-000000000000}"/>
          </ac:spMkLst>
        </pc:spChg>
        <pc:spChg chg="mod">
          <ac:chgData name="Rouchen Kurdi" userId="S::rkurdi@conservation.org::fec42cb0-a617-45ce-8cfe-d6a180bc8420" providerId="AD" clId="Web-{34FA7B48-8BC2-7FB1-EBCD-27691C000EE6}" dt="2025-12-11T10:05:08.694" v="449" actId="20577"/>
          <ac:spMkLst>
            <pc:docMk/>
            <pc:sldMk cId="0" sldId="264"/>
            <ac:spMk id="27" creationId="{00000000-0000-0000-0000-000000000000}"/>
          </ac:spMkLst>
        </pc:spChg>
        <pc:spChg chg="mod">
          <ac:chgData name="Rouchen Kurdi" userId="S::rkurdi@conservation.org::fec42cb0-a617-45ce-8cfe-d6a180bc8420" providerId="AD" clId="Web-{34FA7B48-8BC2-7FB1-EBCD-27691C000EE6}" dt="2025-12-11T10:04:56.131" v="446" actId="20577"/>
          <ac:spMkLst>
            <pc:docMk/>
            <pc:sldMk cId="0" sldId="264"/>
            <ac:spMk id="28" creationId="{00000000-0000-0000-0000-000000000000}"/>
          </ac:spMkLst>
        </pc:spChg>
        <pc:spChg chg="mod">
          <ac:chgData name="Rouchen Kurdi" userId="S::rkurdi@conservation.org::fec42cb0-a617-45ce-8cfe-d6a180bc8420" providerId="AD" clId="Web-{34FA7B48-8BC2-7FB1-EBCD-27691C000EE6}" dt="2025-12-11T10:01:59.769" v="418" actId="14100"/>
          <ac:spMkLst>
            <pc:docMk/>
            <pc:sldMk cId="0" sldId="264"/>
            <ac:spMk id="32" creationId="{00000000-0000-0000-0000-000000000000}"/>
          </ac:spMkLst>
        </pc:spChg>
        <pc:spChg chg="mod">
          <ac:chgData name="Rouchen Kurdi" userId="S::rkurdi@conservation.org::fec42cb0-a617-45ce-8cfe-d6a180bc8420" providerId="AD" clId="Web-{34FA7B48-8BC2-7FB1-EBCD-27691C000EE6}" dt="2025-12-11T10:04:46.553" v="443" actId="20577"/>
          <ac:spMkLst>
            <pc:docMk/>
            <pc:sldMk cId="0" sldId="264"/>
            <ac:spMk id="34" creationId="{00000000-0000-0000-0000-000000000000}"/>
          </ac:spMkLst>
        </pc:spChg>
        <pc:spChg chg="mod">
          <ac:chgData name="Rouchen Kurdi" userId="S::rkurdi@conservation.org::fec42cb0-a617-45ce-8cfe-d6a180bc8420" providerId="AD" clId="Web-{34FA7B48-8BC2-7FB1-EBCD-27691C000EE6}" dt="2025-12-11T10:05:22.897" v="453" actId="1076"/>
          <ac:spMkLst>
            <pc:docMk/>
            <pc:sldMk cId="0" sldId="264"/>
            <ac:spMk id="36" creationId="{00000000-0000-0000-0000-000000000000}"/>
          </ac:spMkLst>
        </pc:spChg>
      </pc:sldChg>
      <pc:sldChg chg="modSp">
        <pc:chgData name="Rouchen Kurdi" userId="S::rkurdi@conservation.org::fec42cb0-a617-45ce-8cfe-d6a180bc8420" providerId="AD" clId="Web-{34FA7B48-8BC2-7FB1-EBCD-27691C000EE6}" dt="2025-12-11T10:01:30.331" v="416" actId="20577"/>
        <pc:sldMkLst>
          <pc:docMk/>
          <pc:sldMk cId="0" sldId="265"/>
        </pc:sldMkLst>
        <pc:spChg chg="mod">
          <ac:chgData name="Rouchen Kurdi" userId="S::rkurdi@conservation.org::fec42cb0-a617-45ce-8cfe-d6a180bc8420" providerId="AD" clId="Web-{34FA7B48-8BC2-7FB1-EBCD-27691C000EE6}" dt="2025-12-11T10:00:53.861" v="402"/>
          <ac:spMkLst>
            <pc:docMk/>
            <pc:sldMk cId="0" sldId="265"/>
            <ac:spMk id="22" creationId="{00000000-0000-0000-0000-000000000000}"/>
          </ac:spMkLst>
        </pc:spChg>
        <pc:spChg chg="mod">
          <ac:chgData name="Rouchen Kurdi" userId="S::rkurdi@conservation.org::fec42cb0-a617-45ce-8cfe-d6a180bc8420" providerId="AD" clId="Web-{34FA7B48-8BC2-7FB1-EBCD-27691C000EE6}" dt="2025-12-11T10:01:13.424" v="410" actId="20577"/>
          <ac:spMkLst>
            <pc:docMk/>
            <pc:sldMk cId="0" sldId="265"/>
            <ac:spMk id="23" creationId="{00000000-0000-0000-0000-000000000000}"/>
          </ac:spMkLst>
        </pc:spChg>
        <pc:spChg chg="mod">
          <ac:chgData name="Rouchen Kurdi" userId="S::rkurdi@conservation.org::fec42cb0-a617-45ce-8cfe-d6a180bc8420" providerId="AD" clId="Web-{34FA7B48-8BC2-7FB1-EBCD-27691C000EE6}" dt="2025-12-11T10:01:30.331" v="416" actId="20577"/>
          <ac:spMkLst>
            <pc:docMk/>
            <pc:sldMk cId="0" sldId="265"/>
            <ac:spMk id="28" creationId="{00000000-0000-0000-0000-000000000000}"/>
          </ac:spMkLst>
        </pc:spChg>
      </pc:sldChg>
      <pc:sldChg chg="modSp">
        <pc:chgData name="Rouchen Kurdi" userId="S::rkurdi@conservation.org::fec42cb0-a617-45ce-8cfe-d6a180bc8420" providerId="AD" clId="Web-{34FA7B48-8BC2-7FB1-EBCD-27691C000EE6}" dt="2025-12-11T10:15:06.244" v="563" actId="1076"/>
        <pc:sldMkLst>
          <pc:docMk/>
          <pc:sldMk cId="3790668524" sldId="275"/>
        </pc:sldMkLst>
        <pc:spChg chg="mod">
          <ac:chgData name="Rouchen Kurdi" userId="S::rkurdi@conservation.org::fec42cb0-a617-45ce-8cfe-d6a180bc8420" providerId="AD" clId="Web-{34FA7B48-8BC2-7FB1-EBCD-27691C000EE6}" dt="2025-12-11T10:12:29.456" v="519" actId="20577"/>
          <ac:spMkLst>
            <pc:docMk/>
            <pc:sldMk cId="3790668524" sldId="275"/>
            <ac:spMk id="7" creationId="{246B9D90-5588-8F4E-70A4-3C63F84F5B78}"/>
          </ac:spMkLst>
        </pc:spChg>
        <pc:spChg chg="mod">
          <ac:chgData name="Rouchen Kurdi" userId="S::rkurdi@conservation.org::fec42cb0-a617-45ce-8cfe-d6a180bc8420" providerId="AD" clId="Web-{34FA7B48-8BC2-7FB1-EBCD-27691C000EE6}" dt="2025-12-11T10:13:28.193" v="538" actId="20577"/>
          <ac:spMkLst>
            <pc:docMk/>
            <pc:sldMk cId="3790668524" sldId="275"/>
            <ac:spMk id="10" creationId="{628FE295-D45B-14C0-FF66-9D6027C92EE8}"/>
          </ac:spMkLst>
        </pc:spChg>
        <pc:spChg chg="mod">
          <ac:chgData name="Rouchen Kurdi" userId="S::rkurdi@conservation.org::fec42cb0-a617-45ce-8cfe-d6a180bc8420" providerId="AD" clId="Web-{34FA7B48-8BC2-7FB1-EBCD-27691C000EE6}" dt="2025-12-11T10:15:06.244" v="563" actId="1076"/>
          <ac:spMkLst>
            <pc:docMk/>
            <pc:sldMk cId="3790668524" sldId="275"/>
            <ac:spMk id="11" creationId="{370CBC63-D817-E287-BEA8-8094DC7A5CC8}"/>
          </ac:spMkLst>
        </pc:spChg>
      </pc:sldChg>
      <pc:sldChg chg="modSp">
        <pc:chgData name="Rouchen Kurdi" userId="S::rkurdi@conservation.org::fec42cb0-a617-45ce-8cfe-d6a180bc8420" providerId="AD" clId="Web-{34FA7B48-8BC2-7FB1-EBCD-27691C000EE6}" dt="2025-12-11T10:09:24.770" v="503" actId="20577"/>
        <pc:sldMkLst>
          <pc:docMk/>
          <pc:sldMk cId="0" sldId="286"/>
        </pc:sldMkLst>
        <pc:spChg chg="mod">
          <ac:chgData name="Rouchen Kurdi" userId="S::rkurdi@conservation.org::fec42cb0-a617-45ce-8cfe-d6a180bc8420" providerId="AD" clId="Web-{34FA7B48-8BC2-7FB1-EBCD-27691C000EE6}" dt="2025-12-11T10:09:24.770" v="503" actId="20577"/>
          <ac:spMkLst>
            <pc:docMk/>
            <pc:sldMk cId="0" sldId="286"/>
            <ac:spMk id="4" creationId="{00000000-0000-0000-0000-000000000000}"/>
          </ac:spMkLst>
        </pc:spChg>
      </pc:sldChg>
      <pc:sldChg chg="modSp modNotes">
        <pc:chgData name="Rouchen Kurdi" userId="S::rkurdi@conservation.org::fec42cb0-a617-45ce-8cfe-d6a180bc8420" providerId="AD" clId="Web-{34FA7B48-8BC2-7FB1-EBCD-27691C000EE6}" dt="2025-12-11T10:20:13.362" v="610"/>
        <pc:sldMkLst>
          <pc:docMk/>
          <pc:sldMk cId="1725055818" sldId="1201"/>
        </pc:sldMkLst>
        <pc:spChg chg="mod">
          <ac:chgData name="Rouchen Kurdi" userId="S::rkurdi@conservation.org::fec42cb0-a617-45ce-8cfe-d6a180bc8420" providerId="AD" clId="Web-{34FA7B48-8BC2-7FB1-EBCD-27691C000EE6}" dt="2025-12-11T10:19:08.173" v="608" actId="1076"/>
          <ac:spMkLst>
            <pc:docMk/>
            <pc:sldMk cId="1725055818" sldId="1201"/>
            <ac:spMk id="10" creationId="{929F442A-7208-F924-309B-2F8A5984B4C6}"/>
          </ac:spMkLst>
        </pc:spChg>
        <pc:spChg chg="mod">
          <ac:chgData name="Rouchen Kurdi" userId="S::rkurdi@conservation.org::fec42cb0-a617-45ce-8cfe-d6a180bc8420" providerId="AD" clId="Web-{34FA7B48-8BC2-7FB1-EBCD-27691C000EE6}" dt="2025-12-11T10:19:05.579" v="607" actId="20577"/>
          <ac:spMkLst>
            <pc:docMk/>
            <pc:sldMk cId="1725055818" sldId="1201"/>
            <ac:spMk id="14" creationId="{B00BED67-647A-8C9A-BE89-CC53D5722145}"/>
          </ac:spMkLst>
        </pc:spChg>
      </pc:sldChg>
      <pc:sldChg chg="modSp modNotes">
        <pc:chgData name="Rouchen Kurdi" userId="S::rkurdi@conservation.org::fec42cb0-a617-45ce-8cfe-d6a180bc8420" providerId="AD" clId="Web-{34FA7B48-8BC2-7FB1-EBCD-27691C000EE6}" dt="2025-12-11T09:14:47.487" v="139"/>
        <pc:sldMkLst>
          <pc:docMk/>
          <pc:sldMk cId="2263385110" sldId="1208"/>
        </pc:sldMkLst>
        <pc:spChg chg="mod">
          <ac:chgData name="Rouchen Kurdi" userId="S::rkurdi@conservation.org::fec42cb0-a617-45ce-8cfe-d6a180bc8420" providerId="AD" clId="Web-{34FA7B48-8BC2-7FB1-EBCD-27691C000EE6}" dt="2025-12-11T09:14:23.673" v="136" actId="20577"/>
          <ac:spMkLst>
            <pc:docMk/>
            <pc:sldMk cId="2263385110" sldId="1208"/>
            <ac:spMk id="8" creationId="{B1ABE247-88F6-0506-F0E0-EB6B959A5BF1}"/>
          </ac:spMkLst>
        </pc:spChg>
        <pc:spChg chg="mod">
          <ac:chgData name="Rouchen Kurdi" userId="S::rkurdi@conservation.org::fec42cb0-a617-45ce-8cfe-d6a180bc8420" providerId="AD" clId="Web-{34FA7B48-8BC2-7FB1-EBCD-27691C000EE6}" dt="2025-12-11T09:13:49.781" v="126" actId="1076"/>
          <ac:spMkLst>
            <pc:docMk/>
            <pc:sldMk cId="2263385110" sldId="1208"/>
            <ac:spMk id="10" creationId="{ABA7D246-386F-B342-DFA0-7E99A41FCCB5}"/>
          </ac:spMkLst>
        </pc:spChg>
        <pc:spChg chg="mod">
          <ac:chgData name="Rouchen Kurdi" userId="S::rkurdi@conservation.org::fec42cb0-a617-45ce-8cfe-d6a180bc8420" providerId="AD" clId="Web-{34FA7B48-8BC2-7FB1-EBCD-27691C000EE6}" dt="2025-12-11T09:00:45.794" v="5" actId="20577"/>
          <ac:spMkLst>
            <pc:docMk/>
            <pc:sldMk cId="2263385110" sldId="1208"/>
            <ac:spMk id="14" creationId="{30F5F1AA-F0A9-98C6-4DE1-8F0A2E849B13}"/>
          </ac:spMkLst>
        </pc:spChg>
        <pc:spChg chg="mod">
          <ac:chgData name="Rouchen Kurdi" userId="S::rkurdi@conservation.org::fec42cb0-a617-45ce-8cfe-d6a180bc8420" providerId="AD" clId="Web-{34FA7B48-8BC2-7FB1-EBCD-27691C000EE6}" dt="2025-12-11T09:04:31.627" v="42" actId="20577"/>
          <ac:spMkLst>
            <pc:docMk/>
            <pc:sldMk cId="2263385110" sldId="1208"/>
            <ac:spMk id="70" creationId="{0B441167-8D02-43E2-E4F3-A27D7BF4DA50}"/>
          </ac:spMkLst>
        </pc:spChg>
        <pc:spChg chg="mod">
          <ac:chgData name="Rouchen Kurdi" userId="S::rkurdi@conservation.org::fec42cb0-a617-45ce-8cfe-d6a180bc8420" providerId="AD" clId="Web-{34FA7B48-8BC2-7FB1-EBCD-27691C000EE6}" dt="2025-12-11T09:02:27.281" v="15" actId="20577"/>
          <ac:spMkLst>
            <pc:docMk/>
            <pc:sldMk cId="2263385110" sldId="1208"/>
            <ac:spMk id="71" creationId="{B663ECA1-B537-ECA0-8E1B-56452584B2DC}"/>
          </ac:spMkLst>
        </pc:spChg>
        <pc:spChg chg="mod">
          <ac:chgData name="Rouchen Kurdi" userId="S::rkurdi@conservation.org::fec42cb0-a617-45ce-8cfe-d6a180bc8420" providerId="AD" clId="Web-{34FA7B48-8BC2-7FB1-EBCD-27691C000EE6}" dt="2025-12-11T09:07:06.457" v="97" actId="1076"/>
          <ac:spMkLst>
            <pc:docMk/>
            <pc:sldMk cId="2263385110" sldId="1208"/>
            <ac:spMk id="72" creationId="{A121F47B-6DEA-B94D-A14B-31DCC845D7C8}"/>
          </ac:spMkLst>
        </pc:spChg>
        <pc:spChg chg="mod">
          <ac:chgData name="Rouchen Kurdi" userId="S::rkurdi@conservation.org::fec42cb0-a617-45ce-8cfe-d6a180bc8420" providerId="AD" clId="Web-{34FA7B48-8BC2-7FB1-EBCD-27691C000EE6}" dt="2025-12-11T09:07:13.457" v="100" actId="20577"/>
          <ac:spMkLst>
            <pc:docMk/>
            <pc:sldMk cId="2263385110" sldId="1208"/>
            <ac:spMk id="78" creationId="{300B83E0-DBFE-2F88-93DC-69A275369645}"/>
          </ac:spMkLst>
        </pc:spChg>
        <pc:spChg chg="mod">
          <ac:chgData name="Rouchen Kurdi" userId="S::rkurdi@conservation.org::fec42cb0-a617-45ce-8cfe-d6a180bc8420" providerId="AD" clId="Web-{34FA7B48-8BC2-7FB1-EBCD-27691C000EE6}" dt="2025-12-11T09:02:38.078" v="19" actId="20577"/>
          <ac:spMkLst>
            <pc:docMk/>
            <pc:sldMk cId="2263385110" sldId="1208"/>
            <ac:spMk id="79" creationId="{B29222BA-0E8B-029E-A50A-09BA6756F253}"/>
          </ac:spMkLst>
        </pc:spChg>
        <pc:spChg chg="mod">
          <ac:chgData name="Rouchen Kurdi" userId="S::rkurdi@conservation.org::fec42cb0-a617-45ce-8cfe-d6a180bc8420" providerId="AD" clId="Web-{34FA7B48-8BC2-7FB1-EBCD-27691C000EE6}" dt="2025-12-11T09:04:59.658" v="64" actId="14100"/>
          <ac:spMkLst>
            <pc:docMk/>
            <pc:sldMk cId="2263385110" sldId="1208"/>
            <ac:spMk id="80" creationId="{3CC62325-CA7A-61ED-501C-CE4034C2747B}"/>
          </ac:spMkLst>
        </pc:spChg>
        <pc:spChg chg="mod">
          <ac:chgData name="Rouchen Kurdi" userId="S::rkurdi@conservation.org::fec42cb0-a617-45ce-8cfe-d6a180bc8420" providerId="AD" clId="Web-{34FA7B48-8BC2-7FB1-EBCD-27691C000EE6}" dt="2025-12-11T09:05:53.362" v="77" actId="20577"/>
          <ac:spMkLst>
            <pc:docMk/>
            <pc:sldMk cId="2263385110" sldId="1208"/>
            <ac:spMk id="82" creationId="{B26C9788-22CF-071E-804E-74B9303A5ACD}"/>
          </ac:spMkLst>
        </pc:spChg>
        <pc:spChg chg="mod">
          <ac:chgData name="Rouchen Kurdi" userId="S::rkurdi@conservation.org::fec42cb0-a617-45ce-8cfe-d6a180bc8420" providerId="AD" clId="Web-{34FA7B48-8BC2-7FB1-EBCD-27691C000EE6}" dt="2025-12-11T09:06:27.097" v="85" actId="20577"/>
          <ac:spMkLst>
            <pc:docMk/>
            <pc:sldMk cId="2263385110" sldId="1208"/>
            <ac:spMk id="84" creationId="{5ED47E3A-8E74-1B09-C708-DCC7E7E6A3FC}"/>
          </ac:spMkLst>
        </pc:spChg>
        <pc:spChg chg="mod">
          <ac:chgData name="Rouchen Kurdi" userId="S::rkurdi@conservation.org::fec42cb0-a617-45ce-8cfe-d6a180bc8420" providerId="AD" clId="Web-{34FA7B48-8BC2-7FB1-EBCD-27691C000EE6}" dt="2025-12-11T09:03:40.579" v="36" actId="20577"/>
          <ac:spMkLst>
            <pc:docMk/>
            <pc:sldMk cId="2263385110" sldId="1208"/>
            <ac:spMk id="86" creationId="{443FAD73-B111-0AC5-2104-08555B143F8D}"/>
          </ac:spMkLst>
        </pc:spChg>
        <pc:spChg chg="mod">
          <ac:chgData name="Rouchen Kurdi" userId="S::rkurdi@conservation.org::fec42cb0-a617-45ce-8cfe-d6a180bc8420" providerId="AD" clId="Web-{34FA7B48-8BC2-7FB1-EBCD-27691C000EE6}" dt="2025-12-11T09:12:25.385" v="113" actId="20577"/>
          <ac:spMkLst>
            <pc:docMk/>
            <pc:sldMk cId="2263385110" sldId="1208"/>
            <ac:spMk id="126" creationId="{87F1A222-7DA2-6B72-E4BB-BD34EA647870}"/>
          </ac:spMkLst>
        </pc:spChg>
        <pc:spChg chg="mod">
          <ac:chgData name="Rouchen Kurdi" userId="S::rkurdi@conservation.org::fec42cb0-a617-45ce-8cfe-d6a180bc8420" providerId="AD" clId="Web-{34FA7B48-8BC2-7FB1-EBCD-27691C000EE6}" dt="2025-12-11T09:13:12.170" v="120" actId="20577"/>
          <ac:spMkLst>
            <pc:docMk/>
            <pc:sldMk cId="2263385110" sldId="1208"/>
            <ac:spMk id="127" creationId="{494BE10F-56B9-52D0-673A-C2A3BD0460D1}"/>
          </ac:spMkLst>
        </pc:spChg>
      </pc:sldChg>
      <pc:sldChg chg="modSp">
        <pc:chgData name="Rouchen Kurdi" userId="S::rkurdi@conservation.org::fec42cb0-a617-45ce-8cfe-d6a180bc8420" providerId="AD" clId="Web-{34FA7B48-8BC2-7FB1-EBCD-27691C000EE6}" dt="2025-12-11T10:29:09.655" v="689" actId="1076"/>
        <pc:sldMkLst>
          <pc:docMk/>
          <pc:sldMk cId="533826959" sldId="1211"/>
        </pc:sldMkLst>
        <pc:spChg chg="mod">
          <ac:chgData name="Rouchen Kurdi" userId="S::rkurdi@conservation.org::fec42cb0-a617-45ce-8cfe-d6a180bc8420" providerId="AD" clId="Web-{34FA7B48-8BC2-7FB1-EBCD-27691C000EE6}" dt="2025-12-11T10:25:18.635" v="640"/>
          <ac:spMkLst>
            <pc:docMk/>
            <pc:sldMk cId="533826959" sldId="1211"/>
            <ac:spMk id="11" creationId="{7726AF71-3C95-FB27-CA0C-2F5ADA88F05B}"/>
          </ac:spMkLst>
        </pc:spChg>
        <pc:spChg chg="mod">
          <ac:chgData name="Rouchen Kurdi" userId="S::rkurdi@conservation.org::fec42cb0-a617-45ce-8cfe-d6a180bc8420" providerId="AD" clId="Web-{34FA7B48-8BC2-7FB1-EBCD-27691C000EE6}" dt="2025-12-11T10:25:14.056" v="639" actId="20577"/>
          <ac:spMkLst>
            <pc:docMk/>
            <pc:sldMk cId="533826959" sldId="1211"/>
            <ac:spMk id="12" creationId="{1960025F-EFD4-8CE3-4786-C5254692BE10}"/>
          </ac:spMkLst>
        </pc:spChg>
        <pc:spChg chg="mod">
          <ac:chgData name="Rouchen Kurdi" userId="S::rkurdi@conservation.org::fec42cb0-a617-45ce-8cfe-d6a180bc8420" providerId="AD" clId="Web-{34FA7B48-8BC2-7FB1-EBCD-27691C000EE6}" dt="2025-12-11T10:24:41.098" v="632" actId="20577"/>
          <ac:spMkLst>
            <pc:docMk/>
            <pc:sldMk cId="533826959" sldId="1211"/>
            <ac:spMk id="16" creationId="{D918CF72-1517-B2BD-7970-2CCEE3CFE564}"/>
          </ac:spMkLst>
        </pc:spChg>
        <pc:spChg chg="mod">
          <ac:chgData name="Rouchen Kurdi" userId="S::rkurdi@conservation.org::fec42cb0-a617-45ce-8cfe-d6a180bc8420" providerId="AD" clId="Web-{34FA7B48-8BC2-7FB1-EBCD-27691C000EE6}" dt="2025-12-11T10:24:15.282" v="624" actId="20577"/>
          <ac:spMkLst>
            <pc:docMk/>
            <pc:sldMk cId="533826959" sldId="1211"/>
            <ac:spMk id="17" creationId="{524D6702-BB24-B461-7B2F-A5304704DCE9}"/>
          </ac:spMkLst>
        </pc:spChg>
        <pc:spChg chg="mod">
          <ac:chgData name="Rouchen Kurdi" userId="S::rkurdi@conservation.org::fec42cb0-a617-45ce-8cfe-d6a180bc8420" providerId="AD" clId="Web-{34FA7B48-8BC2-7FB1-EBCD-27691C000EE6}" dt="2025-12-11T10:28:57.951" v="688" actId="20577"/>
          <ac:spMkLst>
            <pc:docMk/>
            <pc:sldMk cId="533826959" sldId="1211"/>
            <ac:spMk id="19" creationId="{73C1AF48-8A8F-E509-07AA-3F8A73DA078D}"/>
          </ac:spMkLst>
        </pc:spChg>
        <pc:spChg chg="mod">
          <ac:chgData name="Rouchen Kurdi" userId="S::rkurdi@conservation.org::fec42cb0-a617-45ce-8cfe-d6a180bc8420" providerId="AD" clId="Web-{34FA7B48-8BC2-7FB1-EBCD-27691C000EE6}" dt="2025-12-11T10:28:13.839" v="672" actId="20577"/>
          <ac:spMkLst>
            <pc:docMk/>
            <pc:sldMk cId="533826959" sldId="1211"/>
            <ac:spMk id="20" creationId="{4E2FD9B4-EAA7-FBC7-ED99-29BD7948B1EF}"/>
          </ac:spMkLst>
        </pc:spChg>
        <pc:spChg chg="mod">
          <ac:chgData name="Rouchen Kurdi" userId="S::rkurdi@conservation.org::fec42cb0-a617-45ce-8cfe-d6a180bc8420" providerId="AD" clId="Web-{34FA7B48-8BC2-7FB1-EBCD-27691C000EE6}" dt="2025-12-11T10:27:12.178" v="666" actId="20577"/>
          <ac:spMkLst>
            <pc:docMk/>
            <pc:sldMk cId="533826959" sldId="1211"/>
            <ac:spMk id="22" creationId="{AE32780E-141B-EF1F-1190-12D2644D9174}"/>
          </ac:spMkLst>
        </pc:spChg>
        <pc:spChg chg="mod">
          <ac:chgData name="Rouchen Kurdi" userId="S::rkurdi@conservation.org::fec42cb0-a617-45ce-8cfe-d6a180bc8420" providerId="AD" clId="Web-{34FA7B48-8BC2-7FB1-EBCD-27691C000EE6}" dt="2025-12-11T10:27:14.928" v="667" actId="1076"/>
          <ac:spMkLst>
            <pc:docMk/>
            <pc:sldMk cId="533826959" sldId="1211"/>
            <ac:spMk id="23" creationId="{B1C32EAB-400B-C3AD-E8EC-32538329F139}"/>
          </ac:spMkLst>
        </pc:spChg>
        <pc:grpChg chg="mod">
          <ac:chgData name="Rouchen Kurdi" userId="S::rkurdi@conservation.org::fec42cb0-a617-45ce-8cfe-d6a180bc8420" providerId="AD" clId="Web-{34FA7B48-8BC2-7FB1-EBCD-27691C000EE6}" dt="2025-12-11T10:29:09.655" v="689" actId="1076"/>
          <ac:grpSpMkLst>
            <pc:docMk/>
            <pc:sldMk cId="533826959" sldId="1211"/>
            <ac:grpSpMk id="9" creationId="{2BCAF586-23B5-AEBB-06E3-321CCEAADCAF}"/>
          </ac:grpSpMkLst>
        </pc:grpChg>
        <pc:grpChg chg="mod">
          <ac:chgData name="Rouchen Kurdi" userId="S::rkurdi@conservation.org::fec42cb0-a617-45ce-8cfe-d6a180bc8420" providerId="AD" clId="Web-{34FA7B48-8BC2-7FB1-EBCD-27691C000EE6}" dt="2025-12-11T10:26:18.251" v="652" actId="1076"/>
          <ac:grpSpMkLst>
            <pc:docMk/>
            <pc:sldMk cId="533826959" sldId="1211"/>
            <ac:grpSpMk id="21" creationId="{C0A396BA-BABF-94A4-FCCA-99C4AD771BAB}"/>
          </ac:grpSpMkLst>
        </pc:grpChg>
      </pc:sldChg>
      <pc:sldChg chg="modSp modNotes">
        <pc:chgData name="Rouchen Kurdi" userId="S::rkurdi@conservation.org::fec42cb0-a617-45ce-8cfe-d6a180bc8420" providerId="AD" clId="Web-{34FA7B48-8BC2-7FB1-EBCD-27691C000EE6}" dt="2025-12-11T10:33:46.995" v="740"/>
        <pc:sldMkLst>
          <pc:docMk/>
          <pc:sldMk cId="1104895896" sldId="1219"/>
        </pc:sldMkLst>
        <pc:spChg chg="mod">
          <ac:chgData name="Rouchen Kurdi" userId="S::rkurdi@conservation.org::fec42cb0-a617-45ce-8cfe-d6a180bc8420" providerId="AD" clId="Web-{34FA7B48-8BC2-7FB1-EBCD-27691C000EE6}" dt="2025-12-11T10:33:27.088" v="738" actId="20577"/>
          <ac:spMkLst>
            <pc:docMk/>
            <pc:sldMk cId="1104895896" sldId="1219"/>
            <ac:spMk id="14" creationId="{2C30FEDD-4B85-0BBD-479B-E974FC5CB7A7}"/>
          </ac:spMkLst>
        </pc:spChg>
      </pc:sldChg>
      <pc:sldChg chg="modSp modNotes">
        <pc:chgData name="Rouchen Kurdi" userId="S::rkurdi@conservation.org::fec42cb0-a617-45ce-8cfe-d6a180bc8420" providerId="AD" clId="Web-{34FA7B48-8BC2-7FB1-EBCD-27691C000EE6}" dt="2025-12-11T10:32:50.087" v="733"/>
        <pc:sldMkLst>
          <pc:docMk/>
          <pc:sldMk cId="2110979943" sldId="1221"/>
        </pc:sldMkLst>
        <pc:spChg chg="mod">
          <ac:chgData name="Rouchen Kurdi" userId="S::rkurdi@conservation.org::fec42cb0-a617-45ce-8cfe-d6a180bc8420" providerId="AD" clId="Web-{34FA7B48-8BC2-7FB1-EBCD-27691C000EE6}" dt="2025-12-11T10:32:05.648" v="725" actId="20577"/>
          <ac:spMkLst>
            <pc:docMk/>
            <pc:sldMk cId="2110979943" sldId="1221"/>
            <ac:spMk id="13" creationId="{D73775CB-035B-E7F8-E156-549F69BD9469}"/>
          </ac:spMkLst>
        </pc:spChg>
        <pc:spChg chg="mod">
          <ac:chgData name="Rouchen Kurdi" userId="S::rkurdi@conservation.org::fec42cb0-a617-45ce-8cfe-d6a180bc8420" providerId="AD" clId="Web-{34FA7B48-8BC2-7FB1-EBCD-27691C000EE6}" dt="2025-12-11T10:30:40.926" v="694" actId="20577"/>
          <ac:spMkLst>
            <pc:docMk/>
            <pc:sldMk cId="2110979943" sldId="1221"/>
            <ac:spMk id="14" creationId="{7F0CE8D3-4699-9C0F-F6B4-41819C8E8C85}"/>
          </ac:spMkLst>
        </pc:spChg>
        <pc:spChg chg="mod">
          <ac:chgData name="Rouchen Kurdi" userId="S::rkurdi@conservation.org::fec42cb0-a617-45ce-8cfe-d6a180bc8420" providerId="AD" clId="Web-{34FA7B48-8BC2-7FB1-EBCD-27691C000EE6}" dt="2025-12-11T10:32:17.117" v="731" actId="20577"/>
          <ac:spMkLst>
            <pc:docMk/>
            <pc:sldMk cId="2110979943" sldId="1221"/>
            <ac:spMk id="18" creationId="{8C70A13B-F99B-78F7-CB39-E6F37F8AD040}"/>
          </ac:spMkLst>
        </pc:spChg>
        <pc:spChg chg="mod">
          <ac:chgData name="Rouchen Kurdi" userId="S::rkurdi@conservation.org::fec42cb0-a617-45ce-8cfe-d6a180bc8420" providerId="AD" clId="Web-{34FA7B48-8BC2-7FB1-EBCD-27691C000EE6}" dt="2025-12-11T10:31:18.974" v="713" actId="20577"/>
          <ac:spMkLst>
            <pc:docMk/>
            <pc:sldMk cId="2110979943" sldId="1221"/>
            <ac:spMk id="21" creationId="{7EEBD32A-2B0A-FED7-1025-A07D0883E4CE}"/>
          </ac:spMkLst>
        </pc:spChg>
        <pc:spChg chg="mod">
          <ac:chgData name="Rouchen Kurdi" userId="S::rkurdi@conservation.org::fec42cb0-a617-45ce-8cfe-d6a180bc8420" providerId="AD" clId="Web-{34FA7B48-8BC2-7FB1-EBCD-27691C000EE6}" dt="2025-12-11T10:31:40.959" v="719" actId="1076"/>
          <ac:spMkLst>
            <pc:docMk/>
            <pc:sldMk cId="2110979943" sldId="1221"/>
            <ac:spMk id="24" creationId="{2D1029BB-4D16-71A2-73CD-840BB4A0FB8F}"/>
          </ac:spMkLst>
        </pc:spChg>
        <pc:spChg chg="mod">
          <ac:chgData name="Rouchen Kurdi" userId="S::rkurdi@conservation.org::fec42cb0-a617-45ce-8cfe-d6a180bc8420" providerId="AD" clId="Web-{34FA7B48-8BC2-7FB1-EBCD-27691C000EE6}" dt="2025-12-11T10:30:58.176" v="708" actId="20577"/>
          <ac:spMkLst>
            <pc:docMk/>
            <pc:sldMk cId="2110979943" sldId="1221"/>
            <ac:spMk id="30" creationId="{F9D77FFF-F578-C77C-AF1A-5CD3EAED1EA2}"/>
          </ac:spMkLst>
        </pc:spChg>
      </pc:sldChg>
      <pc:sldChg chg="modSp">
        <pc:chgData name="Rouchen Kurdi" userId="S::rkurdi@conservation.org::fec42cb0-a617-45ce-8cfe-d6a180bc8420" providerId="AD" clId="Web-{34FA7B48-8BC2-7FB1-EBCD-27691C000EE6}" dt="2025-12-11T09:27:09.276" v="249" actId="20577"/>
        <pc:sldMkLst>
          <pc:docMk/>
          <pc:sldMk cId="1175575874" sldId="1224"/>
        </pc:sldMkLst>
        <pc:spChg chg="mod">
          <ac:chgData name="Rouchen Kurdi" userId="S::rkurdi@conservation.org::fec42cb0-a617-45ce-8cfe-d6a180bc8420" providerId="AD" clId="Web-{34FA7B48-8BC2-7FB1-EBCD-27691C000EE6}" dt="2025-12-11T09:27:09.276" v="249" actId="20577"/>
          <ac:spMkLst>
            <pc:docMk/>
            <pc:sldMk cId="1175575874" sldId="1224"/>
            <ac:spMk id="7" creationId="{3416693F-E8CF-DDA7-D2DC-20820E1C2111}"/>
          </ac:spMkLst>
        </pc:spChg>
        <pc:spChg chg="mod">
          <ac:chgData name="Rouchen Kurdi" userId="S::rkurdi@conservation.org::fec42cb0-a617-45ce-8cfe-d6a180bc8420" providerId="AD" clId="Web-{34FA7B48-8BC2-7FB1-EBCD-27691C000EE6}" dt="2025-12-11T09:24:55.219" v="229" actId="20577"/>
          <ac:spMkLst>
            <pc:docMk/>
            <pc:sldMk cId="1175575874" sldId="1224"/>
            <ac:spMk id="14" creationId="{096B9CA7-1DDD-DAAB-F284-4F92C41D0AEC}"/>
          </ac:spMkLst>
        </pc:spChg>
        <pc:spChg chg="mod">
          <ac:chgData name="Rouchen Kurdi" userId="S::rkurdi@conservation.org::fec42cb0-a617-45ce-8cfe-d6a180bc8420" providerId="AD" clId="Web-{34FA7B48-8BC2-7FB1-EBCD-27691C000EE6}" dt="2025-12-11T09:23:07.295" v="196" actId="20577"/>
          <ac:spMkLst>
            <pc:docMk/>
            <pc:sldMk cId="1175575874" sldId="1224"/>
            <ac:spMk id="52" creationId="{D787545F-FA3B-0307-93BA-E3CE59743226}"/>
          </ac:spMkLst>
        </pc:spChg>
        <pc:spChg chg="mod">
          <ac:chgData name="Rouchen Kurdi" userId="S::rkurdi@conservation.org::fec42cb0-a617-45ce-8cfe-d6a180bc8420" providerId="AD" clId="Web-{34FA7B48-8BC2-7FB1-EBCD-27691C000EE6}" dt="2025-12-11T09:23:04.498" v="194" actId="20577"/>
          <ac:spMkLst>
            <pc:docMk/>
            <pc:sldMk cId="1175575874" sldId="1224"/>
            <ac:spMk id="54" creationId="{D3BB0BCD-5F2D-233C-C95E-667C769324E6}"/>
          </ac:spMkLst>
        </pc:spChg>
        <pc:spChg chg="mod">
          <ac:chgData name="Rouchen Kurdi" userId="S::rkurdi@conservation.org::fec42cb0-a617-45ce-8cfe-d6a180bc8420" providerId="AD" clId="Web-{34FA7B48-8BC2-7FB1-EBCD-27691C000EE6}" dt="2025-12-11T09:23:10.389" v="198" actId="20577"/>
          <ac:spMkLst>
            <pc:docMk/>
            <pc:sldMk cId="1175575874" sldId="1224"/>
            <ac:spMk id="56" creationId="{1BF4B157-5DDD-C8EC-3838-52097BB84B2C}"/>
          </ac:spMkLst>
        </pc:spChg>
        <pc:spChg chg="mod">
          <ac:chgData name="Rouchen Kurdi" userId="S::rkurdi@conservation.org::fec42cb0-a617-45ce-8cfe-d6a180bc8420" providerId="AD" clId="Web-{34FA7B48-8BC2-7FB1-EBCD-27691C000EE6}" dt="2025-12-11T09:24:31.968" v="221" actId="20577"/>
          <ac:spMkLst>
            <pc:docMk/>
            <pc:sldMk cId="1175575874" sldId="1224"/>
            <ac:spMk id="58" creationId="{3F5AB0ED-A95A-06DB-E52D-CC50FCB579C9}"/>
          </ac:spMkLst>
        </pc:spChg>
        <pc:spChg chg="mod">
          <ac:chgData name="Rouchen Kurdi" userId="S::rkurdi@conservation.org::fec42cb0-a617-45ce-8cfe-d6a180bc8420" providerId="AD" clId="Web-{34FA7B48-8BC2-7FB1-EBCD-27691C000EE6}" dt="2025-12-11T09:23:24.264" v="204" actId="20577"/>
          <ac:spMkLst>
            <pc:docMk/>
            <pc:sldMk cId="1175575874" sldId="1224"/>
            <ac:spMk id="60" creationId="{97668521-3D1B-36D8-07A8-2A6E19BE4AB1}"/>
          </ac:spMkLst>
        </pc:spChg>
        <pc:spChg chg="mod">
          <ac:chgData name="Rouchen Kurdi" userId="S::rkurdi@conservation.org::fec42cb0-a617-45ce-8cfe-d6a180bc8420" providerId="AD" clId="Web-{34FA7B48-8BC2-7FB1-EBCD-27691C000EE6}" dt="2025-12-11T09:24:14.515" v="215" actId="20577"/>
          <ac:spMkLst>
            <pc:docMk/>
            <pc:sldMk cId="1175575874" sldId="1224"/>
            <ac:spMk id="62" creationId="{918E2F33-AB24-6DCA-6AE1-912A4D06C7F9}"/>
          </ac:spMkLst>
        </pc:spChg>
        <pc:spChg chg="mod">
          <ac:chgData name="Rouchen Kurdi" userId="S::rkurdi@conservation.org::fec42cb0-a617-45ce-8cfe-d6a180bc8420" providerId="AD" clId="Web-{34FA7B48-8BC2-7FB1-EBCD-27691C000EE6}" dt="2025-12-11T09:24:41.812" v="224" actId="20577"/>
          <ac:spMkLst>
            <pc:docMk/>
            <pc:sldMk cId="1175575874" sldId="1224"/>
            <ac:spMk id="64" creationId="{3E1751E1-260F-FDA5-9E41-5B46167A8A35}"/>
          </ac:spMkLst>
        </pc:spChg>
      </pc:sldChg>
    </pc:docChg>
  </pc:docChgLst>
  <pc:docChgLst>
    <pc:chgData name="Janet C. Edmond" userId="38b726e0-f037-4c8f-bc92-6d35625a59ca" providerId="ADAL" clId="{E39B7F4A-3366-440C-910B-8461A083F166}"/>
    <pc:docChg chg="undo custSel modSld">
      <pc:chgData name="Janet C. Edmond" userId="38b726e0-f037-4c8f-bc92-6d35625a59ca" providerId="ADAL" clId="{E39B7F4A-3366-440C-910B-8461A083F166}" dt="2025-12-10T23:12:03.972" v="2675" actId="790"/>
      <pc:docMkLst>
        <pc:docMk/>
      </pc:docMkLst>
      <pc:sldChg chg="addSp modSp mod">
        <pc:chgData name="Janet C. Edmond" userId="38b726e0-f037-4c8f-bc92-6d35625a59ca" providerId="ADAL" clId="{E39B7F4A-3366-440C-910B-8461A083F166}" dt="2025-12-10T19:55:41.527" v="36" actId="20577"/>
        <pc:sldMkLst>
          <pc:docMk/>
          <pc:sldMk cId="0" sldId="256"/>
        </pc:sldMkLst>
        <pc:spChg chg="add mod">
          <ac:chgData name="Janet C. Edmond" userId="38b726e0-f037-4c8f-bc92-6d35625a59ca" providerId="ADAL" clId="{E39B7F4A-3366-440C-910B-8461A083F166}" dt="2025-12-10T19:53:17.757" v="1" actId="21"/>
          <ac:spMkLst>
            <pc:docMk/>
            <pc:sldMk cId="0" sldId="256"/>
            <ac:spMk id="2" creationId="{74A63FC0-7694-AD0F-EF7C-A0FCFB37A6A6}"/>
          </ac:spMkLst>
        </pc:spChg>
        <pc:spChg chg="mod">
          <ac:chgData name="Janet C. Edmond" userId="38b726e0-f037-4c8f-bc92-6d35625a59ca" providerId="ADAL" clId="{E39B7F4A-3366-440C-910B-8461A083F166}" dt="2025-12-10T19:55:05.718" v="18" actId="20577"/>
          <ac:spMkLst>
            <pc:docMk/>
            <pc:sldMk cId="0" sldId="256"/>
            <ac:spMk id="192" creationId="{00000000-0000-0000-0000-000000000000}"/>
          </ac:spMkLst>
        </pc:spChg>
        <pc:spChg chg="mod">
          <ac:chgData name="Janet C. Edmond" userId="38b726e0-f037-4c8f-bc92-6d35625a59ca" providerId="ADAL" clId="{E39B7F4A-3366-440C-910B-8461A083F166}" dt="2025-12-10T19:55:11.877" v="25" actId="20577"/>
          <ac:spMkLst>
            <pc:docMk/>
            <pc:sldMk cId="0" sldId="256"/>
            <ac:spMk id="193" creationId="{00000000-0000-0000-0000-000000000000}"/>
          </ac:spMkLst>
        </pc:spChg>
        <pc:spChg chg="mod">
          <ac:chgData name="Janet C. Edmond" userId="38b726e0-f037-4c8f-bc92-6d35625a59ca" providerId="ADAL" clId="{E39B7F4A-3366-440C-910B-8461A083F166}" dt="2025-12-10T19:55:41.527" v="36" actId="20577"/>
          <ac:spMkLst>
            <pc:docMk/>
            <pc:sldMk cId="0" sldId="256"/>
            <ac:spMk id="194" creationId="{00000000-0000-0000-0000-000000000000}"/>
          </ac:spMkLst>
        </pc:spChg>
      </pc:sldChg>
      <pc:sldChg chg="addSp delSp modSp mod">
        <pc:chgData name="Janet C. Edmond" userId="38b726e0-f037-4c8f-bc92-6d35625a59ca" providerId="ADAL" clId="{E39B7F4A-3366-440C-910B-8461A083F166}" dt="2025-12-10T19:57:01.082" v="135" actId="20577"/>
        <pc:sldMkLst>
          <pc:docMk/>
          <pc:sldMk cId="0" sldId="257"/>
        </pc:sldMkLst>
        <pc:spChg chg="mod">
          <ac:chgData name="Janet C. Edmond" userId="38b726e0-f037-4c8f-bc92-6d35625a59ca" providerId="ADAL" clId="{E39B7F4A-3366-440C-910B-8461A083F166}" dt="2025-12-10T19:57:01.082" v="135" actId="20577"/>
          <ac:spMkLst>
            <pc:docMk/>
            <pc:sldMk cId="0" sldId="257"/>
            <ac:spMk id="9" creationId="{00000000-0000-0000-0000-000000000000}"/>
          </ac:spMkLst>
        </pc:spChg>
      </pc:sldChg>
      <pc:sldChg chg="addSp delSp modSp mod">
        <pc:chgData name="Janet C. Edmond" userId="38b726e0-f037-4c8f-bc92-6d35625a59ca" providerId="ADAL" clId="{E39B7F4A-3366-440C-910B-8461A083F166}" dt="2025-12-10T23:07:51.303" v="2549" actId="790"/>
        <pc:sldMkLst>
          <pc:docMk/>
          <pc:sldMk cId="0" sldId="264"/>
        </pc:sldMkLst>
        <pc:spChg chg="mod">
          <ac:chgData name="Janet C. Edmond" userId="38b726e0-f037-4c8f-bc92-6d35625a59ca" providerId="ADAL" clId="{E39B7F4A-3366-440C-910B-8461A083F166}" dt="2025-12-10T23:06:08.952" v="2534" actId="1076"/>
          <ac:spMkLst>
            <pc:docMk/>
            <pc:sldMk cId="0" sldId="264"/>
            <ac:spMk id="3" creationId="{00000000-0000-0000-0000-000000000000}"/>
          </ac:spMkLst>
        </pc:spChg>
        <pc:spChg chg="mod">
          <ac:chgData name="Janet C. Edmond" userId="38b726e0-f037-4c8f-bc92-6d35625a59ca" providerId="ADAL" clId="{E39B7F4A-3366-440C-910B-8461A083F166}" dt="2025-12-10T23:07:51.303" v="2549" actId="790"/>
          <ac:spMkLst>
            <pc:docMk/>
            <pc:sldMk cId="0" sldId="264"/>
            <ac:spMk id="5" creationId="{00000000-0000-0000-0000-000000000000}"/>
          </ac:spMkLst>
        </pc:spChg>
        <pc:spChg chg="mod">
          <ac:chgData name="Janet C. Edmond" userId="38b726e0-f037-4c8f-bc92-6d35625a59ca" providerId="ADAL" clId="{E39B7F4A-3366-440C-910B-8461A083F166}" dt="2025-12-10T23:07:51.303" v="2549" actId="790"/>
          <ac:spMkLst>
            <pc:docMk/>
            <pc:sldMk cId="0" sldId="264"/>
            <ac:spMk id="11" creationId="{00000000-0000-0000-0000-000000000000}"/>
          </ac:spMkLst>
        </pc:spChg>
        <pc:spChg chg="mod">
          <ac:chgData name="Janet C. Edmond" userId="38b726e0-f037-4c8f-bc92-6d35625a59ca" providerId="ADAL" clId="{E39B7F4A-3366-440C-910B-8461A083F166}" dt="2025-12-10T23:07:51.303" v="2549" actId="790"/>
          <ac:spMkLst>
            <pc:docMk/>
            <pc:sldMk cId="0" sldId="264"/>
            <ac:spMk id="14" creationId="{00000000-0000-0000-0000-000000000000}"/>
          </ac:spMkLst>
        </pc:spChg>
        <pc:spChg chg="mod">
          <ac:chgData name="Janet C. Edmond" userId="38b726e0-f037-4c8f-bc92-6d35625a59ca" providerId="ADAL" clId="{E39B7F4A-3366-440C-910B-8461A083F166}" dt="2025-12-10T23:07:51.303" v="2549" actId="790"/>
          <ac:spMkLst>
            <pc:docMk/>
            <pc:sldMk cId="0" sldId="264"/>
            <ac:spMk id="15" creationId="{00000000-0000-0000-0000-000000000000}"/>
          </ac:spMkLst>
        </pc:spChg>
        <pc:spChg chg="mod">
          <ac:chgData name="Janet C. Edmond" userId="38b726e0-f037-4c8f-bc92-6d35625a59ca" providerId="ADAL" clId="{E39B7F4A-3366-440C-910B-8461A083F166}" dt="2025-12-10T23:07:51.303" v="2549" actId="790"/>
          <ac:spMkLst>
            <pc:docMk/>
            <pc:sldMk cId="0" sldId="264"/>
            <ac:spMk id="18" creationId="{00000000-0000-0000-0000-000000000000}"/>
          </ac:spMkLst>
        </pc:spChg>
        <pc:spChg chg="mod">
          <ac:chgData name="Janet C. Edmond" userId="38b726e0-f037-4c8f-bc92-6d35625a59ca" providerId="ADAL" clId="{E39B7F4A-3366-440C-910B-8461A083F166}" dt="2025-12-10T23:07:51.303" v="2549" actId="790"/>
          <ac:spMkLst>
            <pc:docMk/>
            <pc:sldMk cId="0" sldId="264"/>
            <ac:spMk id="20" creationId="{00000000-0000-0000-0000-000000000000}"/>
          </ac:spMkLst>
        </pc:spChg>
        <pc:spChg chg="mod">
          <ac:chgData name="Janet C. Edmond" userId="38b726e0-f037-4c8f-bc92-6d35625a59ca" providerId="ADAL" clId="{E39B7F4A-3366-440C-910B-8461A083F166}" dt="2025-12-10T23:02:44.338" v="2464" actId="255"/>
          <ac:spMkLst>
            <pc:docMk/>
            <pc:sldMk cId="0" sldId="264"/>
            <ac:spMk id="25" creationId="{00000000-0000-0000-0000-000000000000}"/>
          </ac:spMkLst>
        </pc:spChg>
        <pc:spChg chg="mod">
          <ac:chgData name="Janet C. Edmond" userId="38b726e0-f037-4c8f-bc92-6d35625a59ca" providerId="ADAL" clId="{E39B7F4A-3366-440C-910B-8461A083F166}" dt="2025-12-10T23:07:51.303" v="2549" actId="790"/>
          <ac:spMkLst>
            <pc:docMk/>
            <pc:sldMk cId="0" sldId="264"/>
            <ac:spMk id="26" creationId="{00000000-0000-0000-0000-000000000000}"/>
          </ac:spMkLst>
        </pc:spChg>
        <pc:spChg chg="mod">
          <ac:chgData name="Janet C. Edmond" userId="38b726e0-f037-4c8f-bc92-6d35625a59ca" providerId="ADAL" clId="{E39B7F4A-3366-440C-910B-8461A083F166}" dt="2025-12-10T23:07:51.303" v="2549" actId="790"/>
          <ac:spMkLst>
            <pc:docMk/>
            <pc:sldMk cId="0" sldId="264"/>
            <ac:spMk id="29" creationId="{00000000-0000-0000-0000-000000000000}"/>
          </ac:spMkLst>
        </pc:spChg>
        <pc:spChg chg="mod">
          <ac:chgData name="Janet C. Edmond" userId="38b726e0-f037-4c8f-bc92-6d35625a59ca" providerId="ADAL" clId="{E39B7F4A-3366-440C-910B-8461A083F166}" dt="2025-12-10T23:07:38.443" v="2548" actId="20577"/>
          <ac:spMkLst>
            <pc:docMk/>
            <pc:sldMk cId="0" sldId="264"/>
            <ac:spMk id="32" creationId="{00000000-0000-0000-0000-000000000000}"/>
          </ac:spMkLst>
        </pc:spChg>
        <pc:spChg chg="mod">
          <ac:chgData name="Janet C. Edmond" userId="38b726e0-f037-4c8f-bc92-6d35625a59ca" providerId="ADAL" clId="{E39B7F4A-3366-440C-910B-8461A083F166}" dt="2025-12-10T23:07:51.303" v="2549" actId="790"/>
          <ac:spMkLst>
            <pc:docMk/>
            <pc:sldMk cId="0" sldId="264"/>
            <ac:spMk id="34" creationId="{00000000-0000-0000-0000-000000000000}"/>
          </ac:spMkLst>
        </pc:spChg>
        <pc:spChg chg="mod">
          <ac:chgData name="Janet C. Edmond" userId="38b726e0-f037-4c8f-bc92-6d35625a59ca" providerId="ADAL" clId="{E39B7F4A-3366-440C-910B-8461A083F166}" dt="2025-12-10T23:07:51.303" v="2549" actId="790"/>
          <ac:spMkLst>
            <pc:docMk/>
            <pc:sldMk cId="0" sldId="264"/>
            <ac:spMk id="36" creationId="{00000000-0000-0000-0000-000000000000}"/>
          </ac:spMkLst>
        </pc:spChg>
        <pc:spChg chg="mod">
          <ac:chgData name="Janet C. Edmond" userId="38b726e0-f037-4c8f-bc92-6d35625a59ca" providerId="ADAL" clId="{E39B7F4A-3366-440C-910B-8461A083F166}" dt="2025-12-10T23:04:01.536" v="2504" actId="255"/>
          <ac:spMkLst>
            <pc:docMk/>
            <pc:sldMk cId="0" sldId="264"/>
            <ac:spMk id="38" creationId="{00000000-0000-0000-0000-000000000000}"/>
          </ac:spMkLst>
        </pc:spChg>
        <pc:spChg chg="add mod">
          <ac:chgData name="Janet C. Edmond" userId="38b726e0-f037-4c8f-bc92-6d35625a59ca" providerId="ADAL" clId="{E39B7F4A-3366-440C-910B-8461A083F166}" dt="2025-12-10T23:07:00.578" v="2539" actId="1076"/>
          <ac:spMkLst>
            <pc:docMk/>
            <pc:sldMk cId="0" sldId="264"/>
            <ac:spMk id="41" creationId="{C06BEF5D-95BB-55ED-1A38-8EC7BA472B87}"/>
          </ac:spMkLst>
        </pc:spChg>
        <pc:grpChg chg="mod">
          <ac:chgData name="Janet C. Edmond" userId="38b726e0-f037-4c8f-bc92-6d35625a59ca" providerId="ADAL" clId="{E39B7F4A-3366-440C-910B-8461A083F166}" dt="2025-12-10T23:07:18.140" v="2546" actId="1076"/>
          <ac:grpSpMkLst>
            <pc:docMk/>
            <pc:sldMk cId="0" sldId="264"/>
            <ac:grpSpMk id="2" creationId="{00000000-0000-0000-0000-000000000000}"/>
          </ac:grpSpMkLst>
        </pc:grpChg>
      </pc:sldChg>
      <pc:sldChg chg="addSp delSp modSp mod">
        <pc:chgData name="Janet C. Edmond" userId="38b726e0-f037-4c8f-bc92-6d35625a59ca" providerId="ADAL" clId="{E39B7F4A-3366-440C-910B-8461A083F166}" dt="2025-12-10T23:12:03.972" v="2675" actId="790"/>
        <pc:sldMkLst>
          <pc:docMk/>
          <pc:sldMk cId="0" sldId="265"/>
        </pc:sldMkLst>
        <pc:spChg chg="mod">
          <ac:chgData name="Janet C. Edmond" userId="38b726e0-f037-4c8f-bc92-6d35625a59ca" providerId="ADAL" clId="{E39B7F4A-3366-440C-910B-8461A083F166}" dt="2025-12-10T23:12:03.972" v="2675" actId="790"/>
          <ac:spMkLst>
            <pc:docMk/>
            <pc:sldMk cId="0" sldId="265"/>
            <ac:spMk id="3" creationId="{00000000-0000-0000-0000-000000000000}"/>
          </ac:spMkLst>
        </pc:spChg>
        <pc:spChg chg="mod">
          <ac:chgData name="Janet C. Edmond" userId="38b726e0-f037-4c8f-bc92-6d35625a59ca" providerId="ADAL" clId="{E39B7F4A-3366-440C-910B-8461A083F166}" dt="2025-12-10T23:12:03.972" v="2675" actId="790"/>
          <ac:spMkLst>
            <pc:docMk/>
            <pc:sldMk cId="0" sldId="265"/>
            <ac:spMk id="4" creationId="{00000000-0000-0000-0000-000000000000}"/>
          </ac:spMkLst>
        </pc:spChg>
        <pc:spChg chg="mod">
          <ac:chgData name="Janet C. Edmond" userId="38b726e0-f037-4c8f-bc92-6d35625a59ca" providerId="ADAL" clId="{E39B7F4A-3366-440C-910B-8461A083F166}" dt="2025-12-10T23:12:03.972" v="2675" actId="790"/>
          <ac:spMkLst>
            <pc:docMk/>
            <pc:sldMk cId="0" sldId="265"/>
            <ac:spMk id="5" creationId="{00000000-0000-0000-0000-000000000000}"/>
          </ac:spMkLst>
        </pc:spChg>
        <pc:spChg chg="mod">
          <ac:chgData name="Janet C. Edmond" userId="38b726e0-f037-4c8f-bc92-6d35625a59ca" providerId="ADAL" clId="{E39B7F4A-3366-440C-910B-8461A083F166}" dt="2025-12-10T23:12:03.972" v="2675" actId="790"/>
          <ac:spMkLst>
            <pc:docMk/>
            <pc:sldMk cId="0" sldId="265"/>
            <ac:spMk id="15" creationId="{00000000-0000-0000-0000-000000000000}"/>
          </ac:spMkLst>
        </pc:spChg>
        <pc:spChg chg="mod">
          <ac:chgData name="Janet C. Edmond" userId="38b726e0-f037-4c8f-bc92-6d35625a59ca" providerId="ADAL" clId="{E39B7F4A-3366-440C-910B-8461A083F166}" dt="2025-12-10T23:12:03.972" v="2675" actId="790"/>
          <ac:spMkLst>
            <pc:docMk/>
            <pc:sldMk cId="0" sldId="265"/>
            <ac:spMk id="17" creationId="{00000000-0000-0000-0000-000000000000}"/>
          </ac:spMkLst>
        </pc:spChg>
        <pc:spChg chg="mod">
          <ac:chgData name="Janet C. Edmond" userId="38b726e0-f037-4c8f-bc92-6d35625a59ca" providerId="ADAL" clId="{E39B7F4A-3366-440C-910B-8461A083F166}" dt="2025-12-10T23:12:03.972" v="2675" actId="790"/>
          <ac:spMkLst>
            <pc:docMk/>
            <pc:sldMk cId="0" sldId="265"/>
            <ac:spMk id="20" creationId="{00000000-0000-0000-0000-000000000000}"/>
          </ac:spMkLst>
        </pc:spChg>
        <pc:spChg chg="mod">
          <ac:chgData name="Janet C. Edmond" userId="38b726e0-f037-4c8f-bc92-6d35625a59ca" providerId="ADAL" clId="{E39B7F4A-3366-440C-910B-8461A083F166}" dt="2025-12-10T23:12:03.972" v="2675" actId="790"/>
          <ac:spMkLst>
            <pc:docMk/>
            <pc:sldMk cId="0" sldId="265"/>
            <ac:spMk id="24" creationId="{00000000-0000-0000-0000-000000000000}"/>
          </ac:spMkLst>
        </pc:spChg>
        <pc:spChg chg="mod">
          <ac:chgData name="Janet C. Edmond" userId="38b726e0-f037-4c8f-bc92-6d35625a59ca" providerId="ADAL" clId="{E39B7F4A-3366-440C-910B-8461A083F166}" dt="2025-12-10T23:12:03.972" v="2675" actId="790"/>
          <ac:spMkLst>
            <pc:docMk/>
            <pc:sldMk cId="0" sldId="265"/>
            <ac:spMk id="27" creationId="{00000000-0000-0000-0000-000000000000}"/>
          </ac:spMkLst>
        </pc:spChg>
        <pc:spChg chg="mod">
          <ac:chgData name="Janet C. Edmond" userId="38b726e0-f037-4c8f-bc92-6d35625a59ca" providerId="ADAL" clId="{E39B7F4A-3366-440C-910B-8461A083F166}" dt="2025-12-10T23:12:03.972" v="2675" actId="790"/>
          <ac:spMkLst>
            <pc:docMk/>
            <pc:sldMk cId="0" sldId="265"/>
            <ac:spMk id="30" creationId="{00000000-0000-0000-0000-000000000000}"/>
          </ac:spMkLst>
        </pc:spChg>
        <pc:spChg chg="mod">
          <ac:chgData name="Janet C. Edmond" userId="38b726e0-f037-4c8f-bc92-6d35625a59ca" providerId="ADAL" clId="{E39B7F4A-3366-440C-910B-8461A083F166}" dt="2025-12-10T23:11:43.773" v="2670" actId="2711"/>
          <ac:spMkLst>
            <pc:docMk/>
            <pc:sldMk cId="0" sldId="265"/>
            <ac:spMk id="31" creationId="{00000000-0000-0000-0000-000000000000}"/>
          </ac:spMkLst>
        </pc:spChg>
        <pc:spChg chg="add mod">
          <ac:chgData name="Janet C. Edmond" userId="38b726e0-f037-4c8f-bc92-6d35625a59ca" providerId="ADAL" clId="{E39B7F4A-3366-440C-910B-8461A083F166}" dt="2025-12-10T23:12:03.972" v="2675" actId="790"/>
          <ac:spMkLst>
            <pc:docMk/>
            <pc:sldMk cId="0" sldId="265"/>
            <ac:spMk id="34" creationId="{878BA2D4-4BBD-FD7A-9156-1C8F9E79C7A2}"/>
          </ac:spMkLst>
        </pc:spChg>
      </pc:sldChg>
      <pc:sldChg chg="addSp delSp modSp mod">
        <pc:chgData name="Janet C. Edmond" userId="38b726e0-f037-4c8f-bc92-6d35625a59ca" providerId="ADAL" clId="{E39B7F4A-3366-440C-910B-8461A083F166}" dt="2025-12-10T22:25:03.288" v="1868" actId="790"/>
        <pc:sldMkLst>
          <pc:docMk/>
          <pc:sldMk cId="0" sldId="268"/>
        </pc:sldMkLst>
        <pc:spChg chg="mod">
          <ac:chgData name="Janet C. Edmond" userId="38b726e0-f037-4c8f-bc92-6d35625a59ca" providerId="ADAL" clId="{E39B7F4A-3366-440C-910B-8461A083F166}" dt="2025-12-10T22:25:03.288" v="1868" actId="790"/>
          <ac:spMkLst>
            <pc:docMk/>
            <pc:sldMk cId="0" sldId="268"/>
            <ac:spMk id="3" creationId="{00000000-0000-0000-0000-000000000000}"/>
          </ac:spMkLst>
        </pc:spChg>
        <pc:spChg chg="mod">
          <ac:chgData name="Janet C. Edmond" userId="38b726e0-f037-4c8f-bc92-6d35625a59ca" providerId="ADAL" clId="{E39B7F4A-3366-440C-910B-8461A083F166}" dt="2025-12-10T22:25:03.288" v="1868" actId="790"/>
          <ac:spMkLst>
            <pc:docMk/>
            <pc:sldMk cId="0" sldId="268"/>
            <ac:spMk id="4" creationId="{00000000-0000-0000-0000-000000000000}"/>
          </ac:spMkLst>
        </pc:spChg>
        <pc:spChg chg="mod">
          <ac:chgData name="Janet C. Edmond" userId="38b726e0-f037-4c8f-bc92-6d35625a59ca" providerId="ADAL" clId="{E39B7F4A-3366-440C-910B-8461A083F166}" dt="2025-12-10T22:25:03.288" v="1868" actId="790"/>
          <ac:spMkLst>
            <pc:docMk/>
            <pc:sldMk cId="0" sldId="268"/>
            <ac:spMk id="5" creationId="{00000000-0000-0000-0000-000000000000}"/>
          </ac:spMkLst>
        </pc:spChg>
        <pc:spChg chg="mod">
          <ac:chgData name="Janet C. Edmond" userId="38b726e0-f037-4c8f-bc92-6d35625a59ca" providerId="ADAL" clId="{E39B7F4A-3366-440C-910B-8461A083F166}" dt="2025-12-10T22:25:03.288" v="1868" actId="790"/>
          <ac:spMkLst>
            <pc:docMk/>
            <pc:sldMk cId="0" sldId="268"/>
            <ac:spMk id="6" creationId="{00000000-0000-0000-0000-000000000000}"/>
          </ac:spMkLst>
        </pc:spChg>
        <pc:spChg chg="mod">
          <ac:chgData name="Janet C. Edmond" userId="38b726e0-f037-4c8f-bc92-6d35625a59ca" providerId="ADAL" clId="{E39B7F4A-3366-440C-910B-8461A083F166}" dt="2025-12-10T22:25:03.288" v="1868" actId="790"/>
          <ac:spMkLst>
            <pc:docMk/>
            <pc:sldMk cId="0" sldId="268"/>
            <ac:spMk id="10" creationId="{41811F7E-4A7E-066E-C1F9-535DE476CCB2}"/>
          </ac:spMkLst>
        </pc:spChg>
      </pc:sldChg>
      <pc:sldChg chg="addSp delSp modSp mod">
        <pc:chgData name="Janet C. Edmond" userId="38b726e0-f037-4c8f-bc92-6d35625a59ca" providerId="ADAL" clId="{E39B7F4A-3366-440C-910B-8461A083F166}" dt="2025-12-10T23:01:39.723" v="2427" actId="20577"/>
        <pc:sldMkLst>
          <pc:docMk/>
          <pc:sldMk cId="0" sldId="269"/>
        </pc:sldMkLst>
        <pc:spChg chg="mod">
          <ac:chgData name="Janet C. Edmond" userId="38b726e0-f037-4c8f-bc92-6d35625a59ca" providerId="ADAL" clId="{E39B7F4A-3366-440C-910B-8461A083F166}" dt="2025-12-10T23:01:10.144" v="2419" actId="790"/>
          <ac:spMkLst>
            <pc:docMk/>
            <pc:sldMk cId="0" sldId="269"/>
            <ac:spMk id="3" creationId="{00000000-0000-0000-0000-000000000000}"/>
          </ac:spMkLst>
        </pc:spChg>
        <pc:spChg chg="mod">
          <ac:chgData name="Janet C. Edmond" userId="38b726e0-f037-4c8f-bc92-6d35625a59ca" providerId="ADAL" clId="{E39B7F4A-3366-440C-910B-8461A083F166}" dt="2025-12-10T23:01:10.144" v="2419" actId="790"/>
          <ac:spMkLst>
            <pc:docMk/>
            <pc:sldMk cId="0" sldId="269"/>
            <ac:spMk id="12" creationId="{00000000-0000-0000-0000-000000000000}"/>
          </ac:spMkLst>
        </pc:spChg>
        <pc:spChg chg="mod">
          <ac:chgData name="Janet C. Edmond" userId="38b726e0-f037-4c8f-bc92-6d35625a59ca" providerId="ADAL" clId="{E39B7F4A-3366-440C-910B-8461A083F166}" dt="2025-12-10T23:01:10.144" v="2419" actId="790"/>
          <ac:spMkLst>
            <pc:docMk/>
            <pc:sldMk cId="0" sldId="269"/>
            <ac:spMk id="16" creationId="{00000000-0000-0000-0000-000000000000}"/>
          </ac:spMkLst>
        </pc:spChg>
        <pc:spChg chg="mod">
          <ac:chgData name="Janet C. Edmond" userId="38b726e0-f037-4c8f-bc92-6d35625a59ca" providerId="ADAL" clId="{E39B7F4A-3366-440C-910B-8461A083F166}" dt="2025-12-10T23:01:10.144" v="2419" actId="790"/>
          <ac:spMkLst>
            <pc:docMk/>
            <pc:sldMk cId="0" sldId="269"/>
            <ac:spMk id="31" creationId="{00000000-0000-0000-0000-000000000000}"/>
          </ac:spMkLst>
        </pc:spChg>
        <pc:spChg chg="mod">
          <ac:chgData name="Janet C. Edmond" userId="38b726e0-f037-4c8f-bc92-6d35625a59ca" providerId="ADAL" clId="{E39B7F4A-3366-440C-910B-8461A083F166}" dt="2025-12-10T23:01:10.144" v="2419" actId="790"/>
          <ac:spMkLst>
            <pc:docMk/>
            <pc:sldMk cId="0" sldId="269"/>
            <ac:spMk id="43" creationId="{00000000-0000-0000-0000-000000000000}"/>
          </ac:spMkLst>
        </pc:spChg>
        <pc:spChg chg="mod">
          <ac:chgData name="Janet C. Edmond" userId="38b726e0-f037-4c8f-bc92-6d35625a59ca" providerId="ADAL" clId="{E39B7F4A-3366-440C-910B-8461A083F166}" dt="2025-12-10T23:01:10.144" v="2419" actId="790"/>
          <ac:spMkLst>
            <pc:docMk/>
            <pc:sldMk cId="0" sldId="269"/>
            <ac:spMk id="49" creationId="{00000000-0000-0000-0000-000000000000}"/>
          </ac:spMkLst>
        </pc:spChg>
        <pc:spChg chg="mod">
          <ac:chgData name="Janet C. Edmond" userId="38b726e0-f037-4c8f-bc92-6d35625a59ca" providerId="ADAL" clId="{E39B7F4A-3366-440C-910B-8461A083F166}" dt="2025-12-10T23:01:10.144" v="2419" actId="790"/>
          <ac:spMkLst>
            <pc:docMk/>
            <pc:sldMk cId="0" sldId="269"/>
            <ac:spMk id="51" creationId="{00000000-0000-0000-0000-000000000000}"/>
          </ac:spMkLst>
        </pc:spChg>
        <pc:spChg chg="mod">
          <ac:chgData name="Janet C. Edmond" userId="38b726e0-f037-4c8f-bc92-6d35625a59ca" providerId="ADAL" clId="{E39B7F4A-3366-440C-910B-8461A083F166}" dt="2025-12-10T23:01:10.144" v="2419" actId="790"/>
          <ac:spMkLst>
            <pc:docMk/>
            <pc:sldMk cId="0" sldId="269"/>
            <ac:spMk id="63" creationId="{00000000-0000-0000-0000-000000000000}"/>
          </ac:spMkLst>
        </pc:spChg>
        <pc:spChg chg="mod">
          <ac:chgData name="Janet C. Edmond" userId="38b726e0-f037-4c8f-bc92-6d35625a59ca" providerId="ADAL" clId="{E39B7F4A-3366-440C-910B-8461A083F166}" dt="2025-12-10T23:01:10.144" v="2419" actId="790"/>
          <ac:spMkLst>
            <pc:docMk/>
            <pc:sldMk cId="0" sldId="269"/>
            <ac:spMk id="64" creationId="{00000000-0000-0000-0000-000000000000}"/>
          </ac:spMkLst>
        </pc:spChg>
        <pc:spChg chg="mod">
          <ac:chgData name="Janet C. Edmond" userId="38b726e0-f037-4c8f-bc92-6d35625a59ca" providerId="ADAL" clId="{E39B7F4A-3366-440C-910B-8461A083F166}" dt="2025-12-10T23:01:10.144" v="2419" actId="790"/>
          <ac:spMkLst>
            <pc:docMk/>
            <pc:sldMk cId="0" sldId="269"/>
            <ac:spMk id="100" creationId="{00000000-0000-0000-0000-000000000000}"/>
          </ac:spMkLst>
        </pc:spChg>
        <pc:spChg chg="mod">
          <ac:chgData name="Janet C. Edmond" userId="38b726e0-f037-4c8f-bc92-6d35625a59ca" providerId="ADAL" clId="{E39B7F4A-3366-440C-910B-8461A083F166}" dt="2025-12-10T22:32:45.505" v="2048" actId="255"/>
          <ac:spMkLst>
            <pc:docMk/>
            <pc:sldMk cId="0" sldId="269"/>
            <ac:spMk id="106" creationId="{00000000-0000-0000-0000-000000000000}"/>
          </ac:spMkLst>
        </pc:spChg>
        <pc:spChg chg="mod">
          <ac:chgData name="Janet C. Edmond" userId="38b726e0-f037-4c8f-bc92-6d35625a59ca" providerId="ADAL" clId="{E39B7F4A-3366-440C-910B-8461A083F166}" dt="2025-12-10T22:33:33.939" v="2063" actId="20577"/>
          <ac:spMkLst>
            <pc:docMk/>
            <pc:sldMk cId="0" sldId="269"/>
            <ac:spMk id="107" creationId="{00000000-0000-0000-0000-000000000000}"/>
          </ac:spMkLst>
        </pc:spChg>
        <pc:spChg chg="add del mod">
          <ac:chgData name="Janet C. Edmond" userId="38b726e0-f037-4c8f-bc92-6d35625a59ca" providerId="ADAL" clId="{E39B7F4A-3366-440C-910B-8461A083F166}" dt="2025-12-10T23:01:39.723" v="2427" actId="20577"/>
          <ac:spMkLst>
            <pc:docMk/>
            <pc:sldMk cId="0" sldId="269"/>
            <ac:spMk id="108" creationId="{00000000-0000-0000-0000-000000000000}"/>
          </ac:spMkLst>
        </pc:spChg>
        <pc:spChg chg="mod">
          <ac:chgData name="Janet C. Edmond" userId="38b726e0-f037-4c8f-bc92-6d35625a59ca" providerId="ADAL" clId="{E39B7F4A-3366-440C-910B-8461A083F166}" dt="2025-12-10T22:34:17.115" v="2117" actId="20577"/>
          <ac:spMkLst>
            <pc:docMk/>
            <pc:sldMk cId="0" sldId="269"/>
            <ac:spMk id="109" creationId="{00000000-0000-0000-0000-000000000000}"/>
          </ac:spMkLst>
        </pc:spChg>
        <pc:spChg chg="mod">
          <ac:chgData name="Janet C. Edmond" userId="38b726e0-f037-4c8f-bc92-6d35625a59ca" providerId="ADAL" clId="{E39B7F4A-3366-440C-910B-8461A083F166}" dt="2025-12-10T22:39:33.656" v="2278" actId="20577"/>
          <ac:spMkLst>
            <pc:docMk/>
            <pc:sldMk cId="0" sldId="269"/>
            <ac:spMk id="110" creationId="{00000000-0000-0000-0000-000000000000}"/>
          </ac:spMkLst>
        </pc:spChg>
        <pc:spChg chg="mod">
          <ac:chgData name="Janet C. Edmond" userId="38b726e0-f037-4c8f-bc92-6d35625a59ca" providerId="ADAL" clId="{E39B7F4A-3366-440C-910B-8461A083F166}" dt="2025-12-10T22:36:28.562" v="2176" actId="20577"/>
          <ac:spMkLst>
            <pc:docMk/>
            <pc:sldMk cId="0" sldId="269"/>
            <ac:spMk id="111" creationId="{00000000-0000-0000-0000-000000000000}"/>
          </ac:spMkLst>
        </pc:spChg>
        <pc:spChg chg="add del mod">
          <ac:chgData name="Janet C. Edmond" userId="38b726e0-f037-4c8f-bc92-6d35625a59ca" providerId="ADAL" clId="{E39B7F4A-3366-440C-910B-8461A083F166}" dt="2025-12-10T22:59:46.951" v="2367" actId="20577"/>
          <ac:spMkLst>
            <pc:docMk/>
            <pc:sldMk cId="0" sldId="269"/>
            <ac:spMk id="112" creationId="{00000000-0000-0000-0000-000000000000}"/>
          </ac:spMkLst>
        </pc:spChg>
        <pc:spChg chg="mod">
          <ac:chgData name="Janet C. Edmond" userId="38b726e0-f037-4c8f-bc92-6d35625a59ca" providerId="ADAL" clId="{E39B7F4A-3366-440C-910B-8461A083F166}" dt="2025-12-10T22:36:07.634" v="2171" actId="20577"/>
          <ac:spMkLst>
            <pc:docMk/>
            <pc:sldMk cId="0" sldId="269"/>
            <ac:spMk id="113" creationId="{00000000-0000-0000-0000-000000000000}"/>
          </ac:spMkLst>
        </pc:spChg>
        <pc:spChg chg="mod">
          <ac:chgData name="Janet C. Edmond" userId="38b726e0-f037-4c8f-bc92-6d35625a59ca" providerId="ADAL" clId="{E39B7F4A-3366-440C-910B-8461A083F166}" dt="2025-12-10T23:01:14.271" v="2420" actId="14100"/>
          <ac:spMkLst>
            <pc:docMk/>
            <pc:sldMk cId="0" sldId="269"/>
            <ac:spMk id="114" creationId="{00000000-0000-0000-0000-000000000000}"/>
          </ac:spMkLst>
        </pc:spChg>
        <pc:spChg chg="add del mod">
          <ac:chgData name="Janet C. Edmond" userId="38b726e0-f037-4c8f-bc92-6d35625a59ca" providerId="ADAL" clId="{E39B7F4A-3366-440C-910B-8461A083F166}" dt="2025-12-10T22:58:19.574" v="2293" actId="47"/>
          <ac:spMkLst>
            <pc:docMk/>
            <pc:sldMk cId="0" sldId="269"/>
            <ac:spMk id="118" creationId="{6DC2BB8B-D616-1388-3BBC-F3B7B105B5F4}"/>
          </ac:spMkLst>
        </pc:spChg>
        <pc:spChg chg="add del mod">
          <ac:chgData name="Janet C. Edmond" userId="38b726e0-f037-4c8f-bc92-6d35625a59ca" providerId="ADAL" clId="{E39B7F4A-3366-440C-910B-8461A083F166}" dt="2025-12-10T22:58:17.651" v="2292" actId="47"/>
          <ac:spMkLst>
            <pc:docMk/>
            <pc:sldMk cId="0" sldId="269"/>
            <ac:spMk id="119" creationId="{86C68F84-3DCD-9505-BCC9-A2D186C8CE8A}"/>
          </ac:spMkLst>
        </pc:spChg>
        <pc:spChg chg="add del mod">
          <ac:chgData name="Janet C. Edmond" userId="38b726e0-f037-4c8f-bc92-6d35625a59ca" providerId="ADAL" clId="{E39B7F4A-3366-440C-910B-8461A083F166}" dt="2025-12-10T22:58:15.841" v="2291" actId="47"/>
          <ac:spMkLst>
            <pc:docMk/>
            <pc:sldMk cId="0" sldId="269"/>
            <ac:spMk id="120" creationId="{E2DB273C-3DF6-F877-48F5-F6B0F6B6E323}"/>
          </ac:spMkLst>
        </pc:spChg>
        <pc:grpChg chg="mod">
          <ac:chgData name="Janet C. Edmond" userId="38b726e0-f037-4c8f-bc92-6d35625a59ca" providerId="ADAL" clId="{E39B7F4A-3366-440C-910B-8461A083F166}" dt="2025-12-10T22:59:02.295" v="2305" actId="1076"/>
          <ac:grpSpMkLst>
            <pc:docMk/>
            <pc:sldMk cId="0" sldId="269"/>
            <ac:grpSpMk id="29" creationId="{00000000-0000-0000-0000-000000000000}"/>
          </ac:grpSpMkLst>
        </pc:grpChg>
        <pc:grpChg chg="mod">
          <ac:chgData name="Janet C. Edmond" userId="38b726e0-f037-4c8f-bc92-6d35625a59ca" providerId="ADAL" clId="{E39B7F4A-3366-440C-910B-8461A083F166}" dt="2025-12-10T22:58:54.258" v="2299" actId="1076"/>
          <ac:grpSpMkLst>
            <pc:docMk/>
            <pc:sldMk cId="0" sldId="269"/>
            <ac:grpSpMk id="32" creationId="{00000000-0000-0000-0000-000000000000}"/>
          </ac:grpSpMkLst>
        </pc:grpChg>
      </pc:sldChg>
      <pc:sldChg chg="addSp delSp modSp mod modNotesTx">
        <pc:chgData name="Janet C. Edmond" userId="38b726e0-f037-4c8f-bc92-6d35625a59ca" providerId="ADAL" clId="{E39B7F4A-3366-440C-910B-8461A083F166}" dt="2025-12-10T21:45:43.014" v="203" actId="20577"/>
        <pc:sldMkLst>
          <pc:docMk/>
          <pc:sldMk cId="3790668524" sldId="275"/>
        </pc:sldMkLst>
        <pc:spChg chg="mod">
          <ac:chgData name="Janet C. Edmond" userId="38b726e0-f037-4c8f-bc92-6d35625a59ca" providerId="ADAL" clId="{E39B7F4A-3366-440C-910B-8461A083F166}" dt="2025-12-10T21:45:17.814" v="200" actId="20577"/>
          <ac:spMkLst>
            <pc:docMk/>
            <pc:sldMk cId="3790668524" sldId="275"/>
            <ac:spMk id="14" creationId="{D268AEB3-8620-7757-4802-CADEFC495B5A}"/>
          </ac:spMkLst>
        </pc:spChg>
      </pc:sldChg>
      <pc:sldChg chg="addSp delSp modSp mod">
        <pc:chgData name="Janet C. Edmond" userId="38b726e0-f037-4c8f-bc92-6d35625a59ca" providerId="ADAL" clId="{E39B7F4A-3366-440C-910B-8461A083F166}" dt="2025-12-10T22:21:06.671" v="1789" actId="790"/>
        <pc:sldMkLst>
          <pc:docMk/>
          <pc:sldMk cId="0" sldId="286"/>
        </pc:sldMkLst>
        <pc:spChg chg="mod">
          <ac:chgData name="Janet C. Edmond" userId="38b726e0-f037-4c8f-bc92-6d35625a59ca" providerId="ADAL" clId="{E39B7F4A-3366-440C-910B-8461A083F166}" dt="2025-12-10T22:21:06.671" v="1789" actId="790"/>
          <ac:spMkLst>
            <pc:docMk/>
            <pc:sldMk cId="0" sldId="286"/>
            <ac:spMk id="3" creationId="{00000000-0000-0000-0000-000000000000}"/>
          </ac:spMkLst>
        </pc:spChg>
        <pc:spChg chg="mod">
          <ac:chgData name="Janet C. Edmond" userId="38b726e0-f037-4c8f-bc92-6d35625a59ca" providerId="ADAL" clId="{E39B7F4A-3366-440C-910B-8461A083F166}" dt="2025-12-10T22:21:06.671" v="1789" actId="790"/>
          <ac:spMkLst>
            <pc:docMk/>
            <pc:sldMk cId="0" sldId="286"/>
            <ac:spMk id="4" creationId="{00000000-0000-0000-0000-000000000000}"/>
          </ac:spMkLst>
        </pc:spChg>
        <pc:spChg chg="mod">
          <ac:chgData name="Janet C. Edmond" userId="38b726e0-f037-4c8f-bc92-6d35625a59ca" providerId="ADAL" clId="{E39B7F4A-3366-440C-910B-8461A083F166}" dt="2025-12-10T22:21:06.671" v="1789" actId="790"/>
          <ac:spMkLst>
            <pc:docMk/>
            <pc:sldMk cId="0" sldId="286"/>
            <ac:spMk id="5" creationId="{00000000-0000-0000-0000-000000000000}"/>
          </ac:spMkLst>
        </pc:spChg>
        <pc:spChg chg="mod">
          <ac:chgData name="Janet C. Edmond" userId="38b726e0-f037-4c8f-bc92-6d35625a59ca" providerId="ADAL" clId="{E39B7F4A-3366-440C-910B-8461A083F166}" dt="2025-12-10T22:21:06.671" v="1789" actId="790"/>
          <ac:spMkLst>
            <pc:docMk/>
            <pc:sldMk cId="0" sldId="286"/>
            <ac:spMk id="6" creationId="{00000000-0000-0000-0000-000000000000}"/>
          </ac:spMkLst>
        </pc:spChg>
        <pc:spChg chg="add mod">
          <ac:chgData name="Janet C. Edmond" userId="38b726e0-f037-4c8f-bc92-6d35625a59ca" providerId="ADAL" clId="{E39B7F4A-3366-440C-910B-8461A083F166}" dt="2025-12-10T22:21:06.671" v="1789" actId="790"/>
          <ac:spMkLst>
            <pc:docMk/>
            <pc:sldMk cId="0" sldId="286"/>
            <ac:spMk id="10" creationId="{644DB7F9-93C2-863E-AC3E-B3F617CE2730}"/>
          </ac:spMkLst>
        </pc:spChg>
      </pc:sldChg>
      <pc:sldChg chg="modSp mod">
        <pc:chgData name="Janet C. Edmond" userId="38b726e0-f037-4c8f-bc92-6d35625a59ca" providerId="ADAL" clId="{E39B7F4A-3366-440C-910B-8461A083F166}" dt="2025-12-10T22:11:30.026" v="1470" actId="20577"/>
        <pc:sldMkLst>
          <pc:docMk/>
          <pc:sldMk cId="0" sldId="309"/>
        </pc:sldMkLst>
        <pc:spChg chg="mod">
          <ac:chgData name="Janet C. Edmond" userId="38b726e0-f037-4c8f-bc92-6d35625a59ca" providerId="ADAL" clId="{E39B7F4A-3366-440C-910B-8461A083F166}" dt="2025-12-10T22:11:30.026" v="1470" actId="20577"/>
          <ac:spMkLst>
            <pc:docMk/>
            <pc:sldMk cId="0" sldId="309"/>
            <ac:spMk id="678" creationId="{00000000-0000-0000-0000-000000000000}"/>
          </ac:spMkLst>
        </pc:spChg>
      </pc:sldChg>
      <pc:sldChg chg="delSp modSp mod">
        <pc:chgData name="Janet C. Edmond" userId="38b726e0-f037-4c8f-bc92-6d35625a59ca" providerId="ADAL" clId="{E39B7F4A-3366-440C-910B-8461A083F166}" dt="2025-12-10T22:11:21.234" v="1460" actId="21"/>
        <pc:sldMkLst>
          <pc:docMk/>
          <pc:sldMk cId="0" sldId="310"/>
        </pc:sldMkLst>
      </pc:sldChg>
      <pc:sldChg chg="modSp mod">
        <pc:chgData name="Janet C. Edmond" userId="38b726e0-f037-4c8f-bc92-6d35625a59ca" providerId="ADAL" clId="{E39B7F4A-3366-440C-910B-8461A083F166}" dt="2025-12-10T22:31:26.694" v="2019" actId="20577"/>
        <pc:sldMkLst>
          <pc:docMk/>
          <pc:sldMk cId="0" sldId="329"/>
        </pc:sldMkLst>
        <pc:spChg chg="mod">
          <ac:chgData name="Janet C. Edmond" userId="38b726e0-f037-4c8f-bc92-6d35625a59ca" providerId="ADAL" clId="{E39B7F4A-3366-440C-910B-8461A083F166}" dt="2025-12-10T22:31:26.694" v="2019" actId="20577"/>
          <ac:spMkLst>
            <pc:docMk/>
            <pc:sldMk cId="0" sldId="329"/>
            <ac:spMk id="820" creationId="{00000000-0000-0000-0000-000000000000}"/>
          </ac:spMkLst>
        </pc:spChg>
      </pc:sldChg>
      <pc:sldChg chg="addSp delSp modSp mod modAnim">
        <pc:chgData name="Janet C. Edmond" userId="38b726e0-f037-4c8f-bc92-6d35625a59ca" providerId="ADAL" clId="{E39B7F4A-3366-440C-910B-8461A083F166}" dt="2025-12-10T21:51:27.596" v="694" actId="21"/>
        <pc:sldMkLst>
          <pc:docMk/>
          <pc:sldMk cId="1069098496" sldId="1202"/>
        </pc:sldMkLst>
        <pc:spChg chg="mod">
          <ac:chgData name="Janet C. Edmond" userId="38b726e0-f037-4c8f-bc92-6d35625a59ca" providerId="ADAL" clId="{E39B7F4A-3366-440C-910B-8461A083F166}" dt="2025-12-10T21:49:52.801" v="238" actId="20577"/>
          <ac:spMkLst>
            <pc:docMk/>
            <pc:sldMk cId="1069098496" sldId="1202"/>
            <ac:spMk id="5" creationId="{8E633E78-52B7-9647-C477-388389C120A0}"/>
          </ac:spMkLst>
        </pc:spChg>
        <pc:spChg chg="add mod">
          <ac:chgData name="Janet C. Edmond" userId="38b726e0-f037-4c8f-bc92-6d35625a59ca" providerId="ADAL" clId="{E39B7F4A-3366-440C-910B-8461A083F166}" dt="2025-12-10T21:49:32.768" v="229" actId="790"/>
          <ac:spMkLst>
            <pc:docMk/>
            <pc:sldMk cId="1069098496" sldId="1202"/>
            <ac:spMk id="6" creationId="{98C28CEA-EE2D-9696-D2E9-4567EC16A41D}"/>
          </ac:spMkLst>
        </pc:spChg>
      </pc:sldChg>
      <pc:sldChg chg="addSp delSp modSp mod modNotesTx">
        <pc:chgData name="Janet C. Edmond" userId="38b726e0-f037-4c8f-bc92-6d35625a59ca" providerId="ADAL" clId="{E39B7F4A-3366-440C-910B-8461A083F166}" dt="2025-12-10T22:10:38.635" v="1458"/>
        <pc:sldMkLst>
          <pc:docMk/>
          <pc:sldMk cId="533826959" sldId="1211"/>
        </pc:sldMkLst>
        <pc:spChg chg="mod">
          <ac:chgData name="Janet C. Edmond" userId="38b726e0-f037-4c8f-bc92-6d35625a59ca" providerId="ADAL" clId="{E39B7F4A-3366-440C-910B-8461A083F166}" dt="2025-12-10T22:10:30.663" v="1454" actId="20577"/>
          <ac:spMkLst>
            <pc:docMk/>
            <pc:sldMk cId="533826959" sldId="1211"/>
            <ac:spMk id="11" creationId="{7726AF71-3C95-FB27-CA0C-2F5ADA88F05B}"/>
          </ac:spMkLst>
        </pc:spChg>
        <pc:spChg chg="mod">
          <ac:chgData name="Janet C. Edmond" userId="38b726e0-f037-4c8f-bc92-6d35625a59ca" providerId="ADAL" clId="{E39B7F4A-3366-440C-910B-8461A083F166}" dt="2025-12-10T22:09:57.900" v="1375"/>
          <ac:spMkLst>
            <pc:docMk/>
            <pc:sldMk cId="533826959" sldId="1211"/>
            <ac:spMk id="12" creationId="{1960025F-EFD4-8CE3-4786-C5254692BE10}"/>
          </ac:spMkLst>
        </pc:spChg>
        <pc:spChg chg="mod">
          <ac:chgData name="Janet C. Edmond" userId="38b726e0-f037-4c8f-bc92-6d35625a59ca" providerId="ADAL" clId="{E39B7F4A-3366-440C-910B-8461A083F166}" dt="2025-12-10T22:02:56.183" v="1338" actId="14100"/>
          <ac:spMkLst>
            <pc:docMk/>
            <pc:sldMk cId="533826959" sldId="1211"/>
            <ac:spMk id="14" creationId="{44A378E9-2E58-5F63-868C-0A33E0142EDC}"/>
          </ac:spMkLst>
        </pc:spChg>
        <pc:grpChg chg="mod">
          <ac:chgData name="Janet C. Edmond" userId="38b726e0-f037-4c8f-bc92-6d35625a59ca" providerId="ADAL" clId="{E39B7F4A-3366-440C-910B-8461A083F166}" dt="2025-12-10T22:09:57.900" v="1375"/>
          <ac:grpSpMkLst>
            <pc:docMk/>
            <pc:sldMk cId="533826959" sldId="1211"/>
            <ac:grpSpMk id="9" creationId="{2BCAF586-23B5-AEBB-06E3-321CCEAADCAF}"/>
          </ac:grpSpMkLst>
        </pc:grpChg>
      </pc:sldChg>
      <pc:sldChg chg="addSp delSp modSp mod modAnim modNotesTx">
        <pc:chgData name="Janet C. Edmond" userId="38b726e0-f037-4c8f-bc92-6d35625a59ca" providerId="ADAL" clId="{E39B7F4A-3366-440C-910B-8461A083F166}" dt="2025-12-10T22:29:42.792" v="1967" actId="790"/>
        <pc:sldMkLst>
          <pc:docMk/>
          <pc:sldMk cId="2794006059" sldId="1213"/>
        </pc:sldMkLst>
        <pc:spChg chg="mod">
          <ac:chgData name="Janet C. Edmond" userId="38b726e0-f037-4c8f-bc92-6d35625a59ca" providerId="ADAL" clId="{E39B7F4A-3366-440C-910B-8461A083F166}" dt="2025-12-10T21:53:46.853" v="735" actId="255"/>
          <ac:spMkLst>
            <pc:docMk/>
            <pc:sldMk cId="2794006059" sldId="1213"/>
            <ac:spMk id="14" creationId="{5573A392-CC21-0142-25A1-98706541F3DC}"/>
          </ac:spMkLst>
        </pc:spChg>
        <pc:spChg chg="mod">
          <ac:chgData name="Janet C. Edmond" userId="38b726e0-f037-4c8f-bc92-6d35625a59ca" providerId="ADAL" clId="{E39B7F4A-3366-440C-910B-8461A083F166}" dt="2025-12-10T22:29:42.792" v="1967" actId="790"/>
          <ac:spMkLst>
            <pc:docMk/>
            <pc:sldMk cId="2794006059" sldId="1213"/>
            <ac:spMk id="25" creationId="{484B2382-A56D-98E0-BC9F-86E82F97CEFC}"/>
          </ac:spMkLst>
        </pc:spChg>
        <pc:spChg chg="mod">
          <ac:chgData name="Janet C. Edmond" userId="38b726e0-f037-4c8f-bc92-6d35625a59ca" providerId="ADAL" clId="{E39B7F4A-3366-440C-910B-8461A083F166}" dt="2025-12-10T22:29:42.792" v="1967" actId="790"/>
          <ac:spMkLst>
            <pc:docMk/>
            <pc:sldMk cId="2794006059" sldId="1213"/>
            <ac:spMk id="26" creationId="{66830C08-76F4-84D7-3F7F-5807557BC575}"/>
          </ac:spMkLst>
        </pc:spChg>
        <pc:spChg chg="mod">
          <ac:chgData name="Janet C. Edmond" userId="38b726e0-f037-4c8f-bc92-6d35625a59ca" providerId="ADAL" clId="{E39B7F4A-3366-440C-910B-8461A083F166}" dt="2025-12-10T22:29:42.792" v="1967" actId="790"/>
          <ac:spMkLst>
            <pc:docMk/>
            <pc:sldMk cId="2794006059" sldId="1213"/>
            <ac:spMk id="27" creationId="{3DF06CA7-914B-4CC4-2C38-4679A72157E9}"/>
          </ac:spMkLst>
        </pc:spChg>
        <pc:spChg chg="mod">
          <ac:chgData name="Janet C. Edmond" userId="38b726e0-f037-4c8f-bc92-6d35625a59ca" providerId="ADAL" clId="{E39B7F4A-3366-440C-910B-8461A083F166}" dt="2025-12-10T21:59:26.068" v="1269" actId="2711"/>
          <ac:spMkLst>
            <pc:docMk/>
            <pc:sldMk cId="2794006059" sldId="1213"/>
            <ac:spMk id="29" creationId="{D612F2EA-CEC9-B9F7-07DE-3D638C4C3194}"/>
          </ac:spMkLst>
        </pc:spChg>
        <pc:spChg chg="mod">
          <ac:chgData name="Janet C. Edmond" userId="38b726e0-f037-4c8f-bc92-6d35625a59ca" providerId="ADAL" clId="{E39B7F4A-3366-440C-910B-8461A083F166}" dt="2025-12-10T22:29:42.792" v="1967" actId="790"/>
          <ac:spMkLst>
            <pc:docMk/>
            <pc:sldMk cId="2794006059" sldId="1213"/>
            <ac:spMk id="31" creationId="{B29EE07A-81ED-0B26-A179-65826E7F6E08}"/>
          </ac:spMkLst>
        </pc:spChg>
        <pc:spChg chg="mod">
          <ac:chgData name="Janet C. Edmond" userId="38b726e0-f037-4c8f-bc92-6d35625a59ca" providerId="ADAL" clId="{E39B7F4A-3366-440C-910B-8461A083F166}" dt="2025-12-10T22:29:42.792" v="1967" actId="790"/>
          <ac:spMkLst>
            <pc:docMk/>
            <pc:sldMk cId="2794006059" sldId="1213"/>
            <ac:spMk id="40" creationId="{9F2A4F2C-67E1-E4BA-50B2-386FF59A45BB}"/>
          </ac:spMkLst>
        </pc:spChg>
        <pc:spChg chg="mod">
          <ac:chgData name="Janet C. Edmond" userId="38b726e0-f037-4c8f-bc92-6d35625a59ca" providerId="ADAL" clId="{E39B7F4A-3366-440C-910B-8461A083F166}" dt="2025-12-10T22:29:42.792" v="1967" actId="790"/>
          <ac:spMkLst>
            <pc:docMk/>
            <pc:sldMk cId="2794006059" sldId="1213"/>
            <ac:spMk id="45" creationId="{99B53F9E-A9C3-2593-17E8-AD638585C086}"/>
          </ac:spMkLst>
        </pc:spChg>
        <pc:spChg chg="mod">
          <ac:chgData name="Janet C. Edmond" userId="38b726e0-f037-4c8f-bc92-6d35625a59ca" providerId="ADAL" clId="{E39B7F4A-3366-440C-910B-8461A083F166}" dt="2025-12-10T22:29:42.792" v="1967" actId="790"/>
          <ac:spMkLst>
            <pc:docMk/>
            <pc:sldMk cId="2794006059" sldId="1213"/>
            <ac:spMk id="54" creationId="{455CBB50-6531-DD18-0164-8B0E4686A52C}"/>
          </ac:spMkLst>
        </pc:spChg>
        <pc:spChg chg="mod">
          <ac:chgData name="Janet C. Edmond" userId="38b726e0-f037-4c8f-bc92-6d35625a59ca" providerId="ADAL" clId="{E39B7F4A-3366-440C-910B-8461A083F166}" dt="2025-12-10T22:29:42.792" v="1967" actId="790"/>
          <ac:spMkLst>
            <pc:docMk/>
            <pc:sldMk cId="2794006059" sldId="1213"/>
            <ac:spMk id="56" creationId="{2051C502-D66F-F053-79E1-0AF3270254A7}"/>
          </ac:spMkLst>
        </pc:spChg>
        <pc:spChg chg="mod">
          <ac:chgData name="Janet C. Edmond" userId="38b726e0-f037-4c8f-bc92-6d35625a59ca" providerId="ADAL" clId="{E39B7F4A-3366-440C-910B-8461A083F166}" dt="2025-12-10T21:59:17.798" v="1268" actId="2711"/>
          <ac:spMkLst>
            <pc:docMk/>
            <pc:sldMk cId="2794006059" sldId="1213"/>
            <ac:spMk id="58" creationId="{D14A0728-90D2-6238-28EF-28530CBA912E}"/>
          </ac:spMkLst>
        </pc:spChg>
        <pc:spChg chg="mod">
          <ac:chgData name="Janet C. Edmond" userId="38b726e0-f037-4c8f-bc92-6d35625a59ca" providerId="ADAL" clId="{E39B7F4A-3366-440C-910B-8461A083F166}" dt="2025-12-10T22:29:42.792" v="1967" actId="790"/>
          <ac:spMkLst>
            <pc:docMk/>
            <pc:sldMk cId="2794006059" sldId="1213"/>
            <ac:spMk id="61" creationId="{3BEF6082-14B2-107E-013D-46739CEDA3F6}"/>
          </ac:spMkLst>
        </pc:spChg>
        <pc:spChg chg="mod">
          <ac:chgData name="Janet C. Edmond" userId="38b726e0-f037-4c8f-bc92-6d35625a59ca" providerId="ADAL" clId="{E39B7F4A-3366-440C-910B-8461A083F166}" dt="2025-12-10T22:29:42.792" v="1967" actId="790"/>
          <ac:spMkLst>
            <pc:docMk/>
            <pc:sldMk cId="2794006059" sldId="1213"/>
            <ac:spMk id="69" creationId="{2FFA9786-56C9-AB78-61EB-A7F403714CEF}"/>
          </ac:spMkLst>
        </pc:spChg>
      </pc:sldChg>
      <pc:sldChg chg="addSp delSp modSp mod">
        <pc:chgData name="Janet C. Edmond" userId="38b726e0-f037-4c8f-bc92-6d35625a59ca" providerId="ADAL" clId="{E39B7F4A-3366-440C-910B-8461A083F166}" dt="2025-12-10T22:31:34.903" v="2020" actId="20577"/>
        <pc:sldMkLst>
          <pc:docMk/>
          <pc:sldMk cId="4148201966" sldId="1214"/>
        </pc:sldMkLst>
        <pc:spChg chg="mod">
          <ac:chgData name="Janet C. Edmond" userId="38b726e0-f037-4c8f-bc92-6d35625a59ca" providerId="ADAL" clId="{E39B7F4A-3366-440C-910B-8461A083F166}" dt="2025-12-10T22:31:34.903" v="2020" actId="20577"/>
          <ac:spMkLst>
            <pc:docMk/>
            <pc:sldMk cId="4148201966" sldId="1214"/>
            <ac:spMk id="9" creationId="{9CEBBEA0-587B-B737-A065-82973BFE064A}"/>
          </ac:spMkLst>
        </pc:spChg>
        <pc:picChg chg="mod">
          <ac:chgData name="Janet C. Edmond" userId="38b726e0-f037-4c8f-bc92-6d35625a59ca" providerId="ADAL" clId="{E39B7F4A-3366-440C-910B-8461A083F166}" dt="2025-12-10T22:12:27.022" v="1503" actId="1076"/>
          <ac:picMkLst>
            <pc:docMk/>
            <pc:sldMk cId="4148201966" sldId="1214"/>
            <ac:picMk id="14" creationId="{4DA0343B-325E-6C31-63A0-B998889BB0C7}"/>
          </ac:picMkLst>
        </pc:picChg>
      </pc:sldChg>
      <pc:sldChg chg="addSp delSp modSp mod">
        <pc:chgData name="Janet C. Edmond" userId="38b726e0-f037-4c8f-bc92-6d35625a59ca" providerId="ADAL" clId="{E39B7F4A-3366-440C-910B-8461A083F166}" dt="2025-12-10T21:52:35.282" v="724" actId="790"/>
        <pc:sldMkLst>
          <pc:docMk/>
          <pc:sldMk cId="3306492652" sldId="1215"/>
        </pc:sldMkLst>
        <pc:spChg chg="mod">
          <ac:chgData name="Janet C. Edmond" userId="38b726e0-f037-4c8f-bc92-6d35625a59ca" providerId="ADAL" clId="{E39B7F4A-3366-440C-910B-8461A083F166}" dt="2025-12-10T21:52:35.282" v="724" actId="790"/>
          <ac:spMkLst>
            <pc:docMk/>
            <pc:sldMk cId="3306492652" sldId="1215"/>
            <ac:spMk id="9" creationId="{1E1E18A5-06A7-97DF-3E73-B20C40295D55}"/>
          </ac:spMkLst>
        </pc:spChg>
        <pc:spChg chg="mod">
          <ac:chgData name="Janet C. Edmond" userId="38b726e0-f037-4c8f-bc92-6d35625a59ca" providerId="ADAL" clId="{E39B7F4A-3366-440C-910B-8461A083F166}" dt="2025-12-10T21:52:35.282" v="724" actId="790"/>
          <ac:spMkLst>
            <pc:docMk/>
            <pc:sldMk cId="3306492652" sldId="1215"/>
            <ac:spMk id="21" creationId="{890310E8-3842-E629-C043-B120698D319E}"/>
          </ac:spMkLst>
        </pc:spChg>
      </pc:sldChg>
      <pc:sldChg chg="addSp delSp modSp mod modNotesTx">
        <pc:chgData name="Janet C. Edmond" userId="38b726e0-f037-4c8f-bc92-6d35625a59ca" providerId="ADAL" clId="{E39B7F4A-3366-440C-910B-8461A083F166}" dt="2025-12-10T22:27:50.764" v="1928" actId="790"/>
        <pc:sldMkLst>
          <pc:docMk/>
          <pc:sldMk cId="2948885791" sldId="1217"/>
        </pc:sldMkLst>
        <pc:spChg chg="mod">
          <ac:chgData name="Janet C. Edmond" userId="38b726e0-f037-4c8f-bc92-6d35625a59ca" providerId="ADAL" clId="{E39B7F4A-3366-440C-910B-8461A083F166}" dt="2025-12-10T22:27:50.764" v="1928" actId="790"/>
          <ac:spMkLst>
            <pc:docMk/>
            <pc:sldMk cId="2948885791" sldId="1217"/>
            <ac:spMk id="14" creationId="{86EC27E5-AD9C-CA98-D1AC-64395BE21BCE}"/>
          </ac:spMkLst>
        </pc:spChg>
      </pc:sldChg>
      <pc:sldChg chg="modNotesTx">
        <pc:chgData name="Janet C. Edmond" userId="38b726e0-f037-4c8f-bc92-6d35625a59ca" providerId="ADAL" clId="{E39B7F4A-3366-440C-910B-8461A083F166}" dt="2025-12-10T22:30:17.839" v="1968" actId="20577"/>
        <pc:sldMkLst>
          <pc:docMk/>
          <pc:sldMk cId="1703910228" sldId="1218"/>
        </pc:sldMkLst>
      </pc:sldChg>
      <pc:sldChg chg="addSp delSp modSp mod">
        <pc:chgData name="Janet C. Edmond" userId="38b726e0-f037-4c8f-bc92-6d35625a59ca" providerId="ADAL" clId="{E39B7F4A-3366-440C-910B-8461A083F166}" dt="2025-12-10T22:29:22.242" v="1966"/>
        <pc:sldMkLst>
          <pc:docMk/>
          <pc:sldMk cId="3411390837" sldId="1222"/>
        </pc:sldMkLst>
        <pc:spChg chg="mod">
          <ac:chgData name="Janet C. Edmond" userId="38b726e0-f037-4c8f-bc92-6d35625a59ca" providerId="ADAL" clId="{E39B7F4A-3366-440C-910B-8461A083F166}" dt="2025-12-10T22:29:20.381" v="1964" actId="790"/>
          <ac:spMkLst>
            <pc:docMk/>
            <pc:sldMk cId="3411390837" sldId="1222"/>
            <ac:spMk id="9" creationId="{A0BCF0CB-F24A-EC7F-4186-879AA5D27471}"/>
          </ac:spMkLst>
        </pc:spChg>
        <pc:spChg chg="mod">
          <ac:chgData name="Janet C. Edmond" userId="38b726e0-f037-4c8f-bc92-6d35625a59ca" providerId="ADAL" clId="{E39B7F4A-3366-440C-910B-8461A083F166}" dt="2025-12-10T22:29:20.381" v="1964" actId="790"/>
          <ac:spMkLst>
            <pc:docMk/>
            <pc:sldMk cId="3411390837" sldId="1222"/>
            <ac:spMk id="21" creationId="{96317BA5-4B22-4B3C-7426-F9D4C0D2375B}"/>
          </ac:spMkLst>
        </pc:spChg>
      </pc:sldChg>
      <pc:sldChg chg="addSp delSp modSp mod">
        <pc:chgData name="Janet C. Edmond" userId="38b726e0-f037-4c8f-bc92-6d35625a59ca" providerId="ADAL" clId="{E39B7F4A-3366-440C-910B-8461A083F166}" dt="2025-12-10T22:31:13.558" v="2005"/>
        <pc:sldMkLst>
          <pc:docMk/>
          <pc:sldMk cId="2982800300" sldId="1223"/>
        </pc:sldMkLst>
        <pc:spChg chg="mod">
          <ac:chgData name="Janet C. Edmond" userId="38b726e0-f037-4c8f-bc92-6d35625a59ca" providerId="ADAL" clId="{E39B7F4A-3366-440C-910B-8461A083F166}" dt="2025-12-10T22:31:12.978" v="2003" actId="2711"/>
          <ac:spMkLst>
            <pc:docMk/>
            <pc:sldMk cId="2982800300" sldId="1223"/>
            <ac:spMk id="9" creationId="{2ABE554C-BB15-B3BB-DE00-82AE0BB93D99}"/>
          </ac:spMkLst>
        </pc:spChg>
      </pc:sldChg>
      <pc:sldChg chg="addSp delSp modSp mod">
        <pc:chgData name="Janet C. Edmond" userId="38b726e0-f037-4c8f-bc92-6d35625a59ca" providerId="ADAL" clId="{E39B7F4A-3366-440C-910B-8461A083F166}" dt="2025-12-10T21:44:21.821" v="182" actId="790"/>
        <pc:sldMkLst>
          <pc:docMk/>
          <pc:sldMk cId="0" sldId="1226"/>
        </pc:sldMkLst>
        <pc:spChg chg="add mod">
          <ac:chgData name="Janet C. Edmond" userId="38b726e0-f037-4c8f-bc92-6d35625a59ca" providerId="ADAL" clId="{E39B7F4A-3366-440C-910B-8461A083F166}" dt="2025-12-10T21:44:21.821" v="182" actId="790"/>
          <ac:spMkLst>
            <pc:docMk/>
            <pc:sldMk cId="0" sldId="1226"/>
            <ac:spMk id="4" creationId="{369A6C2A-0F47-1EBE-5441-715E8C8FB184}"/>
          </ac:spMkLst>
        </pc:spChg>
        <pc:spChg chg="mod">
          <ac:chgData name="Janet C. Edmond" userId="38b726e0-f037-4c8f-bc92-6d35625a59ca" providerId="ADAL" clId="{E39B7F4A-3366-440C-910B-8461A083F166}" dt="2025-12-10T21:44:21.821" v="182" actId="790"/>
          <ac:spMkLst>
            <pc:docMk/>
            <pc:sldMk cId="0" sldId="1226"/>
            <ac:spMk id="218" creationId="{00000000-0000-0000-0000-000000000000}"/>
          </ac:spMkLst>
        </pc:spChg>
        <pc:spChg chg="mod">
          <ac:chgData name="Janet C. Edmond" userId="38b726e0-f037-4c8f-bc92-6d35625a59ca" providerId="ADAL" clId="{E39B7F4A-3366-440C-910B-8461A083F166}" dt="2025-12-10T21:44:21.821" v="182" actId="790"/>
          <ac:spMkLst>
            <pc:docMk/>
            <pc:sldMk cId="0" sldId="1226"/>
            <ac:spMk id="21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21CA2-6C58-45AE-99AA-9BD23901B89E}"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AB3C45-2467-46E8-B599-57CBFDBE2317}" type="slidenum">
              <a:rPr lang="en-US" smtClean="0"/>
              <a:t>‹N°›</a:t>
            </a:fld>
            <a:endParaRPr lang="en-US"/>
          </a:p>
        </p:txBody>
      </p:sp>
    </p:spTree>
    <p:extLst>
      <p:ext uri="{BB962C8B-B14F-4D97-AF65-F5344CB8AC3E}">
        <p14:creationId xmlns:p14="http://schemas.microsoft.com/office/powerpoint/2010/main" val="1188301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83" name="Google Shape;18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91803F56-7061-3C4B-46C1-E841E2AFBD2A}"/>
            </a:ext>
          </a:extLst>
        </p:cNvPr>
        <p:cNvGrpSpPr/>
        <p:nvPr/>
      </p:nvGrpSpPr>
      <p:grpSpPr>
        <a:xfrm>
          <a:off x="0" y="0"/>
          <a:ext cx="0" cy="0"/>
          <a:chOff x="0" y="0"/>
          <a:chExt cx="0" cy="0"/>
        </a:xfrm>
      </p:grpSpPr>
      <p:sp>
        <p:nvSpPr>
          <p:cNvPr id="255" name="Google Shape;255;g1ef3774d278_2_108:notes">
            <a:extLst>
              <a:ext uri="{FF2B5EF4-FFF2-40B4-BE49-F238E27FC236}">
                <a16:creationId xmlns:a16="http://schemas.microsoft.com/office/drawing/2014/main" id="{20DB010C-B79D-DE71-001B-816FB17E52B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indent="-171450">
              <a:buFont typeface="Arial"/>
              <a:buChar char="•"/>
            </a:pPr>
            <a:r>
              <a:rPr lang="en-US" dirty="0" err="1"/>
              <a:t>Analyser</a:t>
            </a:r>
            <a:r>
              <a:rPr lang="en-US" dirty="0"/>
              <a:t> le </a:t>
            </a:r>
            <a:r>
              <a:rPr lang="en-US" dirty="0" err="1"/>
              <a:t>pouvoir</a:t>
            </a:r>
            <a:r>
              <a:rPr lang="en-US" dirty="0"/>
              <a:t> des parties </a:t>
            </a:r>
            <a:r>
              <a:rPr lang="en-US" dirty="0" err="1"/>
              <a:t>prenantes</a:t>
            </a:r>
            <a:r>
              <a:rPr lang="en-US" dirty="0"/>
              <a:t> (</a:t>
            </a:r>
            <a:r>
              <a:rPr lang="en-US" dirty="0" err="1"/>
              <a:t>gouvernement</a:t>
            </a:r>
            <a:r>
              <a:rPr lang="en-US" dirty="0"/>
              <a:t>, </a:t>
            </a:r>
            <a:r>
              <a:rPr lang="en-US" dirty="0" err="1"/>
              <a:t>mineurs</a:t>
            </a:r>
            <a:r>
              <a:rPr lang="en-US" dirty="0"/>
              <a:t>, </a:t>
            </a:r>
            <a:r>
              <a:rPr lang="en-US" dirty="0" err="1"/>
              <a:t>communautés</a:t>
            </a:r>
            <a:r>
              <a:rPr lang="en-US" dirty="0"/>
              <a:t>)</a:t>
            </a:r>
          </a:p>
          <a:p>
            <a:pPr marL="171450" indent="-171450">
              <a:buFont typeface="Arial"/>
              <a:buChar char="•"/>
            </a:pPr>
            <a:r>
              <a:rPr lang="en-US" dirty="0" err="1"/>
              <a:t>Réduire</a:t>
            </a:r>
            <a:r>
              <a:rPr lang="en-US" dirty="0"/>
              <a:t> le </a:t>
            </a:r>
            <a:r>
              <a:rPr lang="en-US" dirty="0" err="1"/>
              <a:t>déséquilibre</a:t>
            </a:r>
            <a:r>
              <a:rPr lang="en-US" dirty="0"/>
              <a:t> (par ex., </a:t>
            </a:r>
            <a:r>
              <a:rPr lang="en-US" dirty="0" err="1"/>
              <a:t>Bolivie</a:t>
            </a:r>
            <a:r>
              <a:rPr lang="en-US" dirty="0"/>
              <a:t>, Ghana)</a:t>
            </a:r>
          </a:p>
          <a:p>
            <a:pPr marL="0" lvl="0" indent="0" algn="l">
              <a:lnSpc>
                <a:spcPct val="114999"/>
              </a:lnSpc>
              <a:spcBef>
                <a:spcPts val="0"/>
              </a:spcBef>
              <a:spcAft>
                <a:spcPts val="0"/>
              </a:spcAft>
              <a:buSzPts val="1100"/>
              <a:buNone/>
            </a:pPr>
            <a:endParaRPr lang="en-US" dirty="0">
              <a:solidFill>
                <a:schemeClr val="dk1"/>
              </a:solidFill>
            </a:endParaRPr>
          </a:p>
        </p:txBody>
      </p:sp>
      <p:sp>
        <p:nvSpPr>
          <p:cNvPr id="256" name="Google Shape;256;g1ef3774d278_2_108:notes">
            <a:extLst>
              <a:ext uri="{FF2B5EF4-FFF2-40B4-BE49-F238E27FC236}">
                <a16:creationId xmlns:a16="http://schemas.microsoft.com/office/drawing/2014/main" id="{84522A4D-21E9-FA27-BA5C-0AE256FB3A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8965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90E238BC-1022-CDBC-2651-417F83736769}"/>
            </a:ext>
          </a:extLst>
        </p:cNvPr>
        <p:cNvGrpSpPr/>
        <p:nvPr/>
      </p:nvGrpSpPr>
      <p:grpSpPr>
        <a:xfrm>
          <a:off x="0" y="0"/>
          <a:ext cx="0" cy="0"/>
          <a:chOff x="0" y="0"/>
          <a:chExt cx="0" cy="0"/>
        </a:xfrm>
      </p:grpSpPr>
      <p:sp>
        <p:nvSpPr>
          <p:cNvPr id="255" name="Google Shape;255;g1ef3774d278_2_108:notes">
            <a:extLst>
              <a:ext uri="{FF2B5EF4-FFF2-40B4-BE49-F238E27FC236}">
                <a16:creationId xmlns:a16="http://schemas.microsoft.com/office/drawing/2014/main" id="{291649DD-3BB2-9388-ADC3-1C2B6623D2B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fr-FR" dirty="0"/>
              <a:t>- Approche fondée sur les gains mutuels</a:t>
            </a:r>
          </a:p>
          <a:p>
            <a:r>
              <a:rPr lang="fr-FR" dirty="0"/>
              <a:t>- Négociation fondée sur les intérêts</a:t>
            </a:r>
          </a:p>
          <a:p>
            <a:r>
              <a:rPr lang="fr-FR" dirty="0"/>
              <a:t>- Établissement d'un climat de confiance</a:t>
            </a:r>
          </a:p>
          <a:p>
            <a:pPr marL="0" lvl="0" indent="0" algn="l" rtl="0">
              <a:lnSpc>
                <a:spcPct val="115000"/>
              </a:lnSpc>
              <a:spcBef>
                <a:spcPts val="0"/>
              </a:spcBef>
              <a:spcAft>
                <a:spcPts val="0"/>
              </a:spcAft>
              <a:buSzPts val="1100"/>
              <a:buNone/>
            </a:pPr>
            <a:endParaRPr dirty="0">
              <a:solidFill>
                <a:schemeClr val="dk1"/>
              </a:solidFill>
            </a:endParaRPr>
          </a:p>
        </p:txBody>
      </p:sp>
      <p:sp>
        <p:nvSpPr>
          <p:cNvPr id="256" name="Google Shape;256;g1ef3774d278_2_108:notes">
            <a:extLst>
              <a:ext uri="{FF2B5EF4-FFF2-40B4-BE49-F238E27FC236}">
                <a16:creationId xmlns:a16="http://schemas.microsoft.com/office/drawing/2014/main" id="{D1F7CDB9-3821-B6E0-B30E-568EE9C1E9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2977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1C28BA97-3C4C-F19F-ACAF-24B328EC53FA}"/>
            </a:ext>
          </a:extLst>
        </p:cNvPr>
        <p:cNvGrpSpPr/>
        <p:nvPr/>
      </p:nvGrpSpPr>
      <p:grpSpPr>
        <a:xfrm>
          <a:off x="0" y="0"/>
          <a:ext cx="0" cy="0"/>
          <a:chOff x="0" y="0"/>
          <a:chExt cx="0" cy="0"/>
        </a:xfrm>
      </p:grpSpPr>
      <p:sp>
        <p:nvSpPr>
          <p:cNvPr id="255" name="Google Shape;255;g1ef3774d278_2_108:notes">
            <a:extLst>
              <a:ext uri="{FF2B5EF4-FFF2-40B4-BE49-F238E27FC236}">
                <a16:creationId xmlns:a16="http://schemas.microsoft.com/office/drawing/2014/main" id="{A0B7EEDE-934B-7757-90FA-82D6EC0B92F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fr-FR" dirty="0"/>
              <a:t>Former les leaders communautaires à s'exprimer avec assurance (comme le fait le Ghana)</a:t>
            </a:r>
          </a:p>
          <a:p>
            <a:r>
              <a:rPr lang="fr-FR" dirty="0"/>
              <a:t>Intégrer des mécanismes de retour d'information (comme à Madagascar)</a:t>
            </a:r>
          </a:p>
          <a:p>
            <a:r>
              <a:rPr lang="fr-FR" dirty="0"/>
              <a:t>(Introduction) Introduction</a:t>
            </a:r>
          </a:p>
          <a:p>
            <a:r>
              <a:rPr lang="fr-FR" dirty="0"/>
              <a:t>(</a:t>
            </a:r>
            <a:r>
              <a:rPr lang="fr-FR" dirty="0" err="1"/>
              <a:t>Preparing</a:t>
            </a:r>
            <a:r>
              <a:rPr lang="fr-FR" dirty="0"/>
              <a:t> to </a:t>
            </a:r>
            <a:r>
              <a:rPr lang="fr-FR" dirty="0" err="1"/>
              <a:t>Negotiate</a:t>
            </a:r>
            <a:r>
              <a:rPr lang="fr-FR" dirty="0"/>
              <a:t>) Se préparer à négocier</a:t>
            </a:r>
          </a:p>
          <a:p>
            <a:r>
              <a:rPr lang="fr-FR" dirty="0"/>
              <a:t>(</a:t>
            </a:r>
            <a:r>
              <a:rPr lang="fr-FR" dirty="0" err="1"/>
              <a:t>Improving</a:t>
            </a:r>
            <a:r>
              <a:rPr lang="fr-FR" dirty="0"/>
              <a:t> the </a:t>
            </a:r>
            <a:r>
              <a:rPr lang="fr-FR" dirty="0" err="1"/>
              <a:t>Negotiating</a:t>
            </a:r>
            <a:r>
              <a:rPr lang="fr-FR" dirty="0"/>
              <a:t> Process) Amélioration du processus de négociation</a:t>
            </a:r>
          </a:p>
          <a:p>
            <a:r>
              <a:rPr lang="fr-FR" dirty="0"/>
              <a:t>(</a:t>
            </a:r>
            <a:r>
              <a:rPr lang="fr-FR" dirty="0" err="1"/>
              <a:t>Keeping</a:t>
            </a:r>
            <a:r>
              <a:rPr lang="fr-FR" dirty="0"/>
              <a:t> the </a:t>
            </a:r>
            <a:r>
              <a:rPr lang="fr-FR" dirty="0" err="1"/>
              <a:t>Negotiation</a:t>
            </a:r>
            <a:r>
              <a:rPr lang="fr-FR" dirty="0"/>
              <a:t> Going) Poursuivre la négociation dans le temps</a:t>
            </a:r>
          </a:p>
          <a:p>
            <a:r>
              <a:rPr lang="fr-FR" dirty="0"/>
              <a:t>(Support for </a:t>
            </a:r>
            <a:r>
              <a:rPr lang="fr-FR" dirty="0" err="1"/>
              <a:t>Negotiations</a:t>
            </a:r>
            <a:r>
              <a:rPr lang="fr-FR" dirty="0"/>
              <a:t>) Soutien aux négociations</a:t>
            </a:r>
          </a:p>
          <a:p>
            <a:pPr marL="0" lvl="0" indent="0" algn="l" rtl="0">
              <a:lnSpc>
                <a:spcPct val="115000"/>
              </a:lnSpc>
              <a:spcBef>
                <a:spcPts val="0"/>
              </a:spcBef>
              <a:spcAft>
                <a:spcPts val="0"/>
              </a:spcAft>
              <a:buSzPts val="1100"/>
              <a:buNone/>
            </a:pPr>
            <a:endParaRPr dirty="0">
              <a:solidFill>
                <a:schemeClr val="dk1"/>
              </a:solidFill>
            </a:endParaRPr>
          </a:p>
        </p:txBody>
      </p:sp>
      <p:sp>
        <p:nvSpPr>
          <p:cNvPr id="256" name="Google Shape;256;g1ef3774d278_2_108:notes">
            <a:extLst>
              <a:ext uri="{FF2B5EF4-FFF2-40B4-BE49-F238E27FC236}">
                <a16:creationId xmlns:a16="http://schemas.microsoft.com/office/drawing/2014/main" id="{234346F7-0B12-E533-5B70-9BC95E171D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2796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8D8DEB2B-E534-D52C-2E2B-375D31875971}"/>
            </a:ext>
          </a:extLst>
        </p:cNvPr>
        <p:cNvGrpSpPr/>
        <p:nvPr/>
      </p:nvGrpSpPr>
      <p:grpSpPr>
        <a:xfrm>
          <a:off x="0" y="0"/>
          <a:ext cx="0" cy="0"/>
          <a:chOff x="0" y="0"/>
          <a:chExt cx="0" cy="0"/>
        </a:xfrm>
      </p:grpSpPr>
      <p:sp>
        <p:nvSpPr>
          <p:cNvPr id="255" name="Google Shape;255;g1ef3774d278_2_108:notes">
            <a:extLst>
              <a:ext uri="{FF2B5EF4-FFF2-40B4-BE49-F238E27FC236}">
                <a16:creationId xmlns:a16="http://schemas.microsoft.com/office/drawing/2014/main" id="{1793C1BC-87B2-7CC5-9CE6-FCE6EEFBA82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b="1" dirty="0"/>
              <a:t>Les </a:t>
            </a:r>
            <a:r>
              <a:rPr lang="en-US" b="1" dirty="0" err="1"/>
              <a:t>communautés</a:t>
            </a:r>
            <a:r>
              <a:rPr lang="en-US" b="1" dirty="0"/>
              <a:t> </a:t>
            </a:r>
            <a:r>
              <a:rPr lang="en-US" b="1" dirty="0" err="1"/>
              <a:t>doivent</a:t>
            </a:r>
            <a:r>
              <a:rPr lang="en-US" b="1" dirty="0"/>
              <a:t> </a:t>
            </a:r>
            <a:r>
              <a:rPr lang="en-US" b="1" dirty="0" err="1"/>
              <a:t>être</a:t>
            </a:r>
            <a:r>
              <a:rPr lang="en-US" b="1" dirty="0"/>
              <a:t> </a:t>
            </a:r>
            <a:r>
              <a:rPr lang="en-US" b="1" dirty="0" err="1"/>
              <a:t>pleinement</a:t>
            </a:r>
            <a:r>
              <a:rPr lang="en-US" b="1" dirty="0"/>
              <a:t> </a:t>
            </a:r>
            <a:r>
              <a:rPr lang="en-US" b="1" dirty="0" err="1"/>
              <a:t>informées</a:t>
            </a:r>
            <a:r>
              <a:rPr lang="en-US" b="1" dirty="0"/>
              <a:t> et </a:t>
            </a:r>
            <a:r>
              <a:rPr lang="en-US" b="1" dirty="0" err="1"/>
              <a:t>activement</a:t>
            </a:r>
            <a:r>
              <a:rPr lang="en-US" b="1" dirty="0"/>
              <a:t> </a:t>
            </a:r>
            <a:r>
              <a:rPr lang="en-US" b="1" dirty="0" err="1"/>
              <a:t>impliquées</a:t>
            </a:r>
            <a:r>
              <a:rPr lang="en-US" b="1" dirty="0"/>
              <a:t> dans les </a:t>
            </a:r>
            <a:r>
              <a:rPr lang="en-US" b="1" dirty="0" err="1"/>
              <a:t>décisions</a:t>
            </a:r>
            <a:r>
              <a:rPr lang="en-US" b="1" dirty="0"/>
              <a:t> qui </a:t>
            </a:r>
            <a:r>
              <a:rPr lang="en-US" b="1" dirty="0" err="1"/>
              <a:t>affectent</a:t>
            </a:r>
            <a:r>
              <a:rPr lang="en-US" b="1" dirty="0"/>
              <a:t> </a:t>
            </a:r>
            <a:r>
              <a:rPr lang="en-US" b="1" dirty="0" err="1"/>
              <a:t>leurs</a:t>
            </a:r>
            <a:r>
              <a:rPr lang="en-US" b="1" dirty="0"/>
              <a:t> </a:t>
            </a:r>
            <a:r>
              <a:rPr lang="en-US" b="1" dirty="0" err="1"/>
              <a:t>terres</a:t>
            </a:r>
            <a:r>
              <a:rPr lang="en-US" b="1" dirty="0"/>
              <a:t>, </a:t>
            </a:r>
            <a:r>
              <a:rPr lang="en-US" b="1" dirty="0" err="1"/>
              <a:t>leurs</a:t>
            </a:r>
            <a:r>
              <a:rPr lang="en-US" b="1" dirty="0"/>
              <a:t> vies et </a:t>
            </a:r>
            <a:r>
              <a:rPr lang="en-US" b="1" dirty="0" err="1"/>
              <a:t>leur</a:t>
            </a:r>
            <a:r>
              <a:rPr lang="en-US" b="1" dirty="0"/>
              <a:t> avenir.</a:t>
            </a:r>
            <a:endParaRPr lang="en-US" dirty="0"/>
          </a:p>
          <a:p>
            <a:r>
              <a:rPr lang="en-US" b="1" dirty="0" err="1"/>
              <a:t>Soutenir</a:t>
            </a:r>
            <a:r>
              <a:rPr lang="en-US" b="1" dirty="0"/>
              <a:t> la participation fait </a:t>
            </a:r>
            <a:r>
              <a:rPr lang="en-US" b="1" dirty="0" err="1"/>
              <a:t>partie</a:t>
            </a:r>
            <a:r>
              <a:rPr lang="en-US" b="1" dirty="0"/>
              <a:t> </a:t>
            </a:r>
            <a:r>
              <a:rPr lang="en-US" b="1" dirty="0" err="1"/>
              <a:t>d’une</a:t>
            </a:r>
            <a:r>
              <a:rPr lang="en-US" b="1" dirty="0"/>
              <a:t> démarche </a:t>
            </a:r>
            <a:r>
              <a:rPr lang="en-US" b="1" dirty="0" err="1"/>
              <a:t>responsable</a:t>
            </a:r>
            <a:r>
              <a:rPr lang="en-US" b="1" dirty="0"/>
              <a:t> et inclusive </a:t>
            </a:r>
            <a:r>
              <a:rPr lang="en-US" b="1" dirty="0" err="1"/>
              <a:t>en</a:t>
            </a:r>
            <a:r>
              <a:rPr lang="en-US" b="1" dirty="0"/>
              <a:t> affaires.</a:t>
            </a:r>
            <a:endParaRPr lang="en-US" dirty="0"/>
          </a:p>
          <a:p>
            <a:r>
              <a:rPr lang="en-US" b="1" dirty="0" err="1"/>
              <a:t>Prévoir</a:t>
            </a:r>
            <a:r>
              <a:rPr lang="en-US" b="1" dirty="0"/>
              <a:t> un budget pour </a:t>
            </a:r>
            <a:r>
              <a:rPr lang="en-US" b="1" dirty="0" err="1"/>
              <a:t>l’engagement</a:t>
            </a:r>
            <a:r>
              <a:rPr lang="en-US" b="1" dirty="0"/>
              <a:t> </a:t>
            </a:r>
            <a:r>
              <a:rPr lang="en-US" b="1" dirty="0" err="1"/>
              <a:t>communautaire</a:t>
            </a:r>
            <a:r>
              <a:rPr lang="en-US" b="1" dirty="0"/>
              <a:t> </a:t>
            </a:r>
            <a:r>
              <a:rPr lang="en-US" b="1" dirty="0" err="1"/>
              <a:t>renforce</a:t>
            </a:r>
            <a:r>
              <a:rPr lang="en-US" b="1" dirty="0"/>
              <a:t> la </a:t>
            </a:r>
            <a:r>
              <a:rPr lang="en-US" b="1" dirty="0" err="1"/>
              <a:t>confiance</a:t>
            </a:r>
            <a:r>
              <a:rPr lang="en-US" b="1" dirty="0"/>
              <a:t> et </a:t>
            </a:r>
            <a:r>
              <a:rPr lang="en-US" b="1" dirty="0" err="1"/>
              <a:t>améliore</a:t>
            </a:r>
            <a:r>
              <a:rPr lang="en-US" b="1" dirty="0"/>
              <a:t> les </a:t>
            </a:r>
            <a:r>
              <a:rPr lang="en-US" b="1" dirty="0" err="1"/>
              <a:t>résultats</a:t>
            </a:r>
            <a:r>
              <a:rPr lang="en-US" b="1" dirty="0"/>
              <a:t> pour </a:t>
            </a:r>
            <a:r>
              <a:rPr lang="en-US" b="1" dirty="0" err="1"/>
              <a:t>tous</a:t>
            </a:r>
            <a:r>
              <a:rPr lang="en-US" b="1" dirty="0"/>
              <a:t>.</a:t>
            </a:r>
            <a:endParaRPr lang="en-US" dirty="0"/>
          </a:p>
          <a:p>
            <a:pPr marL="0" lvl="0" indent="0" algn="l">
              <a:lnSpc>
                <a:spcPct val="114999"/>
              </a:lnSpc>
              <a:spcBef>
                <a:spcPts val="0"/>
              </a:spcBef>
              <a:spcAft>
                <a:spcPts val="0"/>
              </a:spcAft>
              <a:buSzPts val="1100"/>
              <a:buNone/>
            </a:pPr>
            <a:endParaRPr lang="en-US" dirty="0">
              <a:latin typeface="Arial" panose="020B0604020202020204" pitchFamily="34" charset="0"/>
              <a:cs typeface="Arial" panose="020B0604020202020204" pitchFamily="34" charset="0"/>
            </a:endParaRPr>
          </a:p>
          <a:p>
            <a:pPr marL="0" lvl="0" indent="0" algn="l" rtl="0">
              <a:lnSpc>
                <a:spcPct val="115000"/>
              </a:lnSpc>
              <a:spcBef>
                <a:spcPts val="0"/>
              </a:spcBef>
              <a:spcAft>
                <a:spcPts val="0"/>
              </a:spcAft>
              <a:buSzPts val="1100"/>
              <a:buNone/>
            </a:pPr>
            <a:endParaRPr dirty="0">
              <a:solidFill>
                <a:schemeClr val="dk1"/>
              </a:solidFill>
            </a:endParaRPr>
          </a:p>
        </p:txBody>
      </p:sp>
      <p:sp>
        <p:nvSpPr>
          <p:cNvPr id="256" name="Google Shape;256;g1ef3774d278_2_108:notes">
            <a:extLst>
              <a:ext uri="{FF2B5EF4-FFF2-40B4-BE49-F238E27FC236}">
                <a16:creationId xmlns:a16="http://schemas.microsoft.com/office/drawing/2014/main" id="{30EC4B91-A791-A64F-C2B5-CEF69D51AA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73358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68CDCE00-4F21-BD04-31E3-B0B9A60F93D9}"/>
            </a:ext>
          </a:extLst>
        </p:cNvPr>
        <p:cNvGrpSpPr/>
        <p:nvPr/>
      </p:nvGrpSpPr>
      <p:grpSpPr>
        <a:xfrm>
          <a:off x="0" y="0"/>
          <a:ext cx="0" cy="0"/>
          <a:chOff x="0" y="0"/>
          <a:chExt cx="0" cy="0"/>
        </a:xfrm>
      </p:grpSpPr>
      <p:sp>
        <p:nvSpPr>
          <p:cNvPr id="255" name="Google Shape;255;g1ef3774d278_2_108:notes">
            <a:extLst>
              <a:ext uri="{FF2B5EF4-FFF2-40B4-BE49-F238E27FC236}">
                <a16:creationId xmlns:a16="http://schemas.microsoft.com/office/drawing/2014/main" id="{D9C2812A-54C0-1739-DC68-EFD5007FCA2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dirty="0">
              <a:solidFill>
                <a:schemeClr val="dk1"/>
              </a:solidFill>
            </a:endParaRPr>
          </a:p>
        </p:txBody>
      </p:sp>
      <p:sp>
        <p:nvSpPr>
          <p:cNvPr id="256" name="Google Shape;256;g1ef3774d278_2_108:notes">
            <a:extLst>
              <a:ext uri="{FF2B5EF4-FFF2-40B4-BE49-F238E27FC236}">
                <a16:creationId xmlns:a16="http://schemas.microsoft.com/office/drawing/2014/main" id="{4C02B0DA-D1CC-A6AF-DCFC-B574058894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6819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AB3C45-2467-46E8-B599-57CBFDBE2317}" type="slidenum">
              <a:rPr lang="en-US" smtClean="0"/>
              <a:t>25</a:t>
            </a:fld>
            <a:endParaRPr lang="en-US"/>
          </a:p>
        </p:txBody>
      </p:sp>
    </p:spTree>
    <p:extLst>
      <p:ext uri="{BB962C8B-B14F-4D97-AF65-F5344CB8AC3E}">
        <p14:creationId xmlns:p14="http://schemas.microsoft.com/office/powerpoint/2010/main" val="1629476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AB3C45-2467-46E8-B599-57CBFDBE2317}" type="slidenum">
              <a:rPr lang="en-US" smtClean="0"/>
              <a:t>26</a:t>
            </a:fld>
            <a:endParaRPr lang="en-US"/>
          </a:p>
        </p:txBody>
      </p:sp>
    </p:spTree>
    <p:extLst>
      <p:ext uri="{BB962C8B-B14F-4D97-AF65-F5344CB8AC3E}">
        <p14:creationId xmlns:p14="http://schemas.microsoft.com/office/powerpoint/2010/main" val="2206053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AB3C45-2467-46E8-B599-57CBFDBE2317}" type="slidenum">
              <a:rPr lang="en-US" smtClean="0"/>
              <a:t>27</a:t>
            </a:fld>
            <a:endParaRPr lang="en-US"/>
          </a:p>
        </p:txBody>
      </p:sp>
    </p:spTree>
    <p:extLst>
      <p:ext uri="{BB962C8B-B14F-4D97-AF65-F5344CB8AC3E}">
        <p14:creationId xmlns:p14="http://schemas.microsoft.com/office/powerpoint/2010/main" val="2672800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2" name="Google Shape;68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6" name="Google Shape;21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8" name="Google Shape;81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stratégie LCDS 2030 du Guyana met l'accent sur le développement en harmonie avec la nature afin de bâtir un avenir prospère et résilient. CI-Guyana soutient cette initiative en mettant à profit ses 30 années d'expérience dans les domaines de la conservation, des économies durables et des partenariats solides afin de créer des avantages durables et fondés sur la nature pour les populations.</a:t>
            </a:r>
          </a:p>
          <a:p>
            <a:r>
              <a:rPr lang="fr-FR" dirty="0"/>
              <a:t>Le travail de CI-Guyana se concentre sur : (1) la conservation de la nature et le climat, (2) la mise en place d'économies durables et (3) l'amplification de l'impact grâce à l'information et aux partenariats.</a:t>
            </a:r>
          </a:p>
          <a:p>
            <a:endParaRPr lang="en-GB" dirty="0"/>
          </a:p>
        </p:txBody>
      </p:sp>
      <p:sp>
        <p:nvSpPr>
          <p:cNvPr id="4" name="Slide Number Placeholder 3"/>
          <p:cNvSpPr>
            <a:spLocks noGrp="1"/>
          </p:cNvSpPr>
          <p:nvPr>
            <p:ph type="sldNum" sz="quarter" idx="5"/>
          </p:nvPr>
        </p:nvSpPr>
        <p:spPr/>
        <p:txBody>
          <a:bodyPr/>
          <a:lstStyle/>
          <a:p>
            <a:fld id="{7367DD1A-F289-43ED-86A6-40980457D569}" type="slidenum">
              <a:rPr lang="en-US" smtClean="0"/>
              <a:t>4</a:t>
            </a:fld>
            <a:endParaRPr lang="en-US"/>
          </a:p>
        </p:txBody>
      </p:sp>
    </p:spTree>
    <p:extLst>
      <p:ext uri="{BB962C8B-B14F-4D97-AF65-F5344CB8AC3E}">
        <p14:creationId xmlns:p14="http://schemas.microsoft.com/office/powerpoint/2010/main" val="2608230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EF1F0661-D982-D86F-4FB8-26B331CE2C00}"/>
            </a:ext>
          </a:extLst>
        </p:cNvPr>
        <p:cNvGrpSpPr/>
        <p:nvPr/>
      </p:nvGrpSpPr>
      <p:grpSpPr>
        <a:xfrm>
          <a:off x="0" y="0"/>
          <a:ext cx="0" cy="0"/>
          <a:chOff x="0" y="0"/>
          <a:chExt cx="0" cy="0"/>
        </a:xfrm>
      </p:grpSpPr>
      <p:sp>
        <p:nvSpPr>
          <p:cNvPr id="255" name="Google Shape;255;g1ef3774d278_2_108:notes">
            <a:extLst>
              <a:ext uri="{FF2B5EF4-FFF2-40B4-BE49-F238E27FC236}">
                <a16:creationId xmlns:a16="http://schemas.microsoft.com/office/drawing/2014/main" id="{4D8B0AFE-741D-A9DB-3426-28B3B7BA7F7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solidFill>
                <a:schemeClr val="dk1"/>
              </a:solidFill>
            </a:endParaRPr>
          </a:p>
        </p:txBody>
      </p:sp>
      <p:sp>
        <p:nvSpPr>
          <p:cNvPr id="256" name="Google Shape;256;g1ef3774d278_2_108:notes">
            <a:extLst>
              <a:ext uri="{FF2B5EF4-FFF2-40B4-BE49-F238E27FC236}">
                <a16:creationId xmlns:a16="http://schemas.microsoft.com/office/drawing/2014/main" id="{CF557926-71A1-E9AA-D535-C2EA658135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86880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F22931BE-4F6C-06A4-BCD4-C3E5B70B04F5}"/>
            </a:ext>
          </a:extLst>
        </p:cNvPr>
        <p:cNvGrpSpPr/>
        <p:nvPr/>
      </p:nvGrpSpPr>
      <p:grpSpPr>
        <a:xfrm>
          <a:off x="0" y="0"/>
          <a:ext cx="0" cy="0"/>
          <a:chOff x="0" y="0"/>
          <a:chExt cx="0" cy="0"/>
        </a:xfrm>
      </p:grpSpPr>
      <p:sp>
        <p:nvSpPr>
          <p:cNvPr id="255" name="Google Shape;255;g1ef3774d278_2_108:notes">
            <a:extLst>
              <a:ext uri="{FF2B5EF4-FFF2-40B4-BE49-F238E27FC236}">
                <a16:creationId xmlns:a16="http://schemas.microsoft.com/office/drawing/2014/main" id="{994F670B-7FAD-6680-9863-97DB2FAE24E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fr-FR" dirty="0">
                <a:solidFill>
                  <a:schemeClr val="dk1"/>
                </a:solidFill>
              </a:rPr>
              <a:t>(Exploration to…) Exploration pour localiser les dépôts avant de planifier l’extraction minière</a:t>
            </a:r>
          </a:p>
          <a:p>
            <a:pPr marL="0" lvl="0" indent="0" algn="l" rtl="0">
              <a:lnSpc>
                <a:spcPct val="115000"/>
              </a:lnSpc>
              <a:spcBef>
                <a:spcPts val="0"/>
              </a:spcBef>
              <a:spcAft>
                <a:spcPts val="0"/>
              </a:spcAft>
              <a:buSzPts val="1100"/>
              <a:buNone/>
            </a:pPr>
            <a:r>
              <a:rPr lang="fr-FR" dirty="0">
                <a:solidFill>
                  <a:schemeClr val="dk1"/>
                </a:solidFill>
              </a:rPr>
              <a:t>(Methods to…) Des méthodes pour améliorer l’extraction de l’or et éliminer l’usage du mercure</a:t>
            </a:r>
          </a:p>
          <a:p>
            <a:pPr marL="0" lvl="0" indent="0" algn="l" rtl="0">
              <a:lnSpc>
                <a:spcPct val="115000"/>
              </a:lnSpc>
              <a:spcBef>
                <a:spcPts val="0"/>
              </a:spcBef>
              <a:spcAft>
                <a:spcPts val="0"/>
              </a:spcAft>
              <a:buSzPts val="1100"/>
              <a:buNone/>
            </a:pPr>
            <a:r>
              <a:rPr lang="fr-FR" dirty="0">
                <a:solidFill>
                  <a:schemeClr val="dk1"/>
                </a:solidFill>
              </a:rPr>
              <a:t>(</a:t>
            </a:r>
            <a:r>
              <a:rPr lang="fr-FR" dirty="0" err="1">
                <a:solidFill>
                  <a:schemeClr val="dk1"/>
                </a:solidFill>
              </a:rPr>
              <a:t>Rehabilitation</a:t>
            </a:r>
            <a:r>
              <a:rPr lang="fr-FR" dirty="0">
                <a:solidFill>
                  <a:schemeClr val="dk1"/>
                </a:solidFill>
              </a:rPr>
              <a:t> of…) Réhabilitation de sites miniers pour la restauration et la réaffectation</a:t>
            </a:r>
          </a:p>
          <a:p>
            <a:pPr marL="0" lvl="0" indent="0" algn="l" rtl="0">
              <a:lnSpc>
                <a:spcPct val="115000"/>
              </a:lnSpc>
              <a:spcBef>
                <a:spcPts val="0"/>
              </a:spcBef>
              <a:spcAft>
                <a:spcPts val="0"/>
              </a:spcAft>
              <a:buSzPts val="1100"/>
              <a:buNone/>
            </a:pPr>
            <a:r>
              <a:rPr lang="fr-FR" dirty="0">
                <a:solidFill>
                  <a:schemeClr val="dk1"/>
                </a:solidFill>
              </a:rPr>
              <a:t>(</a:t>
            </a:r>
            <a:r>
              <a:rPr lang="fr-FR" dirty="0" err="1">
                <a:solidFill>
                  <a:schemeClr val="dk1"/>
                </a:solidFill>
              </a:rPr>
              <a:t>Markets</a:t>
            </a:r>
            <a:r>
              <a:rPr lang="fr-FR" dirty="0">
                <a:solidFill>
                  <a:schemeClr val="dk1"/>
                </a:solidFill>
              </a:rPr>
              <a:t> for…) Des marchés pour les produits aurifères artisanaux certifiés responsables</a:t>
            </a:r>
          </a:p>
          <a:p>
            <a:pPr marL="0" lvl="0" indent="0" algn="l" rtl="0">
              <a:lnSpc>
                <a:spcPct val="115000"/>
              </a:lnSpc>
              <a:spcBef>
                <a:spcPts val="0"/>
              </a:spcBef>
              <a:spcAft>
                <a:spcPts val="0"/>
              </a:spcAft>
              <a:buSzPts val="1100"/>
              <a:buNone/>
            </a:pPr>
            <a:r>
              <a:rPr lang="fr-FR" dirty="0">
                <a:solidFill>
                  <a:schemeClr val="dk1"/>
                </a:solidFill>
                <a:sym typeface="Wingdings" panose="05000000000000000000" pitchFamily="2" charset="2"/>
              </a:rPr>
              <a:t> Recherche | Prestations de services techniques | Solutions fondées sur des données | Dialogue multipartite | Sensibilisation | Planification intégrée | Démonstration </a:t>
            </a:r>
            <a:endParaRPr lang="fr-FR" dirty="0">
              <a:solidFill>
                <a:schemeClr val="dk1"/>
              </a:solidFill>
            </a:endParaRPr>
          </a:p>
          <a:p>
            <a:pPr marL="0" lvl="0" indent="0" algn="l" rtl="0">
              <a:lnSpc>
                <a:spcPct val="115000"/>
              </a:lnSpc>
              <a:spcBef>
                <a:spcPts val="0"/>
              </a:spcBef>
              <a:spcAft>
                <a:spcPts val="0"/>
              </a:spcAft>
              <a:buSzPts val="1100"/>
              <a:buNone/>
            </a:pPr>
            <a:endParaRPr dirty="0">
              <a:solidFill>
                <a:schemeClr val="dk1"/>
              </a:solidFill>
            </a:endParaRPr>
          </a:p>
        </p:txBody>
      </p:sp>
      <p:sp>
        <p:nvSpPr>
          <p:cNvPr id="256" name="Google Shape;256;g1ef3774d278_2_108:notes">
            <a:extLst>
              <a:ext uri="{FF2B5EF4-FFF2-40B4-BE49-F238E27FC236}">
                <a16:creationId xmlns:a16="http://schemas.microsoft.com/office/drawing/2014/main" id="{BBCC6B89-6F3E-4AB2-58B8-BA4B5FC825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8649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29B2BE56-1575-3540-B3AA-54113CC441FC}"/>
            </a:ext>
          </a:extLst>
        </p:cNvPr>
        <p:cNvGrpSpPr/>
        <p:nvPr/>
      </p:nvGrpSpPr>
      <p:grpSpPr>
        <a:xfrm>
          <a:off x="0" y="0"/>
          <a:ext cx="0" cy="0"/>
          <a:chOff x="0" y="0"/>
          <a:chExt cx="0" cy="0"/>
        </a:xfrm>
      </p:grpSpPr>
      <p:sp>
        <p:nvSpPr>
          <p:cNvPr id="255" name="Google Shape;255;g1ef3774d278_2_108:notes">
            <a:extLst>
              <a:ext uri="{FF2B5EF4-FFF2-40B4-BE49-F238E27FC236}">
                <a16:creationId xmlns:a16="http://schemas.microsoft.com/office/drawing/2014/main" id="{D67BEF1E-BA14-9B6F-1656-4C21748E9FA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fr-FR" dirty="0"/>
              <a:t>Qu'est-ce que la « perte de licence sociale d'exploitation » ?</a:t>
            </a:r>
          </a:p>
          <a:p>
            <a:r>
              <a:rPr lang="fr-FR" dirty="0"/>
              <a:t>La licence sociale d'exploitation (SLO) est une approbation tacite et permanente de la communauté pour qu'un projet ou une entreprise puisse opérer dans un domaine spécifique. Il ne s'agit pas d'une licence légale, mais elle est tout aussi importante, en particulier pour les projets qui ont un impact direct sur les communautés locales.</a:t>
            </a:r>
          </a:p>
          <a:p>
            <a:r>
              <a:rPr lang="fr-FR" dirty="0"/>
              <a:t>✅ Lorsqu'une entreprise dispose d'une licence sociale :</a:t>
            </a:r>
          </a:p>
          <a:p>
            <a:r>
              <a:rPr lang="fr-FR" dirty="0"/>
              <a:t>La communauté se sent respectée, informée et impliquée</a:t>
            </a:r>
          </a:p>
          <a:p>
            <a:r>
              <a:rPr lang="fr-FR" dirty="0"/>
              <a:t>Il existe une relation de confiance entre la communauté et l'entreprise</a:t>
            </a:r>
          </a:p>
          <a:p>
            <a:r>
              <a:rPr lang="fr-FR" dirty="0"/>
              <a:t>Le projet peut avancer sans opposition majeure</a:t>
            </a:r>
          </a:p>
          <a:p>
            <a:pPr marL="0" lvl="0" indent="0" algn="l" rtl="0">
              <a:lnSpc>
                <a:spcPct val="115000"/>
              </a:lnSpc>
              <a:spcBef>
                <a:spcPts val="0"/>
              </a:spcBef>
              <a:spcAft>
                <a:spcPts val="0"/>
              </a:spcAft>
              <a:buSzPts val="1100"/>
              <a:buNone/>
            </a:pPr>
            <a:endParaRPr b="0" dirty="0">
              <a:solidFill>
                <a:schemeClr val="dk1"/>
              </a:solidFill>
            </a:endParaRPr>
          </a:p>
        </p:txBody>
      </p:sp>
      <p:sp>
        <p:nvSpPr>
          <p:cNvPr id="256" name="Google Shape;256;g1ef3774d278_2_108:notes">
            <a:extLst>
              <a:ext uri="{FF2B5EF4-FFF2-40B4-BE49-F238E27FC236}">
                <a16:creationId xmlns:a16="http://schemas.microsoft.com/office/drawing/2014/main" id="{32A053D7-7F5A-35C0-0108-334F1958BD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9727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F6F29ECD-E097-2E3F-8104-029624C715DC}"/>
            </a:ext>
          </a:extLst>
        </p:cNvPr>
        <p:cNvGrpSpPr/>
        <p:nvPr/>
      </p:nvGrpSpPr>
      <p:grpSpPr>
        <a:xfrm>
          <a:off x="0" y="0"/>
          <a:ext cx="0" cy="0"/>
          <a:chOff x="0" y="0"/>
          <a:chExt cx="0" cy="0"/>
        </a:xfrm>
      </p:grpSpPr>
      <p:sp>
        <p:nvSpPr>
          <p:cNvPr id="255" name="Google Shape;255;g1ef3774d278_2_108:notes">
            <a:extLst>
              <a:ext uri="{FF2B5EF4-FFF2-40B4-BE49-F238E27FC236}">
                <a16:creationId xmlns:a16="http://schemas.microsoft.com/office/drawing/2014/main" id="{A539029F-DF56-34EA-CFA8-6840BCAFB5E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dirty="0" err="1"/>
              <a:t>Qu’est-ce</a:t>
            </a:r>
            <a:r>
              <a:rPr lang="en-US" dirty="0"/>
              <a:t> que le CLPE </a:t>
            </a:r>
            <a:r>
              <a:rPr lang="en-US" kern="1200" dirty="0">
                <a:effectLst/>
              </a:rPr>
              <a:t>(</a:t>
            </a:r>
            <a:r>
              <a:rPr lang="en-US" dirty="0" err="1"/>
              <a:t>Consentement</a:t>
            </a:r>
            <a:r>
              <a:rPr lang="en-US" dirty="0"/>
              <a:t> Libre</a:t>
            </a:r>
            <a:r>
              <a:rPr lang="en-US" kern="1200" dirty="0">
                <a:effectLst/>
              </a:rPr>
              <a:t>, </a:t>
            </a:r>
            <a:r>
              <a:rPr lang="en-US" dirty="0" err="1"/>
              <a:t>Préalable</a:t>
            </a:r>
            <a:r>
              <a:rPr lang="en-US" dirty="0"/>
              <a:t> et </a:t>
            </a:r>
            <a:r>
              <a:rPr lang="en-US" dirty="0" err="1"/>
              <a:t>Éclairé</a:t>
            </a:r>
            <a:r>
              <a:rPr lang="en-US" dirty="0"/>
              <a:t>) ?</a:t>
            </a:r>
            <a:endParaRPr lang="en-US" dirty="0">
              <a:ea typeface="+mn-ea"/>
              <a:cs typeface="+mn-cs"/>
            </a:endParaRPr>
          </a:p>
          <a:p>
            <a:r>
              <a:rPr lang="en-US" dirty="0"/>
              <a:t>Importance </a:t>
            </a:r>
            <a:r>
              <a:rPr lang="en-US" dirty="0" err="1"/>
              <a:t>juridique</a:t>
            </a:r>
            <a:r>
              <a:rPr lang="en-US" kern="1200" dirty="0">
                <a:effectLst/>
              </a:rPr>
              <a:t>, </a:t>
            </a:r>
            <a:r>
              <a:rPr lang="en-US" dirty="0" err="1"/>
              <a:t>éthique</a:t>
            </a:r>
            <a:r>
              <a:rPr lang="en-US" dirty="0"/>
              <a:t> et </a:t>
            </a:r>
            <a:r>
              <a:rPr lang="en-US" dirty="0" err="1"/>
              <a:t>opérationnelle</a:t>
            </a:r>
          </a:p>
          <a:p>
            <a:r>
              <a:rPr lang="en-US" dirty="0"/>
              <a:t>CLPE </a:t>
            </a:r>
            <a:r>
              <a:rPr lang="en-US" kern="1200" dirty="0">
                <a:effectLst/>
              </a:rPr>
              <a:t>vs. consultation</a:t>
            </a:r>
            <a:r>
              <a:rPr lang="en-US" dirty="0"/>
              <a:t> </a:t>
            </a:r>
            <a:r>
              <a:rPr lang="en-US" dirty="0" err="1"/>
              <a:t>traditionnelle</a:t>
            </a:r>
          </a:p>
          <a:p>
            <a:r>
              <a:rPr lang="en-US" dirty="0" err="1"/>
              <a:t>Normes</a:t>
            </a:r>
            <a:r>
              <a:rPr lang="en-US" dirty="0"/>
              <a:t> </a:t>
            </a:r>
            <a:r>
              <a:rPr lang="en-US" dirty="0" err="1"/>
              <a:t>mondiales</a:t>
            </a:r>
            <a:r>
              <a:rPr lang="en-US" dirty="0"/>
              <a:t> </a:t>
            </a:r>
            <a:r>
              <a:rPr lang="en-US" kern="1200" dirty="0">
                <a:effectLst/>
              </a:rPr>
              <a:t>(UNDRIP, IFC, etc.)</a:t>
            </a:r>
            <a:endParaRPr lang="en-US" dirty="0"/>
          </a:p>
          <a:p>
            <a:pPr lvl="0"/>
            <a:endParaRPr lang="en-US" sz="1200" kern="1200" dirty="0">
              <a:solidFill>
                <a:schemeClr val="tx1"/>
              </a:solidFill>
              <a:effectLst/>
              <a:latin typeface="+mn-lt"/>
            </a:endParaRPr>
          </a:p>
          <a:p>
            <a:pPr marL="0" lvl="0" indent="0" algn="l" rtl="0">
              <a:lnSpc>
                <a:spcPct val="115000"/>
              </a:lnSpc>
              <a:spcBef>
                <a:spcPts val="0"/>
              </a:spcBef>
              <a:spcAft>
                <a:spcPts val="0"/>
              </a:spcAft>
              <a:buSzPts val="1100"/>
              <a:buNone/>
            </a:pPr>
            <a:endParaRPr dirty="0">
              <a:solidFill>
                <a:schemeClr val="dk1"/>
              </a:solidFill>
            </a:endParaRPr>
          </a:p>
        </p:txBody>
      </p:sp>
      <p:sp>
        <p:nvSpPr>
          <p:cNvPr id="256" name="Google Shape;256;g1ef3774d278_2_108:notes">
            <a:extLst>
              <a:ext uri="{FF2B5EF4-FFF2-40B4-BE49-F238E27FC236}">
                <a16:creationId xmlns:a16="http://schemas.microsoft.com/office/drawing/2014/main" id="{2372827A-D45C-787A-B774-951E047AE7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3406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B95F2A8E-368D-F8B5-AD8A-C603EA0117B7}"/>
            </a:ext>
          </a:extLst>
        </p:cNvPr>
        <p:cNvGrpSpPr/>
        <p:nvPr/>
      </p:nvGrpSpPr>
      <p:grpSpPr>
        <a:xfrm>
          <a:off x="0" y="0"/>
          <a:ext cx="0" cy="0"/>
          <a:chOff x="0" y="0"/>
          <a:chExt cx="0" cy="0"/>
        </a:xfrm>
      </p:grpSpPr>
      <p:sp>
        <p:nvSpPr>
          <p:cNvPr id="255" name="Google Shape;255;g1ef3774d278_2_108:notes">
            <a:extLst>
              <a:ext uri="{FF2B5EF4-FFF2-40B4-BE49-F238E27FC236}">
                <a16:creationId xmlns:a16="http://schemas.microsoft.com/office/drawing/2014/main" id="{884A9D44-187F-ADC3-BF8D-51D48845AD7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fr-FR" dirty="0"/>
              <a:t>Qu'est-ce que le FPIC (consentement libre, préalable et éclairé) ?</a:t>
            </a:r>
          </a:p>
          <a:p>
            <a:r>
              <a:rPr lang="fr-FR" dirty="0"/>
              <a:t>Importance juridique, éthique et opérationnelle</a:t>
            </a:r>
          </a:p>
          <a:p>
            <a:r>
              <a:rPr lang="fr-FR" dirty="0"/>
              <a:t>FPIC vs consultation traditionnelle</a:t>
            </a:r>
          </a:p>
          <a:p>
            <a:r>
              <a:rPr lang="fr-FR" dirty="0"/>
              <a:t>Normes mondiales (UNDRIP, IFC, etc.)</a:t>
            </a:r>
          </a:p>
          <a:p>
            <a:pPr marL="0" lvl="0" indent="0" algn="l" rtl="0">
              <a:lnSpc>
                <a:spcPct val="115000"/>
              </a:lnSpc>
              <a:spcBef>
                <a:spcPts val="0"/>
              </a:spcBef>
              <a:spcAft>
                <a:spcPts val="0"/>
              </a:spcAft>
              <a:buSzPts val="1100"/>
              <a:buNone/>
            </a:pPr>
            <a:endParaRPr dirty="0">
              <a:solidFill>
                <a:schemeClr val="dk1"/>
              </a:solidFill>
            </a:endParaRPr>
          </a:p>
        </p:txBody>
      </p:sp>
      <p:sp>
        <p:nvSpPr>
          <p:cNvPr id="256" name="Google Shape;256;g1ef3774d278_2_108:notes">
            <a:extLst>
              <a:ext uri="{FF2B5EF4-FFF2-40B4-BE49-F238E27FC236}">
                <a16:creationId xmlns:a16="http://schemas.microsoft.com/office/drawing/2014/main" id="{5A50E77A-AB63-6C7A-511E-3DC73F45CA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7618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F7F62E4A-1105-0C48-46C2-EA030D8A2569}"/>
            </a:ext>
          </a:extLst>
        </p:cNvPr>
        <p:cNvGrpSpPr/>
        <p:nvPr/>
      </p:nvGrpSpPr>
      <p:grpSpPr>
        <a:xfrm>
          <a:off x="0" y="0"/>
          <a:ext cx="0" cy="0"/>
          <a:chOff x="0" y="0"/>
          <a:chExt cx="0" cy="0"/>
        </a:xfrm>
      </p:grpSpPr>
      <p:sp>
        <p:nvSpPr>
          <p:cNvPr id="255" name="Google Shape;255;g1ef3774d278_2_108:notes">
            <a:extLst>
              <a:ext uri="{FF2B5EF4-FFF2-40B4-BE49-F238E27FC236}">
                <a16:creationId xmlns:a16="http://schemas.microsoft.com/office/drawing/2014/main" id="{EDFBFD13-A68E-7ACA-1770-C10F559453C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t>Techniques pour faire face aux acteurs puissants (par ex., mineurs en Bolivie, gouvernement au Ghana)</a:t>
            </a:r>
          </a:p>
          <a:p>
            <a:r>
              <a:rPr lang="en-US" b="1" err="1"/>
              <a:t>Renforcement</a:t>
            </a:r>
            <a:r>
              <a:rPr lang="en-US" b="1"/>
              <a:t> des coalitions au sein des communautés</a:t>
            </a:r>
            <a:endParaRPr lang="en-US"/>
          </a:p>
          <a:p>
            <a:r>
              <a:rPr lang="en-US" b="1" dirty="0" err="1"/>
              <a:t>Accès</a:t>
            </a:r>
            <a:r>
              <a:rPr lang="en-US" b="1" dirty="0"/>
              <a:t> </a:t>
            </a:r>
            <a:r>
              <a:rPr lang="en-US" b="1" dirty="0" err="1"/>
              <a:t>inégal</a:t>
            </a:r>
            <a:r>
              <a:rPr lang="en-US" b="1" dirty="0"/>
              <a:t> aux </a:t>
            </a:r>
            <a:r>
              <a:rPr lang="en-US" b="1" dirty="0" err="1"/>
              <a:t>ressources</a:t>
            </a:r>
            <a:r>
              <a:rPr lang="en-US" b="1" dirty="0"/>
              <a:t> :</a:t>
            </a:r>
            <a:endParaRPr lang="en-US" dirty="0"/>
          </a:p>
          <a:p>
            <a:pPr marL="285750" indent="-285750">
              <a:buFont typeface="Arial"/>
              <a:buChar char="•"/>
            </a:pPr>
            <a:r>
              <a:rPr lang="en-US" dirty="0"/>
              <a:t>Les </a:t>
            </a:r>
            <a:r>
              <a:rPr lang="en-US" dirty="0" err="1"/>
              <a:t>promoteurs</a:t>
            </a:r>
            <a:r>
              <a:rPr lang="en-US" dirty="0"/>
              <a:t> de </a:t>
            </a:r>
            <a:r>
              <a:rPr lang="en-US" dirty="0" err="1"/>
              <a:t>projets</a:t>
            </a:r>
            <a:r>
              <a:rPr lang="en-US" dirty="0"/>
              <a:t> </a:t>
            </a:r>
            <a:r>
              <a:rPr lang="en-US" dirty="0" err="1"/>
              <a:t>disposent</a:t>
            </a:r>
            <a:r>
              <a:rPr lang="en-US" dirty="0"/>
              <a:t> </a:t>
            </a:r>
            <a:r>
              <a:rPr lang="en-US" dirty="0" err="1"/>
              <a:t>souvent</a:t>
            </a:r>
            <a:r>
              <a:rPr lang="en-US" dirty="0"/>
              <a:t> </a:t>
            </a:r>
            <a:r>
              <a:rPr lang="en-US" dirty="0" err="1"/>
              <a:t>d’avantages</a:t>
            </a:r>
            <a:r>
              <a:rPr lang="en-US" dirty="0"/>
              <a:t> </a:t>
            </a:r>
            <a:r>
              <a:rPr lang="en-US" dirty="0" err="1"/>
              <a:t>juridiques</a:t>
            </a:r>
            <a:r>
              <a:rPr lang="en-US" dirty="0"/>
              <a:t>, financiers et techniques.</a:t>
            </a:r>
          </a:p>
          <a:p>
            <a:pPr marL="285750" indent="-285750">
              <a:buFont typeface="Arial"/>
              <a:buChar char="•"/>
            </a:pPr>
            <a:r>
              <a:rPr lang="en-US" dirty="0"/>
              <a:t>Les </a:t>
            </a:r>
            <a:r>
              <a:rPr lang="en-US" dirty="0" err="1"/>
              <a:t>communautés</a:t>
            </a:r>
            <a:r>
              <a:rPr lang="en-US" dirty="0"/>
              <a:t> </a:t>
            </a:r>
            <a:r>
              <a:rPr lang="en-US" dirty="0" err="1"/>
              <a:t>peuvent</a:t>
            </a:r>
            <a:r>
              <a:rPr lang="en-US" dirty="0"/>
              <a:t> </a:t>
            </a:r>
            <a:r>
              <a:rPr lang="en-US" dirty="0" err="1"/>
              <a:t>manquer</a:t>
            </a:r>
            <a:r>
              <a:rPr lang="en-US" dirty="0"/>
              <a:t> </a:t>
            </a:r>
            <a:r>
              <a:rPr lang="en-US" dirty="0" err="1"/>
              <a:t>d’accès</a:t>
            </a:r>
            <a:r>
              <a:rPr lang="en-US" dirty="0"/>
              <a:t> à des conseils </a:t>
            </a:r>
            <a:r>
              <a:rPr lang="en-US" dirty="0" err="1"/>
              <a:t>indépendants</a:t>
            </a:r>
            <a:r>
              <a:rPr lang="en-US" dirty="0"/>
              <a:t>, des données et un </a:t>
            </a:r>
            <a:r>
              <a:rPr lang="en-US" dirty="0" err="1"/>
              <a:t>soutien</a:t>
            </a:r>
            <a:r>
              <a:rPr lang="en-US" dirty="0"/>
              <a:t> </a:t>
            </a:r>
            <a:r>
              <a:rPr lang="en-US" dirty="0" err="1"/>
              <a:t>juridique</a:t>
            </a:r>
            <a:r>
              <a:rPr lang="en-US" dirty="0"/>
              <a:t>.</a:t>
            </a:r>
          </a:p>
          <a:p>
            <a:r>
              <a:rPr lang="en-US" b="1" dirty="0"/>
              <a:t>Temps et </a:t>
            </a:r>
            <a:r>
              <a:rPr lang="en-US" b="1" dirty="0" err="1"/>
              <a:t>prise</a:t>
            </a:r>
            <a:r>
              <a:rPr lang="en-US" b="1" dirty="0"/>
              <a:t> de </a:t>
            </a:r>
            <a:r>
              <a:rPr lang="en-US" b="1" dirty="0" err="1"/>
              <a:t>décision</a:t>
            </a:r>
            <a:r>
              <a:rPr lang="en-US" b="1" dirty="0"/>
              <a:t> :</a:t>
            </a:r>
            <a:endParaRPr lang="en-US" dirty="0"/>
          </a:p>
          <a:p>
            <a:pPr marL="285750" indent="-285750">
              <a:buFont typeface="Arial"/>
              <a:buChar char="•"/>
            </a:pPr>
            <a:r>
              <a:rPr lang="en-US" dirty="0"/>
              <a:t>Les </a:t>
            </a:r>
            <a:r>
              <a:rPr lang="en-US" dirty="0" err="1"/>
              <a:t>calendriers</a:t>
            </a:r>
            <a:r>
              <a:rPr lang="en-US" dirty="0"/>
              <a:t> des </a:t>
            </a:r>
            <a:r>
              <a:rPr lang="en-US" dirty="0" err="1"/>
              <a:t>projets</a:t>
            </a:r>
            <a:r>
              <a:rPr lang="en-US" dirty="0"/>
              <a:t> </a:t>
            </a:r>
            <a:r>
              <a:rPr lang="en-US" dirty="0" err="1"/>
              <a:t>privilégient</a:t>
            </a:r>
            <a:r>
              <a:rPr lang="en-US" dirty="0"/>
              <a:t> </a:t>
            </a:r>
            <a:r>
              <a:rPr lang="en-US" dirty="0" err="1"/>
              <a:t>souvent</a:t>
            </a:r>
            <a:r>
              <a:rPr lang="en-US" dirty="0"/>
              <a:t> la </a:t>
            </a:r>
            <a:r>
              <a:rPr lang="en-US" dirty="0" err="1"/>
              <a:t>rapidité</a:t>
            </a:r>
            <a:r>
              <a:rPr lang="en-US" dirty="0"/>
              <a:t> au </a:t>
            </a:r>
            <a:r>
              <a:rPr lang="en-US" dirty="0" err="1"/>
              <a:t>détriment</a:t>
            </a:r>
            <a:r>
              <a:rPr lang="en-US" dirty="0"/>
              <a:t> d’un engagement </a:t>
            </a:r>
            <a:r>
              <a:rPr lang="en-US" dirty="0" err="1"/>
              <a:t>significatif</a:t>
            </a:r>
            <a:r>
              <a:rPr lang="en-US" dirty="0"/>
              <a:t>.</a:t>
            </a:r>
          </a:p>
          <a:p>
            <a:pPr marL="285750" indent="-285750">
              <a:buFont typeface="Arial"/>
              <a:buChar char="•"/>
            </a:pPr>
            <a:r>
              <a:rPr lang="en-US" dirty="0"/>
              <a:t>Les </a:t>
            </a:r>
            <a:r>
              <a:rPr lang="en-US" dirty="0" err="1"/>
              <a:t>communautés</a:t>
            </a:r>
            <a:r>
              <a:rPr lang="en-US" dirty="0"/>
              <a:t> </a:t>
            </a:r>
            <a:r>
              <a:rPr lang="en-US" dirty="0" err="1"/>
              <a:t>peuvent</a:t>
            </a:r>
            <a:r>
              <a:rPr lang="en-US" dirty="0"/>
              <a:t> se </a:t>
            </a:r>
            <a:r>
              <a:rPr lang="en-US" dirty="0" err="1"/>
              <a:t>sentir</a:t>
            </a:r>
            <a:r>
              <a:rPr lang="en-US" dirty="0"/>
              <a:t> </a:t>
            </a:r>
            <a:r>
              <a:rPr lang="en-US" dirty="0" err="1"/>
              <a:t>pressées</a:t>
            </a:r>
            <a:r>
              <a:rPr lang="en-US" dirty="0"/>
              <a:t> </a:t>
            </a:r>
            <a:r>
              <a:rPr lang="en-US" dirty="0" err="1"/>
              <a:t>ou</a:t>
            </a:r>
            <a:r>
              <a:rPr lang="en-US" dirty="0"/>
              <a:t> </a:t>
            </a:r>
            <a:r>
              <a:rPr lang="en-US" dirty="0" err="1"/>
              <a:t>contraintes</a:t>
            </a:r>
            <a:r>
              <a:rPr lang="en-US" dirty="0"/>
              <a:t> de prendre des </a:t>
            </a:r>
            <a:r>
              <a:rPr lang="en-US" dirty="0" err="1"/>
              <a:t>décisions</a:t>
            </a:r>
            <a:r>
              <a:rPr lang="en-US" dirty="0"/>
              <a:t>.</a:t>
            </a:r>
          </a:p>
          <a:p>
            <a:r>
              <a:rPr lang="en-US" b="1" dirty="0" err="1"/>
              <a:t>Réduire</a:t>
            </a:r>
            <a:r>
              <a:rPr lang="en-US" b="1" dirty="0"/>
              <a:t> le </a:t>
            </a:r>
            <a:r>
              <a:rPr lang="en-US" b="1" dirty="0" err="1"/>
              <a:t>déséquilibre</a:t>
            </a:r>
            <a:r>
              <a:rPr lang="en-US" b="1" dirty="0"/>
              <a:t> :</a:t>
            </a:r>
            <a:endParaRPr lang="en-US" dirty="0"/>
          </a:p>
          <a:p>
            <a:pPr marL="285750" indent="-285750">
              <a:buFont typeface="Arial"/>
              <a:buChar char="•"/>
            </a:pPr>
            <a:r>
              <a:rPr lang="en-US" dirty="0" err="1"/>
              <a:t>Garantir</a:t>
            </a:r>
            <a:r>
              <a:rPr lang="en-US" dirty="0"/>
              <a:t> un </a:t>
            </a:r>
            <a:r>
              <a:rPr lang="en-US" dirty="0" err="1"/>
              <a:t>soutien</a:t>
            </a:r>
            <a:r>
              <a:rPr lang="en-US" dirty="0"/>
              <a:t> </a:t>
            </a:r>
            <a:r>
              <a:rPr lang="en-US" dirty="0" err="1"/>
              <a:t>indépendant</a:t>
            </a:r>
            <a:r>
              <a:rPr lang="en-US" dirty="0"/>
              <a:t> pour les </a:t>
            </a:r>
            <a:r>
              <a:rPr lang="en-US" dirty="0" err="1"/>
              <a:t>communautés</a:t>
            </a:r>
            <a:r>
              <a:rPr lang="en-US" dirty="0"/>
              <a:t> (</a:t>
            </a:r>
            <a:r>
              <a:rPr lang="en-US" dirty="0" err="1"/>
              <a:t>juridique</a:t>
            </a:r>
            <a:r>
              <a:rPr lang="en-US" dirty="0"/>
              <a:t>, technique, </a:t>
            </a:r>
            <a:r>
              <a:rPr lang="en-US" dirty="0" err="1"/>
              <a:t>traduction</a:t>
            </a:r>
            <a:r>
              <a:rPr lang="en-US" dirty="0"/>
              <a:t>).</a:t>
            </a:r>
          </a:p>
          <a:p>
            <a:pPr marL="285750" indent="-285750">
              <a:buFont typeface="Arial"/>
              <a:buChar char="•"/>
            </a:pPr>
            <a:r>
              <a:rPr lang="en-US" dirty="0" err="1"/>
              <a:t>Créer</a:t>
            </a:r>
            <a:r>
              <a:rPr lang="en-US" dirty="0"/>
              <a:t> un </a:t>
            </a:r>
            <a:r>
              <a:rPr lang="en-US" dirty="0" err="1"/>
              <a:t>espace</a:t>
            </a:r>
            <a:r>
              <a:rPr lang="en-US" dirty="0"/>
              <a:t> pour le dialogue, et pas </a:t>
            </a:r>
            <a:r>
              <a:rPr lang="en-US" dirty="0" err="1"/>
              <a:t>seulement</a:t>
            </a:r>
            <a:r>
              <a:rPr lang="en-US" dirty="0"/>
              <a:t> pour la transmission </a:t>
            </a:r>
            <a:r>
              <a:rPr lang="en-US" dirty="0" err="1"/>
              <a:t>d’informations</a:t>
            </a:r>
            <a:r>
              <a:rPr lang="en-US" dirty="0"/>
              <a:t>.</a:t>
            </a:r>
          </a:p>
          <a:p>
            <a:pPr marL="285750" indent="-285750">
              <a:buFont typeface="Arial"/>
              <a:buChar char="•"/>
            </a:pPr>
            <a:r>
              <a:rPr lang="en-US" dirty="0"/>
              <a:t>Respecter les </a:t>
            </a:r>
            <a:r>
              <a:rPr lang="en-US" dirty="0" err="1"/>
              <a:t>calendriers</a:t>
            </a:r>
            <a:r>
              <a:rPr lang="en-US" dirty="0"/>
              <a:t> et les processus </a:t>
            </a:r>
            <a:r>
              <a:rPr lang="en-US" dirty="0" err="1"/>
              <a:t>décisionnels</a:t>
            </a:r>
            <a:r>
              <a:rPr lang="en-US" dirty="0"/>
              <a:t> des </a:t>
            </a:r>
            <a:r>
              <a:rPr lang="en-US" dirty="0" err="1"/>
              <a:t>communautés</a:t>
            </a:r>
            <a:r>
              <a:rPr lang="en-US" dirty="0"/>
              <a:t>.</a:t>
            </a:r>
          </a:p>
          <a:p>
            <a:r>
              <a:rPr lang="en-US" b="1" dirty="0" err="1"/>
              <a:t>Contexte</a:t>
            </a:r>
            <a:r>
              <a:rPr lang="en-US" b="1" dirty="0"/>
              <a:t> </a:t>
            </a:r>
            <a:r>
              <a:rPr lang="en-US" b="1" dirty="0" err="1"/>
              <a:t>culturel</a:t>
            </a:r>
            <a:r>
              <a:rPr lang="en-US" b="1" dirty="0"/>
              <a:t> et </a:t>
            </a:r>
            <a:r>
              <a:rPr lang="en-US" b="1" dirty="0" err="1"/>
              <a:t>historique</a:t>
            </a:r>
            <a:r>
              <a:rPr lang="en-US" b="1" dirty="0"/>
              <a:t> :</a:t>
            </a:r>
            <a:endParaRPr lang="en-US" dirty="0"/>
          </a:p>
          <a:p>
            <a:pPr marL="285750" indent="-285750">
              <a:buFont typeface="Arial"/>
              <a:buChar char="•"/>
            </a:pPr>
            <a:r>
              <a:rPr lang="en-US" dirty="0" err="1"/>
              <a:t>L’exploitation</a:t>
            </a:r>
            <a:r>
              <a:rPr lang="en-US" dirty="0"/>
              <a:t> </a:t>
            </a:r>
            <a:r>
              <a:rPr lang="en-US" dirty="0" err="1"/>
              <a:t>ou</a:t>
            </a:r>
            <a:r>
              <a:rPr lang="en-US" dirty="0"/>
              <a:t> </a:t>
            </a:r>
            <a:r>
              <a:rPr lang="en-US" dirty="0" err="1"/>
              <a:t>l’exclusion</a:t>
            </a:r>
            <a:r>
              <a:rPr lang="en-US" dirty="0"/>
              <a:t> passée </a:t>
            </a:r>
            <a:r>
              <a:rPr lang="en-US" dirty="0" err="1"/>
              <a:t>peut</a:t>
            </a:r>
            <a:r>
              <a:rPr lang="en-US" dirty="0"/>
              <a:t> </a:t>
            </a:r>
            <a:r>
              <a:rPr lang="en-US" dirty="0" err="1"/>
              <a:t>entraîner</a:t>
            </a:r>
            <a:r>
              <a:rPr lang="en-US" dirty="0"/>
              <a:t> </a:t>
            </a:r>
            <a:r>
              <a:rPr lang="en-US" dirty="0" err="1"/>
              <a:t>une</a:t>
            </a:r>
            <a:r>
              <a:rPr lang="en-US" dirty="0"/>
              <a:t> </a:t>
            </a:r>
            <a:r>
              <a:rPr lang="en-US" dirty="0" err="1"/>
              <a:t>méfiance</a:t>
            </a:r>
            <a:r>
              <a:rPr lang="en-US" dirty="0"/>
              <a:t>.</a:t>
            </a:r>
          </a:p>
          <a:p>
            <a:pPr marL="285750" indent="-285750">
              <a:buFont typeface="Arial"/>
              <a:buChar char="•"/>
            </a:pPr>
            <a:r>
              <a:rPr lang="en-US" dirty="0"/>
              <a:t>Les </a:t>
            </a:r>
            <a:r>
              <a:rPr lang="en-US" dirty="0" err="1"/>
              <a:t>peuples</a:t>
            </a:r>
            <a:r>
              <a:rPr lang="en-US" dirty="0"/>
              <a:t> </a:t>
            </a:r>
            <a:r>
              <a:rPr lang="en-US" dirty="0" err="1"/>
              <a:t>autochtones</a:t>
            </a:r>
            <a:r>
              <a:rPr lang="en-US" dirty="0"/>
              <a:t> et </a:t>
            </a:r>
            <a:r>
              <a:rPr lang="en-US" dirty="0" err="1"/>
              <a:t>communautés</a:t>
            </a:r>
            <a:r>
              <a:rPr lang="en-US" dirty="0"/>
              <a:t> locales (IPLC) </a:t>
            </a:r>
            <a:r>
              <a:rPr lang="en-US" dirty="0" err="1"/>
              <a:t>ont</a:t>
            </a:r>
            <a:r>
              <a:rPr lang="en-US" dirty="0"/>
              <a:t> des visions du monde </a:t>
            </a:r>
            <a:r>
              <a:rPr lang="en-US" dirty="0" err="1"/>
              <a:t>ou</a:t>
            </a:r>
            <a:r>
              <a:rPr lang="en-US" dirty="0"/>
              <a:t> des </a:t>
            </a:r>
            <a:r>
              <a:rPr lang="en-US" dirty="0" err="1"/>
              <a:t>systèmes</a:t>
            </a:r>
            <a:r>
              <a:rPr lang="en-US" dirty="0"/>
              <a:t> de </a:t>
            </a:r>
            <a:r>
              <a:rPr lang="en-US" dirty="0" err="1"/>
              <a:t>gouvernance</a:t>
            </a:r>
            <a:r>
              <a:rPr lang="en-US" dirty="0"/>
              <a:t> </a:t>
            </a:r>
            <a:r>
              <a:rPr lang="en-US" dirty="0" err="1"/>
              <a:t>différents</a:t>
            </a:r>
            <a:r>
              <a:rPr lang="en-US" dirty="0"/>
              <a:t>.</a:t>
            </a:r>
          </a:p>
          <a:p>
            <a:r>
              <a:rPr lang="en-US" b="1" dirty="0"/>
              <a:t>Lacunes </a:t>
            </a:r>
            <a:r>
              <a:rPr lang="en-US" b="1" dirty="0" err="1"/>
              <a:t>en</a:t>
            </a:r>
            <a:r>
              <a:rPr lang="en-US" b="1" dirty="0"/>
              <a:t> matière de </a:t>
            </a:r>
            <a:r>
              <a:rPr lang="en-US" b="1" dirty="0" err="1"/>
              <a:t>connaissances</a:t>
            </a:r>
            <a:r>
              <a:rPr lang="en-US" b="1" dirty="0"/>
              <a:t> et </a:t>
            </a:r>
            <a:r>
              <a:rPr lang="en-US" b="1" dirty="0" err="1"/>
              <a:t>d’informations</a:t>
            </a:r>
            <a:r>
              <a:rPr lang="en-US" b="1" dirty="0"/>
              <a:t> :</a:t>
            </a:r>
            <a:endParaRPr lang="en-US" dirty="0"/>
          </a:p>
          <a:p>
            <a:pPr marL="285750" indent="-285750">
              <a:buFont typeface="Arial"/>
              <a:buChar char="•"/>
            </a:pPr>
            <a:r>
              <a:rPr lang="en-US" dirty="0"/>
              <a:t>Les processus techniques </a:t>
            </a:r>
            <a:r>
              <a:rPr lang="en-US" dirty="0" err="1"/>
              <a:t>excluent</a:t>
            </a:r>
            <a:r>
              <a:rPr lang="en-US" dirty="0"/>
              <a:t> </a:t>
            </a:r>
            <a:r>
              <a:rPr lang="en-US" dirty="0" err="1"/>
              <a:t>souvent</a:t>
            </a:r>
            <a:r>
              <a:rPr lang="en-US" dirty="0"/>
              <a:t> les </a:t>
            </a:r>
            <a:r>
              <a:rPr lang="en-US" dirty="0" err="1"/>
              <a:t>communautés</a:t>
            </a:r>
            <a:r>
              <a:rPr lang="en-US" dirty="0"/>
              <a:t>.</a:t>
            </a:r>
          </a:p>
          <a:p>
            <a:pPr marL="285750" indent="-285750">
              <a:buFont typeface="Arial"/>
              <a:buChar char="•"/>
            </a:pPr>
            <a:r>
              <a:rPr lang="en-US" dirty="0"/>
              <a:t>Le </a:t>
            </a:r>
            <a:r>
              <a:rPr lang="en-US" dirty="0" err="1"/>
              <a:t>contrôle</a:t>
            </a:r>
            <a:r>
              <a:rPr lang="en-US" dirty="0"/>
              <a:t> </a:t>
            </a:r>
            <a:r>
              <a:rPr lang="en-US" dirty="0" err="1"/>
              <a:t>inégal</a:t>
            </a:r>
            <a:r>
              <a:rPr lang="en-US" dirty="0"/>
              <a:t> de </a:t>
            </a:r>
            <a:r>
              <a:rPr lang="en-US" dirty="0" err="1"/>
              <a:t>l’information</a:t>
            </a:r>
            <a:r>
              <a:rPr lang="en-US" dirty="0"/>
              <a:t> </a:t>
            </a:r>
            <a:r>
              <a:rPr lang="en-US" dirty="0" err="1"/>
              <a:t>renforce</a:t>
            </a:r>
            <a:r>
              <a:rPr lang="en-US" dirty="0"/>
              <a:t> les </a:t>
            </a:r>
            <a:r>
              <a:rPr lang="en-US" dirty="0" err="1"/>
              <a:t>écarts</a:t>
            </a:r>
            <a:r>
              <a:rPr lang="en-US" dirty="0"/>
              <a:t> de </a:t>
            </a:r>
            <a:r>
              <a:rPr lang="en-US" dirty="0" err="1"/>
              <a:t>pouvoir</a:t>
            </a:r>
            <a:r>
              <a:rPr lang="en-US" dirty="0"/>
              <a:t>.</a:t>
            </a:r>
          </a:p>
          <a:p>
            <a:pPr marL="0" lvl="0" indent="0">
              <a:buFontTx/>
              <a:buNone/>
            </a:pPr>
            <a:endParaRPr lang="en-US" sz="1200" dirty="0">
              <a:latin typeface="Aptos"/>
              <a:cs typeface="Arial" panose="020B0604020202020204" pitchFamily="34" charset="0"/>
            </a:endParaRPr>
          </a:p>
          <a:p>
            <a:endParaRPr lang="en-US" dirty="0"/>
          </a:p>
          <a:p>
            <a:endParaRPr lang="en-US" dirty="0"/>
          </a:p>
          <a:p>
            <a:pPr marL="0" lvl="0" indent="0" algn="l" rtl="0">
              <a:lnSpc>
                <a:spcPct val="115000"/>
              </a:lnSpc>
              <a:spcBef>
                <a:spcPts val="0"/>
              </a:spcBef>
              <a:spcAft>
                <a:spcPts val="0"/>
              </a:spcAft>
              <a:buSzPts val="1100"/>
              <a:buNone/>
            </a:pPr>
            <a:endParaRPr dirty="0">
              <a:solidFill>
                <a:schemeClr val="dk1"/>
              </a:solidFill>
            </a:endParaRPr>
          </a:p>
        </p:txBody>
      </p:sp>
      <p:sp>
        <p:nvSpPr>
          <p:cNvPr id="256" name="Google Shape;256;g1ef3774d278_2_108:notes">
            <a:extLst>
              <a:ext uri="{FF2B5EF4-FFF2-40B4-BE49-F238E27FC236}">
                <a16:creationId xmlns:a16="http://schemas.microsoft.com/office/drawing/2014/main" id="{8A59D55C-DBDD-0F0B-C93E-D541BA774EB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75657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E447-568B-41A5-5725-1C3B3A8F6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D2393D-F3B1-E1EA-C214-DE1B324313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906CF4-2CCD-6EDA-E2B7-94B0C9AB2B0D}"/>
              </a:ext>
            </a:extLst>
          </p:cNvPr>
          <p:cNvSpPr>
            <a:spLocks noGrp="1"/>
          </p:cNvSpPr>
          <p:nvPr>
            <p:ph type="dt" sz="half" idx="10"/>
          </p:nvPr>
        </p:nvSpPr>
        <p:spPr/>
        <p:txBody>
          <a:bodyPr/>
          <a:lstStyle/>
          <a:p>
            <a:fld id="{3348E916-A2A7-49DE-9B2E-8DDEC4A35961}" type="datetimeFigureOut">
              <a:rPr lang="en-US" smtClean="0"/>
              <a:t>12/19/2025</a:t>
            </a:fld>
            <a:endParaRPr lang="en-US"/>
          </a:p>
        </p:txBody>
      </p:sp>
      <p:sp>
        <p:nvSpPr>
          <p:cNvPr id="5" name="Footer Placeholder 4">
            <a:extLst>
              <a:ext uri="{FF2B5EF4-FFF2-40B4-BE49-F238E27FC236}">
                <a16:creationId xmlns:a16="http://schemas.microsoft.com/office/drawing/2014/main" id="{8FA2DED7-EFF1-62FE-B19C-344473916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C06DC-7635-74AE-F708-1E342C1EB6BA}"/>
              </a:ext>
            </a:extLst>
          </p:cNvPr>
          <p:cNvSpPr>
            <a:spLocks noGrp="1"/>
          </p:cNvSpPr>
          <p:nvPr>
            <p:ph type="sldNum" sz="quarter" idx="12"/>
          </p:nvPr>
        </p:nvSpPr>
        <p:spPr/>
        <p:txBody>
          <a:bodyPr/>
          <a:lstStyle/>
          <a:p>
            <a:fld id="{E7C4AC9D-B2BD-427C-AEBC-BC457358617D}" type="slidenum">
              <a:rPr lang="en-US" smtClean="0"/>
              <a:t>‹N°›</a:t>
            </a:fld>
            <a:endParaRPr lang="en-US"/>
          </a:p>
        </p:txBody>
      </p:sp>
    </p:spTree>
    <p:extLst>
      <p:ext uri="{BB962C8B-B14F-4D97-AF65-F5344CB8AC3E}">
        <p14:creationId xmlns:p14="http://schemas.microsoft.com/office/powerpoint/2010/main" val="415306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7CA88-7ABF-6E0B-019E-6FE7E230C6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157331-AC64-68DF-5C29-E3BCBBCCB3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13E275-6403-8782-1B3E-A3854880C00C}"/>
              </a:ext>
            </a:extLst>
          </p:cNvPr>
          <p:cNvSpPr>
            <a:spLocks noGrp="1"/>
          </p:cNvSpPr>
          <p:nvPr>
            <p:ph type="dt" sz="half" idx="10"/>
          </p:nvPr>
        </p:nvSpPr>
        <p:spPr/>
        <p:txBody>
          <a:bodyPr/>
          <a:lstStyle/>
          <a:p>
            <a:fld id="{3348E916-A2A7-49DE-9B2E-8DDEC4A35961}" type="datetimeFigureOut">
              <a:rPr lang="en-US" smtClean="0"/>
              <a:t>12/19/2025</a:t>
            </a:fld>
            <a:endParaRPr lang="en-US"/>
          </a:p>
        </p:txBody>
      </p:sp>
      <p:sp>
        <p:nvSpPr>
          <p:cNvPr id="5" name="Footer Placeholder 4">
            <a:extLst>
              <a:ext uri="{FF2B5EF4-FFF2-40B4-BE49-F238E27FC236}">
                <a16:creationId xmlns:a16="http://schemas.microsoft.com/office/drawing/2014/main" id="{54FCF794-B71C-30F4-64DB-945A6A4CB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58727A-3155-FA10-0B51-1E05283D44B8}"/>
              </a:ext>
            </a:extLst>
          </p:cNvPr>
          <p:cNvSpPr>
            <a:spLocks noGrp="1"/>
          </p:cNvSpPr>
          <p:nvPr>
            <p:ph type="sldNum" sz="quarter" idx="12"/>
          </p:nvPr>
        </p:nvSpPr>
        <p:spPr/>
        <p:txBody>
          <a:bodyPr/>
          <a:lstStyle/>
          <a:p>
            <a:fld id="{E7C4AC9D-B2BD-427C-AEBC-BC457358617D}" type="slidenum">
              <a:rPr lang="en-US" smtClean="0"/>
              <a:t>‹N°›</a:t>
            </a:fld>
            <a:endParaRPr lang="en-US"/>
          </a:p>
        </p:txBody>
      </p:sp>
    </p:spTree>
    <p:extLst>
      <p:ext uri="{BB962C8B-B14F-4D97-AF65-F5344CB8AC3E}">
        <p14:creationId xmlns:p14="http://schemas.microsoft.com/office/powerpoint/2010/main" val="3560688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9F80F2-27D0-A821-AE50-0D76EEAA49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4521E8-744C-2EFD-9114-17EDDF34E3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66E77-FDB6-224E-ACAE-5DB14EA761FC}"/>
              </a:ext>
            </a:extLst>
          </p:cNvPr>
          <p:cNvSpPr>
            <a:spLocks noGrp="1"/>
          </p:cNvSpPr>
          <p:nvPr>
            <p:ph type="dt" sz="half" idx="10"/>
          </p:nvPr>
        </p:nvSpPr>
        <p:spPr/>
        <p:txBody>
          <a:bodyPr/>
          <a:lstStyle/>
          <a:p>
            <a:fld id="{3348E916-A2A7-49DE-9B2E-8DDEC4A35961}" type="datetimeFigureOut">
              <a:rPr lang="en-US" smtClean="0"/>
              <a:t>12/19/2025</a:t>
            </a:fld>
            <a:endParaRPr lang="en-US"/>
          </a:p>
        </p:txBody>
      </p:sp>
      <p:sp>
        <p:nvSpPr>
          <p:cNvPr id="5" name="Footer Placeholder 4">
            <a:extLst>
              <a:ext uri="{FF2B5EF4-FFF2-40B4-BE49-F238E27FC236}">
                <a16:creationId xmlns:a16="http://schemas.microsoft.com/office/drawing/2014/main" id="{D70C79AF-D9A1-50A8-77F0-37D99D6E6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6085A-9185-3F3E-6702-67ACF75D034C}"/>
              </a:ext>
            </a:extLst>
          </p:cNvPr>
          <p:cNvSpPr>
            <a:spLocks noGrp="1"/>
          </p:cNvSpPr>
          <p:nvPr>
            <p:ph type="sldNum" sz="quarter" idx="12"/>
          </p:nvPr>
        </p:nvSpPr>
        <p:spPr/>
        <p:txBody>
          <a:bodyPr/>
          <a:lstStyle/>
          <a:p>
            <a:fld id="{E7C4AC9D-B2BD-427C-AEBC-BC457358617D}" type="slidenum">
              <a:rPr lang="en-US" smtClean="0"/>
              <a:t>‹N°›</a:t>
            </a:fld>
            <a:endParaRPr lang="en-US"/>
          </a:p>
        </p:txBody>
      </p:sp>
    </p:spTree>
    <p:extLst>
      <p:ext uri="{BB962C8B-B14F-4D97-AF65-F5344CB8AC3E}">
        <p14:creationId xmlns:p14="http://schemas.microsoft.com/office/powerpoint/2010/main" val="2451517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1_Title Slide">
    <p:spTree>
      <p:nvGrpSpPr>
        <p:cNvPr id="1" name="Shape 14"/>
        <p:cNvGrpSpPr/>
        <p:nvPr/>
      </p:nvGrpSpPr>
      <p:grpSpPr>
        <a:xfrm>
          <a:off x="0" y="0"/>
          <a:ext cx="0" cy="0"/>
          <a:chOff x="0" y="0"/>
          <a:chExt cx="0" cy="0"/>
        </a:xfrm>
      </p:grpSpPr>
      <p:sp>
        <p:nvSpPr>
          <p:cNvPr id="15" name="Google Shape;15;p59"/>
          <p:cNvSpPr txBox="1">
            <a:spLocks noGrp="1"/>
          </p:cNvSpPr>
          <p:nvPr>
            <p:ph type="ctrTitle"/>
          </p:nvPr>
        </p:nvSpPr>
        <p:spPr>
          <a:xfrm>
            <a:off x="7429209" y="1581005"/>
            <a:ext cx="3749040" cy="1097280"/>
          </a:xfrm>
          <a:prstGeom prst="rect">
            <a:avLst/>
          </a:prstGeom>
          <a:noFill/>
          <a:ln>
            <a:noFill/>
          </a:ln>
        </p:spPr>
        <p:txBody>
          <a:bodyPr spcFirstLastPara="1" wrap="square" lIns="91425" tIns="45700" rIns="91425" bIns="45700" anchor="t" anchorCtr="0">
            <a:noAutofit/>
          </a:bodyPr>
          <a:lstStyle>
            <a:lvl1pPr lvl="0" algn="l">
              <a:lnSpc>
                <a:spcPct val="111764"/>
              </a:lnSpc>
              <a:spcBef>
                <a:spcPts val="0"/>
              </a:spcBef>
              <a:spcAft>
                <a:spcPts val="0"/>
              </a:spcAft>
              <a:buClr>
                <a:schemeClr val="lt2"/>
              </a:buClr>
              <a:buSzPts val="3400"/>
              <a:buFont typeface="Arial"/>
              <a:buNone/>
              <a:defRPr sz="3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59"/>
          <p:cNvSpPr txBox="1">
            <a:spLocks noGrp="1"/>
          </p:cNvSpPr>
          <p:nvPr>
            <p:ph type="subTitle" idx="1"/>
          </p:nvPr>
        </p:nvSpPr>
        <p:spPr>
          <a:xfrm>
            <a:off x="7429209" y="2842933"/>
            <a:ext cx="3749040" cy="109728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1440"/>
              <a:buFont typeface="Arial"/>
              <a:buNone/>
              <a:defRPr sz="1800">
                <a:solidFill>
                  <a:schemeClr val="lt2"/>
                </a:solidFill>
              </a:defRPr>
            </a:lvl1pPr>
            <a:lvl2pPr lvl="1" algn="ctr">
              <a:lnSpc>
                <a:spcPct val="110000"/>
              </a:lnSpc>
              <a:spcBef>
                <a:spcPts val="0"/>
              </a:spcBef>
              <a:spcAft>
                <a:spcPts val="0"/>
              </a:spcAft>
              <a:buSzPts val="2000"/>
              <a:buNone/>
              <a:defRPr sz="2000"/>
            </a:lvl2pPr>
            <a:lvl3pPr lvl="2" algn="ctr">
              <a:lnSpc>
                <a:spcPct val="122222"/>
              </a:lnSpc>
              <a:spcBef>
                <a:spcPts val="1000"/>
              </a:spcBef>
              <a:spcAft>
                <a:spcPts val="0"/>
              </a:spcAft>
              <a:buSzPts val="1800"/>
              <a:buNone/>
              <a:defRPr sz="1800"/>
            </a:lvl3pPr>
            <a:lvl4pPr lvl="3" algn="ctr">
              <a:lnSpc>
                <a:spcPct val="137500"/>
              </a:lnSpc>
              <a:spcBef>
                <a:spcPts val="1000"/>
              </a:spcBef>
              <a:spcAft>
                <a:spcPts val="0"/>
              </a:spcAft>
              <a:buSzPts val="1600"/>
              <a:buNone/>
              <a:defRPr sz="1600"/>
            </a:lvl4pPr>
            <a:lvl5pPr lvl="4" algn="ctr">
              <a:lnSpc>
                <a:spcPct val="1375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59"/>
          <p:cNvSpPr txBox="1">
            <a:spLocks noGrp="1"/>
          </p:cNvSpPr>
          <p:nvPr>
            <p:ph type="body" idx="2"/>
          </p:nvPr>
        </p:nvSpPr>
        <p:spPr>
          <a:xfrm>
            <a:off x="7429209" y="809929"/>
            <a:ext cx="3566160" cy="457200"/>
          </a:xfrm>
          <a:prstGeom prst="rect">
            <a:avLst/>
          </a:prstGeom>
          <a:noFill/>
          <a:ln>
            <a:noFill/>
          </a:ln>
        </p:spPr>
        <p:txBody>
          <a:bodyPr spcFirstLastPara="1" wrap="square" lIns="91425" tIns="45700" rIns="91425" bIns="45700" anchor="b" anchorCtr="0">
            <a:noAutofit/>
          </a:bodyPr>
          <a:lstStyle>
            <a:lvl1pPr marL="457200" lvl="0" indent="-228600" algn="l">
              <a:lnSpc>
                <a:spcPct val="157142"/>
              </a:lnSpc>
              <a:spcBef>
                <a:spcPts val="0"/>
              </a:spcBef>
              <a:spcAft>
                <a:spcPts val="0"/>
              </a:spcAft>
              <a:buClr>
                <a:schemeClr val="lt2"/>
              </a:buClr>
              <a:buSzPts val="1120"/>
              <a:buFont typeface="Arial"/>
              <a:buNone/>
              <a:defRPr sz="1400">
                <a:solidFill>
                  <a:schemeClr val="lt2"/>
                </a:solidFill>
              </a:defRPr>
            </a:lvl1pPr>
            <a:lvl2pPr marL="914400" lvl="1" indent="-228600" algn="l">
              <a:lnSpc>
                <a:spcPct val="137500"/>
              </a:lnSpc>
              <a:spcBef>
                <a:spcPts val="10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78669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Gold">
  <p:cSld name="Section Header Gold">
    <p:spTree>
      <p:nvGrpSpPr>
        <p:cNvPr id="1" name="Shape 45"/>
        <p:cNvGrpSpPr/>
        <p:nvPr/>
      </p:nvGrpSpPr>
      <p:grpSpPr>
        <a:xfrm>
          <a:off x="0" y="0"/>
          <a:ext cx="0" cy="0"/>
          <a:chOff x="0" y="0"/>
          <a:chExt cx="0" cy="0"/>
        </a:xfrm>
      </p:grpSpPr>
      <p:sp>
        <p:nvSpPr>
          <p:cNvPr id="46" name="Google Shape;46;p66"/>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7" name="Google Shape;47;p66"/>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48" name="Google Shape;48;p66"/>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49" name="Google Shape;49;p66"/>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50" name="Google Shape;50;p66"/>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6"/>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extLst>
      <p:ext uri="{BB962C8B-B14F-4D97-AF65-F5344CB8AC3E}">
        <p14:creationId xmlns:p14="http://schemas.microsoft.com/office/powerpoint/2010/main" val="3990824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sp>
        <p:nvSpPr>
          <p:cNvPr id="15" name="Google Shape;15;p59"/>
          <p:cNvSpPr txBox="1">
            <a:spLocks noGrp="1"/>
          </p:cNvSpPr>
          <p:nvPr>
            <p:ph type="ctrTitle"/>
          </p:nvPr>
        </p:nvSpPr>
        <p:spPr>
          <a:xfrm>
            <a:off x="7429209" y="1581005"/>
            <a:ext cx="3749040" cy="1097280"/>
          </a:xfrm>
          <a:prstGeom prst="rect">
            <a:avLst/>
          </a:prstGeom>
          <a:noFill/>
          <a:ln>
            <a:noFill/>
          </a:ln>
        </p:spPr>
        <p:txBody>
          <a:bodyPr spcFirstLastPara="1" wrap="square" lIns="91425" tIns="45700" rIns="91425" bIns="45700" anchor="t" anchorCtr="0">
            <a:noAutofit/>
          </a:bodyPr>
          <a:lstStyle>
            <a:lvl1pPr lvl="0" algn="l">
              <a:lnSpc>
                <a:spcPct val="111764"/>
              </a:lnSpc>
              <a:spcBef>
                <a:spcPts val="0"/>
              </a:spcBef>
              <a:spcAft>
                <a:spcPts val="0"/>
              </a:spcAft>
              <a:buClr>
                <a:schemeClr val="lt2"/>
              </a:buClr>
              <a:buSzPts val="3400"/>
              <a:buFont typeface="Arial"/>
              <a:buNone/>
              <a:defRPr sz="3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59"/>
          <p:cNvSpPr txBox="1">
            <a:spLocks noGrp="1"/>
          </p:cNvSpPr>
          <p:nvPr>
            <p:ph type="subTitle" idx="1"/>
          </p:nvPr>
        </p:nvSpPr>
        <p:spPr>
          <a:xfrm>
            <a:off x="7429209" y="2842933"/>
            <a:ext cx="3749040" cy="109728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1440"/>
              <a:buFont typeface="Arial"/>
              <a:buNone/>
              <a:defRPr sz="1800">
                <a:solidFill>
                  <a:schemeClr val="lt2"/>
                </a:solidFill>
              </a:defRPr>
            </a:lvl1pPr>
            <a:lvl2pPr lvl="1" algn="ctr">
              <a:lnSpc>
                <a:spcPct val="110000"/>
              </a:lnSpc>
              <a:spcBef>
                <a:spcPts val="0"/>
              </a:spcBef>
              <a:spcAft>
                <a:spcPts val="0"/>
              </a:spcAft>
              <a:buSzPts val="2000"/>
              <a:buNone/>
              <a:defRPr sz="2000"/>
            </a:lvl2pPr>
            <a:lvl3pPr lvl="2" algn="ctr">
              <a:lnSpc>
                <a:spcPct val="122222"/>
              </a:lnSpc>
              <a:spcBef>
                <a:spcPts val="1000"/>
              </a:spcBef>
              <a:spcAft>
                <a:spcPts val="0"/>
              </a:spcAft>
              <a:buSzPts val="1800"/>
              <a:buNone/>
              <a:defRPr sz="1800"/>
            </a:lvl3pPr>
            <a:lvl4pPr lvl="3" algn="ctr">
              <a:lnSpc>
                <a:spcPct val="137500"/>
              </a:lnSpc>
              <a:spcBef>
                <a:spcPts val="1000"/>
              </a:spcBef>
              <a:spcAft>
                <a:spcPts val="0"/>
              </a:spcAft>
              <a:buSzPts val="1600"/>
              <a:buNone/>
              <a:defRPr sz="1600"/>
            </a:lvl4pPr>
            <a:lvl5pPr lvl="4" algn="ctr">
              <a:lnSpc>
                <a:spcPct val="1375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59"/>
          <p:cNvSpPr txBox="1">
            <a:spLocks noGrp="1"/>
          </p:cNvSpPr>
          <p:nvPr>
            <p:ph type="body" idx="2"/>
          </p:nvPr>
        </p:nvSpPr>
        <p:spPr>
          <a:xfrm>
            <a:off x="7429209" y="809929"/>
            <a:ext cx="3566160" cy="457200"/>
          </a:xfrm>
          <a:prstGeom prst="rect">
            <a:avLst/>
          </a:prstGeom>
          <a:noFill/>
          <a:ln>
            <a:noFill/>
          </a:ln>
        </p:spPr>
        <p:txBody>
          <a:bodyPr spcFirstLastPara="1" wrap="square" lIns="91425" tIns="45700" rIns="91425" bIns="45700" anchor="b" anchorCtr="0">
            <a:noAutofit/>
          </a:bodyPr>
          <a:lstStyle>
            <a:lvl1pPr marL="457200" lvl="0" indent="-228600" algn="l">
              <a:lnSpc>
                <a:spcPct val="157142"/>
              </a:lnSpc>
              <a:spcBef>
                <a:spcPts val="0"/>
              </a:spcBef>
              <a:spcAft>
                <a:spcPts val="0"/>
              </a:spcAft>
              <a:buClr>
                <a:schemeClr val="lt2"/>
              </a:buClr>
              <a:buSzPts val="1120"/>
              <a:buFont typeface="Arial"/>
              <a:buNone/>
              <a:defRPr sz="1400">
                <a:solidFill>
                  <a:schemeClr val="lt2"/>
                </a:solidFill>
              </a:defRPr>
            </a:lvl1pPr>
            <a:lvl2pPr marL="914400" lvl="1" indent="-228600" algn="l">
              <a:lnSpc>
                <a:spcPct val="137500"/>
              </a:lnSpc>
              <a:spcBef>
                <a:spcPts val="10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05465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
        <p:cNvGrpSpPr/>
        <p:nvPr/>
      </p:nvGrpSpPr>
      <p:grpSpPr>
        <a:xfrm>
          <a:off x="0" y="0"/>
          <a:ext cx="0" cy="0"/>
          <a:chOff x="0" y="0"/>
          <a:chExt cx="0" cy="0"/>
        </a:xfrm>
      </p:grpSpPr>
      <p:sp>
        <p:nvSpPr>
          <p:cNvPr id="19" name="Google Shape;19;p60"/>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0"/>
          <p:cNvSpPr txBox="1">
            <a:spLocks noGrp="1"/>
          </p:cNvSpPr>
          <p:nvPr>
            <p:ph type="body" idx="1"/>
          </p:nvPr>
        </p:nvSpPr>
        <p:spPr>
          <a:xfrm>
            <a:off x="838200" y="2540728"/>
            <a:ext cx="5120640" cy="347472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60"/>
          <p:cNvSpPr txBox="1">
            <a:spLocks noGrp="1"/>
          </p:cNvSpPr>
          <p:nvPr>
            <p:ph type="body" idx="2"/>
          </p:nvPr>
        </p:nvSpPr>
        <p:spPr>
          <a:xfrm>
            <a:off x="6172200" y="2540728"/>
            <a:ext cx="5120640" cy="347472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17834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Orange" type="secHead">
  <p:cSld name="Section Header Orange">
    <p:spTree>
      <p:nvGrpSpPr>
        <p:cNvPr id="1" name="Shape 22"/>
        <p:cNvGrpSpPr/>
        <p:nvPr/>
      </p:nvGrpSpPr>
      <p:grpSpPr>
        <a:xfrm>
          <a:off x="0" y="0"/>
          <a:ext cx="0" cy="0"/>
          <a:chOff x="0" y="0"/>
          <a:chExt cx="0" cy="0"/>
        </a:xfrm>
      </p:grpSpPr>
      <p:sp>
        <p:nvSpPr>
          <p:cNvPr id="23" name="Google Shape;23;p61"/>
          <p:cNvSpPr/>
          <p:nvPr/>
        </p:nvSpPr>
        <p:spPr>
          <a:xfrm>
            <a:off x="0" y="0"/>
            <a:ext cx="121920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4" name="Google Shape;24;p61"/>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25" name="Google Shape;25;p61"/>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26" name="Google Shape;26;p61"/>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27" name="Google Shape;27;p61"/>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1"/>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extLst>
      <p:ext uri="{BB962C8B-B14F-4D97-AF65-F5344CB8AC3E}">
        <p14:creationId xmlns:p14="http://schemas.microsoft.com/office/powerpoint/2010/main" val="1003301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 Left, Content Right">
  <p:cSld name="Image Left, Content Right">
    <p:spTree>
      <p:nvGrpSpPr>
        <p:cNvPr id="1" name="Shape 29"/>
        <p:cNvGrpSpPr/>
        <p:nvPr/>
      </p:nvGrpSpPr>
      <p:grpSpPr>
        <a:xfrm>
          <a:off x="0" y="0"/>
          <a:ext cx="0" cy="0"/>
          <a:chOff x="0" y="0"/>
          <a:chExt cx="0" cy="0"/>
        </a:xfrm>
      </p:grpSpPr>
      <p:sp>
        <p:nvSpPr>
          <p:cNvPr id="30" name="Google Shape;30;p62"/>
          <p:cNvSpPr>
            <a:spLocks noGrp="1"/>
          </p:cNvSpPr>
          <p:nvPr>
            <p:ph type="pic" idx="2"/>
          </p:nvPr>
        </p:nvSpPr>
        <p:spPr>
          <a:xfrm>
            <a:off x="631095" y="1137920"/>
            <a:ext cx="5212080" cy="4572000"/>
          </a:xfrm>
          <a:prstGeom prst="rect">
            <a:avLst/>
          </a:prstGeom>
          <a:solidFill>
            <a:schemeClr val="dk1"/>
          </a:solidFill>
          <a:ln>
            <a:noFill/>
          </a:ln>
        </p:spPr>
        <p:txBody>
          <a:bodyPr/>
          <a:lstStyle/>
          <a:p>
            <a:endParaRPr lang="pt-BR"/>
          </a:p>
        </p:txBody>
      </p:sp>
      <p:sp>
        <p:nvSpPr>
          <p:cNvPr id="31" name="Google Shape;31;p62"/>
          <p:cNvSpPr txBox="1">
            <a:spLocks noGrp="1"/>
          </p:cNvSpPr>
          <p:nvPr>
            <p:ph type="title"/>
          </p:nvPr>
        </p:nvSpPr>
        <p:spPr>
          <a:xfrm>
            <a:off x="6172200" y="1242644"/>
            <a:ext cx="512064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2"/>
          <p:cNvSpPr txBox="1">
            <a:spLocks noGrp="1"/>
          </p:cNvSpPr>
          <p:nvPr>
            <p:ph type="body" idx="1"/>
          </p:nvPr>
        </p:nvSpPr>
        <p:spPr>
          <a:xfrm>
            <a:off x="6172200" y="2540728"/>
            <a:ext cx="5120640" cy="32004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42086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Intro and Content">
  <p:cSld name="Title, Intro and Content">
    <p:spTree>
      <p:nvGrpSpPr>
        <p:cNvPr id="1" name="Shape 33"/>
        <p:cNvGrpSpPr/>
        <p:nvPr/>
      </p:nvGrpSpPr>
      <p:grpSpPr>
        <a:xfrm>
          <a:off x="0" y="0"/>
          <a:ext cx="0" cy="0"/>
          <a:chOff x="0" y="0"/>
          <a:chExt cx="0" cy="0"/>
        </a:xfrm>
      </p:grpSpPr>
      <p:sp>
        <p:nvSpPr>
          <p:cNvPr id="34" name="Google Shape;34;p63"/>
          <p:cNvSpPr>
            <a:spLocks noGrp="1"/>
          </p:cNvSpPr>
          <p:nvPr>
            <p:ph type="pic" idx="2"/>
          </p:nvPr>
        </p:nvSpPr>
        <p:spPr>
          <a:xfrm>
            <a:off x="7019568" y="0"/>
            <a:ext cx="4297680" cy="6858000"/>
          </a:xfrm>
          <a:prstGeom prst="rect">
            <a:avLst/>
          </a:prstGeom>
          <a:solidFill>
            <a:schemeClr val="dk1"/>
          </a:solidFill>
          <a:ln>
            <a:noFill/>
          </a:ln>
        </p:spPr>
        <p:txBody>
          <a:bodyPr/>
          <a:lstStyle/>
          <a:p>
            <a:endParaRPr lang="pt-BR"/>
          </a:p>
        </p:txBody>
      </p:sp>
      <p:sp>
        <p:nvSpPr>
          <p:cNvPr id="35" name="Google Shape;35;p63"/>
          <p:cNvSpPr txBox="1">
            <a:spLocks noGrp="1"/>
          </p:cNvSpPr>
          <p:nvPr>
            <p:ph type="title"/>
          </p:nvPr>
        </p:nvSpPr>
        <p:spPr>
          <a:xfrm>
            <a:off x="838200" y="1242644"/>
            <a:ext cx="576072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3"/>
          <p:cNvSpPr txBox="1">
            <a:spLocks noGrp="1"/>
          </p:cNvSpPr>
          <p:nvPr>
            <p:ph type="body" idx="1"/>
          </p:nvPr>
        </p:nvSpPr>
        <p:spPr>
          <a:xfrm>
            <a:off x="838200" y="2266408"/>
            <a:ext cx="5760720" cy="3749040"/>
          </a:xfrm>
          <a:prstGeom prst="rect">
            <a:avLst/>
          </a:prstGeom>
          <a:noFill/>
          <a:ln>
            <a:noFill/>
          </a:ln>
        </p:spPr>
        <p:txBody>
          <a:bodyPr spcFirstLastPara="1" wrap="square" lIns="91425" tIns="45700" rIns="91425" bIns="45700" anchor="t" anchorCtr="0">
            <a:noAutofit/>
          </a:bodyPr>
          <a:lstStyle>
            <a:lvl1pPr marL="457200" lvl="0" indent="-228600" algn="l">
              <a:lnSpc>
                <a:spcPct val="122222"/>
              </a:lnSpc>
              <a:spcBef>
                <a:spcPts val="0"/>
              </a:spcBef>
              <a:spcAft>
                <a:spcPts val="0"/>
              </a:spcAft>
              <a:buClr>
                <a:schemeClr val="accent1"/>
              </a:buClr>
              <a:buSzPts val="1440"/>
              <a:buFont typeface="Arial"/>
              <a:buNone/>
              <a:defRPr>
                <a:solidFill>
                  <a:schemeClr val="accent1"/>
                </a:solidFill>
              </a:defRPr>
            </a:lvl1pPr>
            <a:lvl2pPr marL="914400" lvl="1" indent="-320040" algn="l">
              <a:lnSpc>
                <a:spcPct val="122222"/>
              </a:lnSpc>
              <a:spcBef>
                <a:spcPts val="1000"/>
              </a:spcBef>
              <a:spcAft>
                <a:spcPts val="0"/>
              </a:spcAft>
              <a:buSzPts val="1440"/>
              <a:buFont typeface="Arial"/>
              <a:buChar char="•"/>
              <a:defRPr sz="1800"/>
            </a:lvl2pPr>
            <a:lvl3pPr marL="1371600" lvl="2" indent="-330200" algn="l">
              <a:lnSpc>
                <a:spcPct val="137500"/>
              </a:lnSpc>
              <a:spcBef>
                <a:spcPts val="1000"/>
              </a:spcBef>
              <a:spcAft>
                <a:spcPts val="0"/>
              </a:spcAft>
              <a:buSzPts val="1600"/>
              <a:buFont typeface="Arial"/>
              <a:buChar char="–"/>
              <a:defRPr sz="1600"/>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62374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Paragraph, Two Content">
  <p:cSld name="Title, Paragraph, Two Content">
    <p:spTree>
      <p:nvGrpSpPr>
        <p:cNvPr id="1" name="Shape 37"/>
        <p:cNvGrpSpPr/>
        <p:nvPr/>
      </p:nvGrpSpPr>
      <p:grpSpPr>
        <a:xfrm>
          <a:off x="0" y="0"/>
          <a:ext cx="0" cy="0"/>
          <a:chOff x="0" y="0"/>
          <a:chExt cx="0" cy="0"/>
        </a:xfrm>
      </p:grpSpPr>
      <p:sp>
        <p:nvSpPr>
          <p:cNvPr id="38" name="Google Shape;38;p64"/>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4"/>
          <p:cNvSpPr txBox="1">
            <a:spLocks noGrp="1"/>
          </p:cNvSpPr>
          <p:nvPr>
            <p:ph type="body" idx="1"/>
          </p:nvPr>
        </p:nvSpPr>
        <p:spPr>
          <a:xfrm>
            <a:off x="838200" y="1756219"/>
            <a:ext cx="1033272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solidFill>
                  <a:schemeClr val="dk1"/>
                </a:solidFill>
              </a:defRPr>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4"/>
          <p:cNvSpPr txBox="1">
            <a:spLocks noGrp="1"/>
          </p:cNvSpPr>
          <p:nvPr>
            <p:ph type="body" idx="2"/>
          </p:nvPr>
        </p:nvSpPr>
        <p:spPr>
          <a:xfrm>
            <a:off x="838200" y="2362200"/>
            <a:ext cx="5120640" cy="36576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Font typeface="Arial"/>
              <a:buChar char="•"/>
              <a:defRPr/>
            </a:lvl1pPr>
            <a:lvl2pPr marL="914400" lvl="1" indent="-228600" algn="l">
              <a:lnSpc>
                <a:spcPct val="137500"/>
              </a:lnSpc>
              <a:spcBef>
                <a:spcPts val="5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4"/>
          <p:cNvSpPr txBox="1">
            <a:spLocks noGrp="1"/>
          </p:cNvSpPr>
          <p:nvPr>
            <p:ph type="body" idx="3"/>
          </p:nvPr>
        </p:nvSpPr>
        <p:spPr>
          <a:xfrm>
            <a:off x="6172200" y="2362200"/>
            <a:ext cx="5120640" cy="36576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Font typeface="Arial"/>
              <a:buChar char="•"/>
              <a:defRPr/>
            </a:lvl1pPr>
            <a:lvl2pPr marL="914400" lvl="1" indent="-228600" algn="l">
              <a:lnSpc>
                <a:spcPct val="137500"/>
              </a:lnSpc>
              <a:spcBef>
                <a:spcPts val="5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23238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CD13-AB01-3C68-EA49-55174992C1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76B2FE-6DAF-B621-4239-123CBCA255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C0EE0-A6B4-3E46-0BDD-054F44B3EE18}"/>
              </a:ext>
            </a:extLst>
          </p:cNvPr>
          <p:cNvSpPr>
            <a:spLocks noGrp="1"/>
          </p:cNvSpPr>
          <p:nvPr>
            <p:ph type="dt" sz="half" idx="10"/>
          </p:nvPr>
        </p:nvSpPr>
        <p:spPr/>
        <p:txBody>
          <a:bodyPr/>
          <a:lstStyle/>
          <a:p>
            <a:fld id="{3348E916-A2A7-49DE-9B2E-8DDEC4A35961}" type="datetimeFigureOut">
              <a:rPr lang="en-US" smtClean="0"/>
              <a:t>12/19/2025</a:t>
            </a:fld>
            <a:endParaRPr lang="en-US"/>
          </a:p>
        </p:txBody>
      </p:sp>
      <p:sp>
        <p:nvSpPr>
          <p:cNvPr id="5" name="Footer Placeholder 4">
            <a:extLst>
              <a:ext uri="{FF2B5EF4-FFF2-40B4-BE49-F238E27FC236}">
                <a16:creationId xmlns:a16="http://schemas.microsoft.com/office/drawing/2014/main" id="{3125FDDD-FF2D-C0E8-C6F1-2417EA921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00630-3C46-C166-01E4-D743856E18DA}"/>
              </a:ext>
            </a:extLst>
          </p:cNvPr>
          <p:cNvSpPr>
            <a:spLocks noGrp="1"/>
          </p:cNvSpPr>
          <p:nvPr>
            <p:ph type="sldNum" sz="quarter" idx="12"/>
          </p:nvPr>
        </p:nvSpPr>
        <p:spPr/>
        <p:txBody>
          <a:bodyPr/>
          <a:lstStyle/>
          <a:p>
            <a:fld id="{E7C4AC9D-B2BD-427C-AEBC-BC457358617D}" type="slidenum">
              <a:rPr lang="en-US" smtClean="0"/>
              <a:t>‹N°›</a:t>
            </a:fld>
            <a:endParaRPr lang="en-US"/>
          </a:p>
        </p:txBody>
      </p:sp>
    </p:spTree>
    <p:extLst>
      <p:ext uri="{BB962C8B-B14F-4D97-AF65-F5344CB8AC3E}">
        <p14:creationId xmlns:p14="http://schemas.microsoft.com/office/powerpoint/2010/main" val="3204911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2"/>
        <p:cNvGrpSpPr/>
        <p:nvPr/>
      </p:nvGrpSpPr>
      <p:grpSpPr>
        <a:xfrm>
          <a:off x="0" y="0"/>
          <a:ext cx="0" cy="0"/>
          <a:chOff x="0" y="0"/>
          <a:chExt cx="0" cy="0"/>
        </a:xfrm>
      </p:grpSpPr>
      <p:sp>
        <p:nvSpPr>
          <p:cNvPr id="43" name="Google Shape;43;p65"/>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5"/>
          <p:cNvSpPr txBox="1">
            <a:spLocks noGrp="1"/>
          </p:cNvSpPr>
          <p:nvPr>
            <p:ph type="body" idx="1"/>
          </p:nvPr>
        </p:nvSpPr>
        <p:spPr>
          <a:xfrm>
            <a:off x="838200" y="2540728"/>
            <a:ext cx="7315200" cy="347472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15545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Header Gold">
  <p:cSld name="Section Header Gold">
    <p:spTree>
      <p:nvGrpSpPr>
        <p:cNvPr id="1" name="Shape 45"/>
        <p:cNvGrpSpPr/>
        <p:nvPr/>
      </p:nvGrpSpPr>
      <p:grpSpPr>
        <a:xfrm>
          <a:off x="0" y="0"/>
          <a:ext cx="0" cy="0"/>
          <a:chOff x="0" y="0"/>
          <a:chExt cx="0" cy="0"/>
        </a:xfrm>
      </p:grpSpPr>
      <p:sp>
        <p:nvSpPr>
          <p:cNvPr id="46" name="Google Shape;46;p66"/>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7" name="Google Shape;47;p66"/>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48" name="Google Shape;48;p66"/>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49" name="Google Shape;49;p66"/>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50" name="Google Shape;50;p66"/>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6"/>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extLst>
      <p:ext uri="{BB962C8B-B14F-4D97-AF65-F5344CB8AC3E}">
        <p14:creationId xmlns:p14="http://schemas.microsoft.com/office/powerpoint/2010/main" val="3815972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Section Header Gray">
  <p:cSld name="Section Header Gray">
    <p:spTree>
      <p:nvGrpSpPr>
        <p:cNvPr id="1" name="Shape 52"/>
        <p:cNvGrpSpPr/>
        <p:nvPr/>
      </p:nvGrpSpPr>
      <p:grpSpPr>
        <a:xfrm>
          <a:off x="0" y="0"/>
          <a:ext cx="0" cy="0"/>
          <a:chOff x="0" y="0"/>
          <a:chExt cx="0" cy="0"/>
        </a:xfrm>
      </p:grpSpPr>
      <p:sp>
        <p:nvSpPr>
          <p:cNvPr id="53" name="Google Shape;53;p67"/>
          <p:cNvSpPr/>
          <p:nvPr/>
        </p:nvSpPr>
        <p:spPr>
          <a:xfrm>
            <a:off x="0" y="0"/>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4" name="Google Shape;54;p67"/>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55" name="Google Shape;55;p67"/>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56" name="Google Shape;56;p67"/>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57" name="Google Shape;57;p67"/>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7"/>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extLst>
      <p:ext uri="{BB962C8B-B14F-4D97-AF65-F5344CB8AC3E}">
        <p14:creationId xmlns:p14="http://schemas.microsoft.com/office/powerpoint/2010/main" val="937279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2 Images">
  <p:cSld name="Title, 2 Images">
    <p:spTree>
      <p:nvGrpSpPr>
        <p:cNvPr id="1" name="Shape 59"/>
        <p:cNvGrpSpPr/>
        <p:nvPr/>
      </p:nvGrpSpPr>
      <p:grpSpPr>
        <a:xfrm>
          <a:off x="0" y="0"/>
          <a:ext cx="0" cy="0"/>
          <a:chOff x="0" y="0"/>
          <a:chExt cx="0" cy="0"/>
        </a:xfrm>
      </p:grpSpPr>
      <p:sp>
        <p:nvSpPr>
          <p:cNvPr id="60" name="Google Shape;60;p68"/>
          <p:cNvSpPr>
            <a:spLocks noGrp="1"/>
          </p:cNvSpPr>
          <p:nvPr>
            <p:ph type="pic" idx="2"/>
          </p:nvPr>
        </p:nvSpPr>
        <p:spPr>
          <a:xfrm>
            <a:off x="938696" y="2514600"/>
            <a:ext cx="6309360" cy="2971800"/>
          </a:xfrm>
          <a:prstGeom prst="rect">
            <a:avLst/>
          </a:prstGeom>
          <a:solidFill>
            <a:schemeClr val="dk1"/>
          </a:solidFill>
          <a:ln>
            <a:noFill/>
          </a:ln>
        </p:spPr>
        <p:txBody>
          <a:bodyPr/>
          <a:lstStyle/>
          <a:p>
            <a:endParaRPr lang="pt-BR"/>
          </a:p>
        </p:txBody>
      </p:sp>
      <p:sp>
        <p:nvSpPr>
          <p:cNvPr id="61" name="Google Shape;61;p68"/>
          <p:cNvSpPr>
            <a:spLocks noGrp="1"/>
          </p:cNvSpPr>
          <p:nvPr>
            <p:ph type="pic" idx="3"/>
          </p:nvPr>
        </p:nvSpPr>
        <p:spPr>
          <a:xfrm>
            <a:off x="7528560" y="0"/>
            <a:ext cx="4663440" cy="5486400"/>
          </a:xfrm>
          <a:prstGeom prst="rect">
            <a:avLst/>
          </a:prstGeom>
          <a:solidFill>
            <a:schemeClr val="dk1"/>
          </a:solidFill>
          <a:ln>
            <a:noFill/>
          </a:ln>
        </p:spPr>
        <p:txBody>
          <a:bodyPr/>
          <a:lstStyle/>
          <a:p>
            <a:endParaRPr lang="pt-BR"/>
          </a:p>
        </p:txBody>
      </p:sp>
      <p:sp>
        <p:nvSpPr>
          <p:cNvPr id="62" name="Google Shape;62;p68"/>
          <p:cNvSpPr txBox="1">
            <a:spLocks noGrp="1"/>
          </p:cNvSpPr>
          <p:nvPr>
            <p:ph type="title"/>
          </p:nvPr>
        </p:nvSpPr>
        <p:spPr>
          <a:xfrm>
            <a:off x="838200" y="1242644"/>
            <a:ext cx="64008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body" idx="1"/>
          </p:nvPr>
        </p:nvSpPr>
        <p:spPr>
          <a:xfrm>
            <a:off x="879299" y="5569392"/>
            <a:ext cx="630936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68"/>
          <p:cNvSpPr txBox="1">
            <a:spLocks noGrp="1"/>
          </p:cNvSpPr>
          <p:nvPr>
            <p:ph type="body" idx="4"/>
          </p:nvPr>
        </p:nvSpPr>
        <p:spPr>
          <a:xfrm>
            <a:off x="7466105" y="5569400"/>
            <a:ext cx="4297680" cy="784225"/>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342900" algn="l">
              <a:lnSpc>
                <a:spcPct val="122222"/>
              </a:lnSpc>
              <a:spcBef>
                <a:spcPts val="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38201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hank you">
  <p:cSld name="Thank you">
    <p:spTree>
      <p:nvGrpSpPr>
        <p:cNvPr id="1" name="Shape 65"/>
        <p:cNvGrpSpPr/>
        <p:nvPr/>
      </p:nvGrpSpPr>
      <p:grpSpPr>
        <a:xfrm>
          <a:off x="0" y="0"/>
          <a:ext cx="0" cy="0"/>
          <a:chOff x="0" y="0"/>
          <a:chExt cx="0" cy="0"/>
        </a:xfrm>
      </p:grpSpPr>
      <p:sp>
        <p:nvSpPr>
          <p:cNvPr id="66" name="Google Shape;66;p69"/>
          <p:cNvSpPr/>
          <p:nvPr/>
        </p:nvSpPr>
        <p:spPr>
          <a:xfrm>
            <a:off x="0" y="0"/>
            <a:ext cx="12192000" cy="6858000"/>
          </a:xfrm>
          <a:prstGeom prst="rect">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7" name="Google Shape;67;p69"/>
          <p:cNvPicPr preferRelativeResize="0"/>
          <p:nvPr/>
        </p:nvPicPr>
        <p:blipFill rotWithShape="1">
          <a:blip r:embed="rId2">
            <a:alphaModFix amt="20000"/>
          </a:blip>
          <a:srcRect/>
          <a:stretch/>
        </p:blipFill>
        <p:spPr>
          <a:xfrm>
            <a:off x="1" y="-1"/>
            <a:ext cx="5465851" cy="6858001"/>
          </a:xfrm>
          <a:prstGeom prst="rect">
            <a:avLst/>
          </a:prstGeom>
          <a:noFill/>
          <a:ln>
            <a:noFill/>
          </a:ln>
        </p:spPr>
      </p:pic>
      <p:sp>
        <p:nvSpPr>
          <p:cNvPr id="68" name="Google Shape;68;p69"/>
          <p:cNvSpPr txBox="1">
            <a:spLocks noGrp="1"/>
          </p:cNvSpPr>
          <p:nvPr>
            <p:ph type="title"/>
          </p:nvPr>
        </p:nvSpPr>
        <p:spPr>
          <a:xfrm>
            <a:off x="475355" y="3154680"/>
            <a:ext cx="3017520" cy="548640"/>
          </a:xfrm>
          <a:prstGeom prst="rect">
            <a:avLst/>
          </a:prstGeom>
          <a:noFill/>
          <a:ln>
            <a:noFill/>
          </a:ln>
        </p:spPr>
        <p:txBody>
          <a:bodyPr spcFirstLastPara="1" wrap="square" lIns="91425" tIns="45700" rIns="91425" bIns="45700" anchor="ctr" anchorCtr="0">
            <a:noAutofit/>
          </a:bodyPr>
          <a:lstStyle>
            <a:lvl1pPr lvl="0" algn="l">
              <a:lnSpc>
                <a:spcPct val="105263"/>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9" name="Google Shape;69;p69"/>
          <p:cNvGrpSpPr/>
          <p:nvPr/>
        </p:nvGrpSpPr>
        <p:grpSpPr>
          <a:xfrm>
            <a:off x="3569922" y="2861858"/>
            <a:ext cx="8620583" cy="1083307"/>
            <a:chOff x="3569918" y="2861850"/>
            <a:chExt cx="8620582" cy="1083307"/>
          </a:xfrm>
        </p:grpSpPr>
        <p:grpSp>
          <p:nvGrpSpPr>
            <p:cNvPr id="70" name="Google Shape;70;p69"/>
            <p:cNvGrpSpPr/>
            <p:nvPr/>
          </p:nvGrpSpPr>
          <p:grpSpPr>
            <a:xfrm>
              <a:off x="3569918" y="2861850"/>
              <a:ext cx="8620582" cy="1083307"/>
              <a:chOff x="3569918" y="2861850"/>
              <a:chExt cx="8620582" cy="1083307"/>
            </a:xfrm>
          </p:grpSpPr>
          <p:sp>
            <p:nvSpPr>
              <p:cNvPr id="71" name="Google Shape;71;p69"/>
              <p:cNvSpPr/>
              <p:nvPr/>
            </p:nvSpPr>
            <p:spPr>
              <a:xfrm>
                <a:off x="5743184" y="2861850"/>
                <a:ext cx="6447316" cy="1083307"/>
              </a:xfrm>
              <a:prstGeom prst="rect">
                <a:avLst/>
              </a:prstGeom>
              <a:solidFill>
                <a:srgbClr val="DCE0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 name="Google Shape;72;p69"/>
              <p:cNvSpPr/>
              <p:nvPr/>
            </p:nvSpPr>
            <p:spPr>
              <a:xfrm>
                <a:off x="3569918" y="2861850"/>
                <a:ext cx="2171766" cy="108330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73" name="Google Shape;73;p69"/>
            <p:cNvSpPr txBox="1"/>
            <p:nvPr/>
          </p:nvSpPr>
          <p:spPr>
            <a:xfrm>
              <a:off x="5940718" y="2931110"/>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Supported by: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1440"/>
                <a:buFont typeface="Arial"/>
                <a:buNone/>
              </a:pPr>
              <a:endParaRPr sz="1800" b="0" i="0" u="none" strike="noStrike" cap="none">
                <a:solidFill>
                  <a:schemeClr val="lt2"/>
                </a:solidFill>
                <a:latin typeface="Arial"/>
                <a:ea typeface="Arial"/>
                <a:cs typeface="Arial"/>
                <a:sym typeface="Arial"/>
              </a:endParaRPr>
            </a:p>
          </p:txBody>
        </p:sp>
        <p:sp>
          <p:nvSpPr>
            <p:cNvPr id="74" name="Google Shape;74;p69"/>
            <p:cNvSpPr txBox="1"/>
            <p:nvPr/>
          </p:nvSpPr>
          <p:spPr>
            <a:xfrm>
              <a:off x="6858314" y="2931110"/>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Led by: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560"/>
                <a:buFont typeface="Arial"/>
                <a:buNone/>
              </a:pPr>
              <a:endParaRPr sz="700" b="0" i="0" u="none" strike="noStrike" cap="none">
                <a:solidFill>
                  <a:schemeClr val="lt2"/>
                </a:solidFill>
                <a:latin typeface="Arial"/>
                <a:ea typeface="Arial"/>
                <a:cs typeface="Arial"/>
                <a:sym typeface="Arial"/>
              </a:endParaRPr>
            </a:p>
          </p:txBody>
        </p:sp>
        <p:sp>
          <p:nvSpPr>
            <p:cNvPr id="75" name="Google Shape;75;p69"/>
            <p:cNvSpPr txBox="1"/>
            <p:nvPr/>
          </p:nvSpPr>
          <p:spPr>
            <a:xfrm>
              <a:off x="8120258" y="2931110"/>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In partnership with: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560"/>
                <a:buFont typeface="Arial"/>
                <a:buNone/>
              </a:pPr>
              <a:endParaRPr sz="700" b="0" i="0" u="none" strike="noStrike" cap="none">
                <a:solidFill>
                  <a:schemeClr val="lt2"/>
                </a:solidFill>
                <a:latin typeface="Arial"/>
                <a:ea typeface="Arial"/>
                <a:cs typeface="Arial"/>
                <a:sym typeface="Arial"/>
              </a:endParaRPr>
            </a:p>
          </p:txBody>
        </p:sp>
        <p:pic>
          <p:nvPicPr>
            <p:cNvPr id="76" name="Google Shape;76;p69"/>
            <p:cNvPicPr preferRelativeResize="0"/>
            <p:nvPr/>
          </p:nvPicPr>
          <p:blipFill rotWithShape="1">
            <a:blip r:embed="rId3">
              <a:alphaModFix/>
            </a:blip>
            <a:srcRect/>
            <a:stretch/>
          </p:blipFill>
          <p:spPr>
            <a:xfrm>
              <a:off x="6061356" y="3162320"/>
              <a:ext cx="429471" cy="572629"/>
            </a:xfrm>
            <a:prstGeom prst="rect">
              <a:avLst/>
            </a:prstGeom>
            <a:noFill/>
            <a:ln>
              <a:noFill/>
            </a:ln>
          </p:spPr>
        </p:pic>
        <p:pic>
          <p:nvPicPr>
            <p:cNvPr id="77" name="Google Shape;77;p69"/>
            <p:cNvPicPr preferRelativeResize="0"/>
            <p:nvPr/>
          </p:nvPicPr>
          <p:blipFill rotWithShape="1">
            <a:blip r:embed="rId4">
              <a:alphaModFix/>
            </a:blip>
            <a:srcRect/>
            <a:stretch/>
          </p:blipFill>
          <p:spPr>
            <a:xfrm>
              <a:off x="9937071" y="3068988"/>
              <a:ext cx="331248" cy="669858"/>
            </a:xfrm>
            <a:prstGeom prst="rect">
              <a:avLst/>
            </a:prstGeom>
            <a:noFill/>
            <a:ln>
              <a:noFill/>
            </a:ln>
          </p:spPr>
        </p:pic>
        <p:pic>
          <p:nvPicPr>
            <p:cNvPr id="78" name="Google Shape;78;p69"/>
            <p:cNvPicPr preferRelativeResize="0"/>
            <p:nvPr/>
          </p:nvPicPr>
          <p:blipFill rotWithShape="1">
            <a:blip r:embed="rId5">
              <a:alphaModFix/>
            </a:blip>
            <a:srcRect/>
            <a:stretch/>
          </p:blipFill>
          <p:spPr>
            <a:xfrm>
              <a:off x="8220919" y="3126743"/>
              <a:ext cx="1505116" cy="617004"/>
            </a:xfrm>
            <a:prstGeom prst="rect">
              <a:avLst/>
            </a:prstGeom>
            <a:noFill/>
            <a:ln>
              <a:noFill/>
            </a:ln>
          </p:spPr>
        </p:pic>
        <p:pic>
          <p:nvPicPr>
            <p:cNvPr id="79" name="Google Shape;79;p69"/>
            <p:cNvPicPr preferRelativeResize="0"/>
            <p:nvPr/>
          </p:nvPicPr>
          <p:blipFill rotWithShape="1">
            <a:blip r:embed="rId6">
              <a:alphaModFix/>
            </a:blip>
            <a:srcRect/>
            <a:stretch/>
          </p:blipFill>
          <p:spPr>
            <a:xfrm>
              <a:off x="10453891" y="3149193"/>
              <a:ext cx="1403047" cy="449908"/>
            </a:xfrm>
            <a:prstGeom prst="rect">
              <a:avLst/>
            </a:prstGeom>
            <a:noFill/>
            <a:ln>
              <a:noFill/>
            </a:ln>
          </p:spPr>
        </p:pic>
        <p:cxnSp>
          <p:nvCxnSpPr>
            <p:cNvPr id="80" name="Google Shape;80;p69"/>
            <p:cNvCxnSpPr/>
            <p:nvPr/>
          </p:nvCxnSpPr>
          <p:spPr>
            <a:xfrm>
              <a:off x="6746826" y="2980462"/>
              <a:ext cx="0" cy="838462"/>
            </a:xfrm>
            <a:prstGeom prst="straightConnector1">
              <a:avLst/>
            </a:prstGeom>
            <a:noFill/>
            <a:ln w="9525" cap="flat" cmpd="sng">
              <a:solidFill>
                <a:schemeClr val="dk1"/>
              </a:solidFill>
              <a:prstDash val="solid"/>
              <a:miter lim="800000"/>
              <a:headEnd type="none" w="sm" len="sm"/>
              <a:tailEnd type="none" w="sm" len="sm"/>
            </a:ln>
          </p:spPr>
        </p:cxnSp>
        <p:cxnSp>
          <p:nvCxnSpPr>
            <p:cNvPr id="81" name="Google Shape;81;p69"/>
            <p:cNvCxnSpPr/>
            <p:nvPr/>
          </p:nvCxnSpPr>
          <p:spPr>
            <a:xfrm>
              <a:off x="7987358" y="2980462"/>
              <a:ext cx="0" cy="838462"/>
            </a:xfrm>
            <a:prstGeom prst="straightConnector1">
              <a:avLst/>
            </a:prstGeom>
            <a:noFill/>
            <a:ln w="9525" cap="flat" cmpd="sng">
              <a:solidFill>
                <a:schemeClr val="dk1"/>
              </a:solidFill>
              <a:prstDash val="solid"/>
              <a:miter lim="800000"/>
              <a:headEnd type="none" w="sm" len="sm"/>
              <a:tailEnd type="none" w="sm" len="sm"/>
            </a:ln>
          </p:spPr>
        </p:cxnSp>
        <p:pic>
          <p:nvPicPr>
            <p:cNvPr id="82" name="Google Shape;82;p69"/>
            <p:cNvPicPr preferRelativeResize="0"/>
            <p:nvPr/>
          </p:nvPicPr>
          <p:blipFill rotWithShape="1">
            <a:blip r:embed="rId7">
              <a:alphaModFix/>
            </a:blip>
            <a:srcRect/>
            <a:stretch/>
          </p:blipFill>
          <p:spPr>
            <a:xfrm>
              <a:off x="3729955" y="3224033"/>
              <a:ext cx="1845977" cy="358940"/>
            </a:xfrm>
            <a:prstGeom prst="rect">
              <a:avLst/>
            </a:prstGeom>
            <a:noFill/>
            <a:ln>
              <a:noFill/>
            </a:ln>
          </p:spPr>
        </p:pic>
      </p:grpSp>
      <p:pic>
        <p:nvPicPr>
          <p:cNvPr id="83" name="Google Shape;83;p69"/>
          <p:cNvPicPr preferRelativeResize="0"/>
          <p:nvPr/>
        </p:nvPicPr>
        <p:blipFill rotWithShape="1">
          <a:blip r:embed="rId8">
            <a:alphaModFix/>
          </a:blip>
          <a:srcRect/>
          <a:stretch/>
        </p:blipFill>
        <p:spPr>
          <a:xfrm>
            <a:off x="6885564" y="2993271"/>
            <a:ext cx="910741" cy="910741"/>
          </a:xfrm>
          <a:prstGeom prst="rect">
            <a:avLst/>
          </a:prstGeom>
          <a:noFill/>
          <a:ln>
            <a:noFill/>
          </a:ln>
        </p:spPr>
      </p:pic>
    </p:spTree>
    <p:extLst>
      <p:ext uri="{BB962C8B-B14F-4D97-AF65-F5344CB8AC3E}">
        <p14:creationId xmlns:p14="http://schemas.microsoft.com/office/powerpoint/2010/main" val="3728381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ed List, Image Grid">
  <p:cSld name="Numbered List, Image Grid">
    <p:spTree>
      <p:nvGrpSpPr>
        <p:cNvPr id="1" name="Shape 84"/>
        <p:cNvGrpSpPr/>
        <p:nvPr/>
      </p:nvGrpSpPr>
      <p:grpSpPr>
        <a:xfrm>
          <a:off x="0" y="0"/>
          <a:ext cx="0" cy="0"/>
          <a:chOff x="0" y="0"/>
          <a:chExt cx="0" cy="0"/>
        </a:xfrm>
      </p:grpSpPr>
      <p:sp>
        <p:nvSpPr>
          <p:cNvPr id="85" name="Google Shape;85;p70"/>
          <p:cNvSpPr txBox="1">
            <a:spLocks noGrp="1"/>
          </p:cNvSpPr>
          <p:nvPr>
            <p:ph type="body" idx="1"/>
          </p:nvPr>
        </p:nvSpPr>
        <p:spPr>
          <a:xfrm>
            <a:off x="838200" y="2822080"/>
            <a:ext cx="5120640" cy="3200400"/>
          </a:xfrm>
          <a:prstGeom prst="rect">
            <a:avLst/>
          </a:prstGeom>
          <a:noFill/>
          <a:ln>
            <a:noFill/>
          </a:ln>
        </p:spPr>
        <p:txBody>
          <a:bodyPr spcFirstLastPara="1" wrap="square" lIns="91425" tIns="45700" rIns="91425" bIns="45700" anchor="t" anchorCtr="0">
            <a:noAutofit/>
          </a:bodyPr>
          <a:lstStyle>
            <a:lvl1pPr marL="457200" lvl="0" indent="-400050" algn="l">
              <a:lnSpc>
                <a:spcPct val="122222"/>
              </a:lnSpc>
              <a:spcBef>
                <a:spcPts val="0"/>
              </a:spcBef>
              <a:spcAft>
                <a:spcPts val="0"/>
              </a:spcAft>
              <a:buClr>
                <a:schemeClr val="dk2"/>
              </a:buClr>
              <a:buSzPts val="2700"/>
              <a:buFont typeface="Arial"/>
              <a:buAutoNum type="arabicPeriod"/>
              <a:defRPr/>
            </a:lvl1pPr>
            <a:lvl2pPr marL="914400" lvl="1" indent="-228600" algn="l">
              <a:lnSpc>
                <a:spcPct val="137500"/>
              </a:lnSpc>
              <a:spcBef>
                <a:spcPts val="18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70"/>
          <p:cNvSpPr txBox="1">
            <a:spLocks noGrp="1"/>
          </p:cNvSpPr>
          <p:nvPr>
            <p:ph type="title"/>
          </p:nvPr>
        </p:nvSpPr>
        <p:spPr>
          <a:xfrm>
            <a:off x="838200" y="1242644"/>
            <a:ext cx="5120640" cy="1280160"/>
          </a:xfrm>
          <a:prstGeom prst="rect">
            <a:avLst/>
          </a:prstGeom>
          <a:noFill/>
          <a:ln>
            <a:noFill/>
          </a:ln>
        </p:spPr>
        <p:txBody>
          <a:bodyPr spcFirstLastPara="1" wrap="square" lIns="91425" tIns="45700" rIns="91425" bIns="45700" anchor="b" anchorCtr="0">
            <a:noAutofit/>
          </a:bodyPr>
          <a:lstStyle>
            <a:lvl1pPr lvl="0" algn="l">
              <a:lnSpc>
                <a:spcPct val="114285"/>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70"/>
          <p:cNvSpPr>
            <a:spLocks noGrp="1"/>
          </p:cNvSpPr>
          <p:nvPr>
            <p:ph type="pic" idx="2"/>
          </p:nvPr>
        </p:nvSpPr>
        <p:spPr>
          <a:xfrm>
            <a:off x="6568441" y="828040"/>
            <a:ext cx="2514600" cy="2514600"/>
          </a:xfrm>
          <a:prstGeom prst="rect">
            <a:avLst/>
          </a:prstGeom>
          <a:solidFill>
            <a:schemeClr val="accent1">
              <a:alpha val="49411"/>
            </a:schemeClr>
          </a:solidFill>
          <a:ln>
            <a:noFill/>
          </a:ln>
        </p:spPr>
        <p:txBody>
          <a:bodyPr/>
          <a:lstStyle/>
          <a:p>
            <a:endParaRPr lang="pt-BR"/>
          </a:p>
        </p:txBody>
      </p:sp>
      <p:sp>
        <p:nvSpPr>
          <p:cNvPr id="88" name="Google Shape;88;p70"/>
          <p:cNvSpPr>
            <a:spLocks noGrp="1"/>
          </p:cNvSpPr>
          <p:nvPr>
            <p:ph type="pic" idx="3"/>
          </p:nvPr>
        </p:nvSpPr>
        <p:spPr>
          <a:xfrm>
            <a:off x="6568441" y="3515360"/>
            <a:ext cx="2514600" cy="2514600"/>
          </a:xfrm>
          <a:prstGeom prst="rect">
            <a:avLst/>
          </a:prstGeom>
          <a:solidFill>
            <a:schemeClr val="accent3">
              <a:alpha val="49411"/>
            </a:schemeClr>
          </a:solidFill>
          <a:ln>
            <a:noFill/>
          </a:ln>
        </p:spPr>
        <p:txBody>
          <a:bodyPr/>
          <a:lstStyle/>
          <a:p>
            <a:endParaRPr lang="pt-BR"/>
          </a:p>
        </p:txBody>
      </p:sp>
      <p:sp>
        <p:nvSpPr>
          <p:cNvPr id="89" name="Google Shape;89;p70"/>
          <p:cNvSpPr>
            <a:spLocks noGrp="1"/>
          </p:cNvSpPr>
          <p:nvPr>
            <p:ph type="pic" idx="4"/>
          </p:nvPr>
        </p:nvSpPr>
        <p:spPr>
          <a:xfrm>
            <a:off x="9235441" y="3515360"/>
            <a:ext cx="2514600" cy="2514600"/>
          </a:xfrm>
          <a:prstGeom prst="rect">
            <a:avLst/>
          </a:prstGeom>
          <a:solidFill>
            <a:schemeClr val="accent2">
              <a:alpha val="49411"/>
            </a:schemeClr>
          </a:solidFill>
          <a:ln>
            <a:noFill/>
          </a:ln>
        </p:spPr>
        <p:txBody>
          <a:bodyPr/>
          <a:lstStyle/>
          <a:p>
            <a:endParaRPr lang="pt-BR"/>
          </a:p>
        </p:txBody>
      </p:sp>
      <p:sp>
        <p:nvSpPr>
          <p:cNvPr id="90" name="Google Shape;90;p70"/>
          <p:cNvSpPr>
            <a:spLocks noGrp="1"/>
          </p:cNvSpPr>
          <p:nvPr>
            <p:ph type="pic" idx="5"/>
          </p:nvPr>
        </p:nvSpPr>
        <p:spPr>
          <a:xfrm>
            <a:off x="9235441" y="828040"/>
            <a:ext cx="2514600" cy="2514600"/>
          </a:xfrm>
          <a:prstGeom prst="rect">
            <a:avLst/>
          </a:prstGeom>
          <a:solidFill>
            <a:schemeClr val="accent3">
              <a:alpha val="49411"/>
            </a:schemeClr>
          </a:solidFill>
          <a:ln>
            <a:noFill/>
          </a:ln>
        </p:spPr>
        <p:txBody>
          <a:bodyPr/>
          <a:lstStyle/>
          <a:p>
            <a:endParaRPr lang="pt-BR"/>
          </a:p>
        </p:txBody>
      </p:sp>
    </p:spTree>
    <p:extLst>
      <p:ext uri="{BB962C8B-B14F-4D97-AF65-F5344CB8AC3E}">
        <p14:creationId xmlns:p14="http://schemas.microsoft.com/office/powerpoint/2010/main" val="832217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1"/>
        <p:cNvGrpSpPr/>
        <p:nvPr/>
      </p:nvGrpSpPr>
      <p:grpSpPr>
        <a:xfrm>
          <a:off x="0" y="0"/>
          <a:ext cx="0" cy="0"/>
          <a:chOff x="0" y="0"/>
          <a:chExt cx="0" cy="0"/>
        </a:xfrm>
      </p:grpSpPr>
      <p:sp>
        <p:nvSpPr>
          <p:cNvPr id="92" name="Google Shape;92;p71"/>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06851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3 Images">
  <p:cSld name="Title, 3 Images">
    <p:spTree>
      <p:nvGrpSpPr>
        <p:cNvPr id="1" name="Shape 93"/>
        <p:cNvGrpSpPr/>
        <p:nvPr/>
      </p:nvGrpSpPr>
      <p:grpSpPr>
        <a:xfrm>
          <a:off x="0" y="0"/>
          <a:ext cx="0" cy="0"/>
          <a:chOff x="0" y="0"/>
          <a:chExt cx="0" cy="0"/>
        </a:xfrm>
      </p:grpSpPr>
      <p:sp>
        <p:nvSpPr>
          <p:cNvPr id="94" name="Google Shape;94;p72"/>
          <p:cNvSpPr>
            <a:spLocks noGrp="1"/>
          </p:cNvSpPr>
          <p:nvPr>
            <p:ph type="pic" idx="2"/>
          </p:nvPr>
        </p:nvSpPr>
        <p:spPr>
          <a:xfrm>
            <a:off x="938696" y="2514600"/>
            <a:ext cx="3200400" cy="2971800"/>
          </a:xfrm>
          <a:prstGeom prst="rect">
            <a:avLst/>
          </a:prstGeom>
          <a:solidFill>
            <a:schemeClr val="dk1"/>
          </a:solidFill>
          <a:ln>
            <a:noFill/>
          </a:ln>
        </p:spPr>
        <p:txBody>
          <a:bodyPr/>
          <a:lstStyle/>
          <a:p>
            <a:endParaRPr lang="pt-BR"/>
          </a:p>
        </p:txBody>
      </p:sp>
      <p:sp>
        <p:nvSpPr>
          <p:cNvPr id="95" name="Google Shape;95;p72"/>
          <p:cNvSpPr>
            <a:spLocks noGrp="1"/>
          </p:cNvSpPr>
          <p:nvPr>
            <p:ph type="pic" idx="3"/>
          </p:nvPr>
        </p:nvSpPr>
        <p:spPr>
          <a:xfrm>
            <a:off x="8442960" y="2514600"/>
            <a:ext cx="3749040" cy="2971800"/>
          </a:xfrm>
          <a:prstGeom prst="rect">
            <a:avLst/>
          </a:prstGeom>
          <a:solidFill>
            <a:schemeClr val="dk1"/>
          </a:solidFill>
          <a:ln>
            <a:noFill/>
          </a:ln>
        </p:spPr>
        <p:txBody>
          <a:bodyPr/>
          <a:lstStyle/>
          <a:p>
            <a:endParaRPr lang="pt-BR"/>
          </a:p>
        </p:txBody>
      </p:sp>
      <p:sp>
        <p:nvSpPr>
          <p:cNvPr id="96" name="Google Shape;96;p72"/>
          <p:cNvSpPr>
            <a:spLocks noGrp="1"/>
          </p:cNvSpPr>
          <p:nvPr>
            <p:ph type="pic" idx="4"/>
          </p:nvPr>
        </p:nvSpPr>
        <p:spPr>
          <a:xfrm>
            <a:off x="4291071" y="2514600"/>
            <a:ext cx="4023360" cy="2971800"/>
          </a:xfrm>
          <a:prstGeom prst="rect">
            <a:avLst/>
          </a:prstGeom>
          <a:solidFill>
            <a:schemeClr val="dk1"/>
          </a:solidFill>
          <a:ln>
            <a:noFill/>
          </a:ln>
        </p:spPr>
        <p:txBody>
          <a:bodyPr/>
          <a:lstStyle/>
          <a:p>
            <a:endParaRPr lang="pt-BR"/>
          </a:p>
        </p:txBody>
      </p:sp>
      <p:sp>
        <p:nvSpPr>
          <p:cNvPr id="97" name="Google Shape;97;p72"/>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72"/>
          <p:cNvSpPr txBox="1">
            <a:spLocks noGrp="1"/>
          </p:cNvSpPr>
          <p:nvPr>
            <p:ph type="body" idx="1"/>
          </p:nvPr>
        </p:nvSpPr>
        <p:spPr>
          <a:xfrm>
            <a:off x="879299" y="5569392"/>
            <a:ext cx="320040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72"/>
          <p:cNvSpPr txBox="1">
            <a:spLocks noGrp="1"/>
          </p:cNvSpPr>
          <p:nvPr>
            <p:ph type="body" idx="5"/>
          </p:nvPr>
        </p:nvSpPr>
        <p:spPr>
          <a:xfrm>
            <a:off x="8380505" y="5569392"/>
            <a:ext cx="365760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342900" algn="l">
              <a:lnSpc>
                <a:spcPct val="122222"/>
              </a:lnSpc>
              <a:spcBef>
                <a:spcPts val="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72"/>
          <p:cNvSpPr txBox="1">
            <a:spLocks noGrp="1"/>
          </p:cNvSpPr>
          <p:nvPr>
            <p:ph type="body" idx="6"/>
          </p:nvPr>
        </p:nvSpPr>
        <p:spPr>
          <a:xfrm>
            <a:off x="4231420" y="5569392"/>
            <a:ext cx="402336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7606638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Tree>
    <p:extLst>
      <p:ext uri="{BB962C8B-B14F-4D97-AF65-F5344CB8AC3E}">
        <p14:creationId xmlns:p14="http://schemas.microsoft.com/office/powerpoint/2010/main" val="734297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Paragraph, Content">
  <p:cSld name="Title, Paragraph, Content">
    <p:spTree>
      <p:nvGrpSpPr>
        <p:cNvPr id="1" name="Shape 102"/>
        <p:cNvGrpSpPr/>
        <p:nvPr/>
      </p:nvGrpSpPr>
      <p:grpSpPr>
        <a:xfrm>
          <a:off x="0" y="0"/>
          <a:ext cx="0" cy="0"/>
          <a:chOff x="0" y="0"/>
          <a:chExt cx="0" cy="0"/>
        </a:xfrm>
      </p:grpSpPr>
      <p:sp>
        <p:nvSpPr>
          <p:cNvPr id="103" name="Google Shape;103;p74"/>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4"/>
          <p:cNvSpPr txBox="1">
            <a:spLocks noGrp="1"/>
          </p:cNvSpPr>
          <p:nvPr>
            <p:ph type="body" idx="1"/>
          </p:nvPr>
        </p:nvSpPr>
        <p:spPr>
          <a:xfrm>
            <a:off x="838200" y="1756219"/>
            <a:ext cx="1033272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solidFill>
                  <a:schemeClr val="dk1"/>
                </a:solidFill>
              </a:defRPr>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74"/>
          <p:cNvSpPr txBox="1">
            <a:spLocks noGrp="1"/>
          </p:cNvSpPr>
          <p:nvPr>
            <p:ph type="body" idx="2"/>
          </p:nvPr>
        </p:nvSpPr>
        <p:spPr>
          <a:xfrm>
            <a:off x="838200" y="2362200"/>
            <a:ext cx="10332720" cy="36576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Font typeface="Arial"/>
              <a:buChar char="•"/>
              <a:defRPr/>
            </a:lvl1pPr>
            <a:lvl2pPr marL="914400" lvl="1" indent="-228600" algn="l">
              <a:lnSpc>
                <a:spcPct val="137500"/>
              </a:lnSpc>
              <a:spcBef>
                <a:spcPts val="5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23122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6D854-3471-7A4B-F1C3-8CE7F6F78B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5D4C7F-9A30-0204-E324-99D449154C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F46F01-6C1E-95F5-7598-4D397A144775}"/>
              </a:ext>
            </a:extLst>
          </p:cNvPr>
          <p:cNvSpPr>
            <a:spLocks noGrp="1"/>
          </p:cNvSpPr>
          <p:nvPr>
            <p:ph type="dt" sz="half" idx="10"/>
          </p:nvPr>
        </p:nvSpPr>
        <p:spPr/>
        <p:txBody>
          <a:bodyPr/>
          <a:lstStyle/>
          <a:p>
            <a:fld id="{3348E916-A2A7-49DE-9B2E-8DDEC4A35961}" type="datetimeFigureOut">
              <a:rPr lang="en-US" smtClean="0"/>
              <a:t>12/19/2025</a:t>
            </a:fld>
            <a:endParaRPr lang="en-US"/>
          </a:p>
        </p:txBody>
      </p:sp>
      <p:sp>
        <p:nvSpPr>
          <p:cNvPr id="5" name="Footer Placeholder 4">
            <a:extLst>
              <a:ext uri="{FF2B5EF4-FFF2-40B4-BE49-F238E27FC236}">
                <a16:creationId xmlns:a16="http://schemas.microsoft.com/office/drawing/2014/main" id="{747761FB-7A9F-60F4-8335-A46FC9753F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787DE-6215-34A0-55DF-F70DABE9DBB4}"/>
              </a:ext>
            </a:extLst>
          </p:cNvPr>
          <p:cNvSpPr>
            <a:spLocks noGrp="1"/>
          </p:cNvSpPr>
          <p:nvPr>
            <p:ph type="sldNum" sz="quarter" idx="12"/>
          </p:nvPr>
        </p:nvSpPr>
        <p:spPr/>
        <p:txBody>
          <a:bodyPr/>
          <a:lstStyle/>
          <a:p>
            <a:fld id="{E7C4AC9D-B2BD-427C-AEBC-BC457358617D}" type="slidenum">
              <a:rPr lang="en-US" smtClean="0"/>
              <a:t>‹N°›</a:t>
            </a:fld>
            <a:endParaRPr lang="en-US"/>
          </a:p>
        </p:txBody>
      </p:sp>
    </p:spTree>
    <p:extLst>
      <p:ext uri="{BB962C8B-B14F-4D97-AF65-F5344CB8AC3E}">
        <p14:creationId xmlns:p14="http://schemas.microsoft.com/office/powerpoint/2010/main" val="1809631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ig Statement Gray">
  <p:cSld name="Big Statement Gray">
    <p:spTree>
      <p:nvGrpSpPr>
        <p:cNvPr id="1" name="Shape 106"/>
        <p:cNvGrpSpPr/>
        <p:nvPr/>
      </p:nvGrpSpPr>
      <p:grpSpPr>
        <a:xfrm>
          <a:off x="0" y="0"/>
          <a:ext cx="0" cy="0"/>
          <a:chOff x="0" y="0"/>
          <a:chExt cx="0" cy="0"/>
        </a:xfrm>
      </p:grpSpPr>
      <p:sp>
        <p:nvSpPr>
          <p:cNvPr id="107" name="Google Shape;107;p75"/>
          <p:cNvSpPr/>
          <p:nvPr/>
        </p:nvSpPr>
        <p:spPr>
          <a:xfrm>
            <a:off x="0" y="0"/>
            <a:ext cx="12192000" cy="6858000"/>
          </a:xfrm>
          <a:prstGeom prst="rect">
            <a:avLst/>
          </a:prstGeom>
          <a:solidFill>
            <a:schemeClr val="accent3"/>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8" name="Google Shape;108;p75"/>
          <p:cNvPicPr preferRelativeResize="0"/>
          <p:nvPr/>
        </p:nvPicPr>
        <p:blipFill rotWithShape="1">
          <a:blip r:embed="rId2">
            <a:alphaModFix amt="20000"/>
          </a:blip>
          <a:srcRect/>
          <a:stretch/>
        </p:blipFill>
        <p:spPr>
          <a:xfrm>
            <a:off x="4367465" y="-1"/>
            <a:ext cx="7824536" cy="6858001"/>
          </a:xfrm>
          <a:prstGeom prst="rect">
            <a:avLst/>
          </a:prstGeom>
          <a:noFill/>
          <a:ln>
            <a:noFill/>
          </a:ln>
        </p:spPr>
      </p:pic>
      <p:pic>
        <p:nvPicPr>
          <p:cNvPr id="109" name="Google Shape;109;p75"/>
          <p:cNvPicPr preferRelativeResize="0"/>
          <p:nvPr/>
        </p:nvPicPr>
        <p:blipFill rotWithShape="1">
          <a:blip r:embed="rId3">
            <a:alphaModFix/>
          </a:blip>
          <a:srcRect/>
          <a:stretch/>
        </p:blipFill>
        <p:spPr>
          <a:xfrm>
            <a:off x="898556" y="753090"/>
            <a:ext cx="1549017" cy="1554559"/>
          </a:xfrm>
          <a:prstGeom prst="rect">
            <a:avLst/>
          </a:prstGeom>
          <a:noFill/>
          <a:ln>
            <a:noFill/>
          </a:ln>
        </p:spPr>
      </p:pic>
      <p:sp>
        <p:nvSpPr>
          <p:cNvPr id="110" name="Google Shape;110;p75"/>
          <p:cNvSpPr txBox="1">
            <a:spLocks noGrp="1"/>
          </p:cNvSpPr>
          <p:nvPr>
            <p:ph type="title"/>
          </p:nvPr>
        </p:nvSpPr>
        <p:spPr>
          <a:xfrm>
            <a:off x="801529" y="2564156"/>
            <a:ext cx="10515600" cy="3200400"/>
          </a:xfrm>
          <a:prstGeom prst="rect">
            <a:avLst/>
          </a:prstGeom>
          <a:noFill/>
          <a:ln>
            <a:noFill/>
          </a:ln>
        </p:spPr>
        <p:txBody>
          <a:bodyPr spcFirstLastPara="1" wrap="square" lIns="91425" tIns="45700" rIns="91425" bIns="45700" anchor="t" anchorCtr="0">
            <a:noAutofit/>
          </a:bodyPr>
          <a:lstStyle>
            <a:lvl1pPr lvl="0" algn="l">
              <a:lnSpc>
                <a:spcPct val="142857"/>
              </a:lnSpc>
              <a:spcBef>
                <a:spcPts val="0"/>
              </a:spcBef>
              <a:spcAft>
                <a:spcPts val="0"/>
              </a:spcAft>
              <a:buClr>
                <a:schemeClr val="lt2"/>
              </a:buClr>
              <a:buSzPts val="2800"/>
              <a:buFont typeface="Arial"/>
              <a:buNone/>
              <a:defRPr sz="2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9941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ig Statement Blue">
  <p:cSld name="Big Statement Blue">
    <p:spTree>
      <p:nvGrpSpPr>
        <p:cNvPr id="1" name="Shape 111"/>
        <p:cNvGrpSpPr/>
        <p:nvPr/>
      </p:nvGrpSpPr>
      <p:grpSpPr>
        <a:xfrm>
          <a:off x="0" y="0"/>
          <a:ext cx="0" cy="0"/>
          <a:chOff x="0" y="0"/>
          <a:chExt cx="0" cy="0"/>
        </a:xfrm>
      </p:grpSpPr>
      <p:sp>
        <p:nvSpPr>
          <p:cNvPr id="112" name="Google Shape;112;p76"/>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3" name="Google Shape;113;p76"/>
          <p:cNvPicPr preferRelativeResize="0"/>
          <p:nvPr/>
        </p:nvPicPr>
        <p:blipFill rotWithShape="1">
          <a:blip r:embed="rId2">
            <a:alphaModFix amt="20000"/>
          </a:blip>
          <a:srcRect/>
          <a:stretch/>
        </p:blipFill>
        <p:spPr>
          <a:xfrm>
            <a:off x="4367465" y="-1"/>
            <a:ext cx="7824536" cy="6858001"/>
          </a:xfrm>
          <a:prstGeom prst="rect">
            <a:avLst/>
          </a:prstGeom>
          <a:noFill/>
          <a:ln>
            <a:noFill/>
          </a:ln>
        </p:spPr>
      </p:pic>
      <p:pic>
        <p:nvPicPr>
          <p:cNvPr id="114" name="Google Shape;114;p76"/>
          <p:cNvPicPr preferRelativeResize="0"/>
          <p:nvPr/>
        </p:nvPicPr>
        <p:blipFill rotWithShape="1">
          <a:blip r:embed="rId3">
            <a:alphaModFix/>
          </a:blip>
          <a:srcRect/>
          <a:stretch/>
        </p:blipFill>
        <p:spPr>
          <a:xfrm>
            <a:off x="898556" y="753090"/>
            <a:ext cx="1549017" cy="1554559"/>
          </a:xfrm>
          <a:prstGeom prst="rect">
            <a:avLst/>
          </a:prstGeom>
          <a:noFill/>
          <a:ln>
            <a:noFill/>
          </a:ln>
        </p:spPr>
      </p:pic>
      <p:sp>
        <p:nvSpPr>
          <p:cNvPr id="115" name="Google Shape;115;p76"/>
          <p:cNvSpPr txBox="1">
            <a:spLocks noGrp="1"/>
          </p:cNvSpPr>
          <p:nvPr>
            <p:ph type="title"/>
          </p:nvPr>
        </p:nvSpPr>
        <p:spPr>
          <a:xfrm>
            <a:off x="801529" y="2564156"/>
            <a:ext cx="10515600" cy="3200400"/>
          </a:xfrm>
          <a:prstGeom prst="rect">
            <a:avLst/>
          </a:prstGeom>
          <a:noFill/>
          <a:ln>
            <a:noFill/>
          </a:ln>
        </p:spPr>
        <p:txBody>
          <a:bodyPr spcFirstLastPara="1" wrap="square" lIns="91425" tIns="45700" rIns="91425" bIns="45700" anchor="t" anchorCtr="0">
            <a:noAutofit/>
          </a:bodyPr>
          <a:lstStyle>
            <a:lvl1pPr lvl="0" algn="l">
              <a:lnSpc>
                <a:spcPct val="142857"/>
              </a:lnSpc>
              <a:spcBef>
                <a:spcPts val="0"/>
              </a:spcBef>
              <a:spcAft>
                <a:spcPts val="0"/>
              </a:spcAft>
              <a:buClr>
                <a:schemeClr val="lt2"/>
              </a:buClr>
              <a:buSzPts val="2800"/>
              <a:buFont typeface="Arial"/>
              <a:buNone/>
              <a:defRPr sz="2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263805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Section Header Blue">
  <p:cSld name="Section Header Blue">
    <p:spTree>
      <p:nvGrpSpPr>
        <p:cNvPr id="1" name="Shape 116"/>
        <p:cNvGrpSpPr/>
        <p:nvPr/>
      </p:nvGrpSpPr>
      <p:grpSpPr>
        <a:xfrm>
          <a:off x="0" y="0"/>
          <a:ext cx="0" cy="0"/>
          <a:chOff x="0" y="0"/>
          <a:chExt cx="0" cy="0"/>
        </a:xfrm>
      </p:grpSpPr>
      <p:sp>
        <p:nvSpPr>
          <p:cNvPr id="117" name="Google Shape;117;p77"/>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8" name="Google Shape;118;p77"/>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119" name="Google Shape;119;p77"/>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120" name="Google Shape;120;p77"/>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121" name="Google Shape;121;p77"/>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77"/>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extLst>
      <p:ext uri="{BB962C8B-B14F-4D97-AF65-F5344CB8AC3E}">
        <p14:creationId xmlns:p14="http://schemas.microsoft.com/office/powerpoint/2010/main" val="3350638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Section Header Green">
  <p:cSld name="Section Header Green">
    <p:spTree>
      <p:nvGrpSpPr>
        <p:cNvPr id="1" name="Shape 123"/>
        <p:cNvGrpSpPr/>
        <p:nvPr/>
      </p:nvGrpSpPr>
      <p:grpSpPr>
        <a:xfrm>
          <a:off x="0" y="0"/>
          <a:ext cx="0" cy="0"/>
          <a:chOff x="0" y="0"/>
          <a:chExt cx="0" cy="0"/>
        </a:xfrm>
      </p:grpSpPr>
      <p:sp>
        <p:nvSpPr>
          <p:cNvPr id="124" name="Google Shape;124;p78"/>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5" name="Google Shape;125;p78"/>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126" name="Google Shape;126;p78"/>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127" name="Google Shape;127;p78"/>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128" name="Google Shape;128;p78"/>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78"/>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extLst>
      <p:ext uri="{BB962C8B-B14F-4D97-AF65-F5344CB8AC3E}">
        <p14:creationId xmlns:p14="http://schemas.microsoft.com/office/powerpoint/2010/main" val="4665337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Section Header Mint">
  <p:cSld name="Section Header Mint">
    <p:spTree>
      <p:nvGrpSpPr>
        <p:cNvPr id="1" name="Shape 130"/>
        <p:cNvGrpSpPr/>
        <p:nvPr/>
      </p:nvGrpSpPr>
      <p:grpSpPr>
        <a:xfrm>
          <a:off x="0" y="0"/>
          <a:ext cx="0" cy="0"/>
          <a:chOff x="0" y="0"/>
          <a:chExt cx="0" cy="0"/>
        </a:xfrm>
      </p:grpSpPr>
      <p:sp>
        <p:nvSpPr>
          <p:cNvPr id="131" name="Google Shape;131;p79"/>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2" name="Google Shape;132;p79"/>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133" name="Google Shape;133;p79"/>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134" name="Google Shape;134;p79"/>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135" name="Google Shape;135;p79"/>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79"/>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extLst>
      <p:ext uri="{BB962C8B-B14F-4D97-AF65-F5344CB8AC3E}">
        <p14:creationId xmlns:p14="http://schemas.microsoft.com/office/powerpoint/2010/main" val="29666536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ig Title/Section Gray">
  <p:cSld name="Big Title/Section Gray">
    <p:spTree>
      <p:nvGrpSpPr>
        <p:cNvPr id="1" name="Shape 137"/>
        <p:cNvGrpSpPr/>
        <p:nvPr/>
      </p:nvGrpSpPr>
      <p:grpSpPr>
        <a:xfrm>
          <a:off x="0" y="0"/>
          <a:ext cx="0" cy="0"/>
          <a:chOff x="0" y="0"/>
          <a:chExt cx="0" cy="0"/>
        </a:xfrm>
      </p:grpSpPr>
      <p:sp>
        <p:nvSpPr>
          <p:cNvPr id="138" name="Google Shape;138;p80"/>
          <p:cNvSpPr/>
          <p:nvPr/>
        </p:nvSpPr>
        <p:spPr>
          <a:xfrm>
            <a:off x="0" y="0"/>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 name="Google Shape;139;p80"/>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80"/>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41" name="Google Shape;141;p80"/>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42" name="Google Shape;142;p80"/>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25152659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ig Title/Section Gold">
  <p:cSld name="Big Title/Section Gold">
    <p:spTree>
      <p:nvGrpSpPr>
        <p:cNvPr id="1" name="Shape 143"/>
        <p:cNvGrpSpPr/>
        <p:nvPr/>
      </p:nvGrpSpPr>
      <p:grpSpPr>
        <a:xfrm>
          <a:off x="0" y="0"/>
          <a:ext cx="0" cy="0"/>
          <a:chOff x="0" y="0"/>
          <a:chExt cx="0" cy="0"/>
        </a:xfrm>
      </p:grpSpPr>
      <p:sp>
        <p:nvSpPr>
          <p:cNvPr id="144" name="Google Shape;144;p81"/>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 name="Google Shape;145;p81"/>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81"/>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47" name="Google Shape;147;p81"/>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48" name="Google Shape;148;p81"/>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2703692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ig Title/Section Blue">
  <p:cSld name="Big Title/Section Blue">
    <p:spTree>
      <p:nvGrpSpPr>
        <p:cNvPr id="1" name="Shape 149"/>
        <p:cNvGrpSpPr/>
        <p:nvPr/>
      </p:nvGrpSpPr>
      <p:grpSpPr>
        <a:xfrm>
          <a:off x="0" y="0"/>
          <a:ext cx="0" cy="0"/>
          <a:chOff x="0" y="0"/>
          <a:chExt cx="0" cy="0"/>
        </a:xfrm>
      </p:grpSpPr>
      <p:sp>
        <p:nvSpPr>
          <p:cNvPr id="150" name="Google Shape;150;p82"/>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1" name="Google Shape;151;p82"/>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82"/>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53" name="Google Shape;153;p82"/>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54" name="Google Shape;154;p82"/>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2112904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ig Title/Section Green">
  <p:cSld name="Big Title/Section Green">
    <p:spTree>
      <p:nvGrpSpPr>
        <p:cNvPr id="1" name="Shape 155"/>
        <p:cNvGrpSpPr/>
        <p:nvPr/>
      </p:nvGrpSpPr>
      <p:grpSpPr>
        <a:xfrm>
          <a:off x="0" y="0"/>
          <a:ext cx="0" cy="0"/>
          <a:chOff x="0" y="0"/>
          <a:chExt cx="0" cy="0"/>
        </a:xfrm>
      </p:grpSpPr>
      <p:sp>
        <p:nvSpPr>
          <p:cNvPr id="156" name="Google Shape;156;p83"/>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7" name="Google Shape;157;p83"/>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83"/>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59" name="Google Shape;159;p83"/>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60" name="Google Shape;160;p83"/>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3579043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Big Title/Section Mint">
  <p:cSld name="Big Title/Section Mint">
    <p:spTree>
      <p:nvGrpSpPr>
        <p:cNvPr id="1" name="Shape 161"/>
        <p:cNvGrpSpPr/>
        <p:nvPr/>
      </p:nvGrpSpPr>
      <p:grpSpPr>
        <a:xfrm>
          <a:off x="0" y="0"/>
          <a:ext cx="0" cy="0"/>
          <a:chOff x="0" y="0"/>
          <a:chExt cx="0" cy="0"/>
        </a:xfrm>
      </p:grpSpPr>
      <p:sp>
        <p:nvSpPr>
          <p:cNvPr id="162" name="Google Shape;162;p84"/>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3" name="Google Shape;163;p84"/>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84"/>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65" name="Google Shape;165;p84"/>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66" name="Google Shape;166;p84"/>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1525749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187E9-16E6-5157-F612-F49619D304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237C15-AD9B-EFBD-C21B-0D7D10F259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50D644-7F4A-3AD3-9A25-F859A8A414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60E39C-9480-DD56-72B1-98393C5D1C53}"/>
              </a:ext>
            </a:extLst>
          </p:cNvPr>
          <p:cNvSpPr>
            <a:spLocks noGrp="1"/>
          </p:cNvSpPr>
          <p:nvPr>
            <p:ph type="dt" sz="half" idx="10"/>
          </p:nvPr>
        </p:nvSpPr>
        <p:spPr/>
        <p:txBody>
          <a:bodyPr/>
          <a:lstStyle/>
          <a:p>
            <a:fld id="{3348E916-A2A7-49DE-9B2E-8DDEC4A35961}" type="datetimeFigureOut">
              <a:rPr lang="en-US" smtClean="0"/>
              <a:t>12/19/2025</a:t>
            </a:fld>
            <a:endParaRPr lang="en-US"/>
          </a:p>
        </p:txBody>
      </p:sp>
      <p:sp>
        <p:nvSpPr>
          <p:cNvPr id="6" name="Footer Placeholder 5">
            <a:extLst>
              <a:ext uri="{FF2B5EF4-FFF2-40B4-BE49-F238E27FC236}">
                <a16:creationId xmlns:a16="http://schemas.microsoft.com/office/drawing/2014/main" id="{6FF4A28C-3E53-966B-4A43-DC205D71B8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CD2096-3309-D117-84E4-8867DA5E15AD}"/>
              </a:ext>
            </a:extLst>
          </p:cNvPr>
          <p:cNvSpPr>
            <a:spLocks noGrp="1"/>
          </p:cNvSpPr>
          <p:nvPr>
            <p:ph type="sldNum" sz="quarter" idx="12"/>
          </p:nvPr>
        </p:nvSpPr>
        <p:spPr/>
        <p:txBody>
          <a:bodyPr/>
          <a:lstStyle/>
          <a:p>
            <a:fld id="{E7C4AC9D-B2BD-427C-AEBC-BC457358617D}" type="slidenum">
              <a:rPr lang="en-US" smtClean="0"/>
              <a:t>‹N°›</a:t>
            </a:fld>
            <a:endParaRPr lang="en-US"/>
          </a:p>
        </p:txBody>
      </p:sp>
    </p:spTree>
    <p:extLst>
      <p:ext uri="{BB962C8B-B14F-4D97-AF65-F5344CB8AC3E}">
        <p14:creationId xmlns:p14="http://schemas.microsoft.com/office/powerpoint/2010/main" val="42149490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Big Title/Section Orange">
  <p:cSld name="Big Title/Section Orange">
    <p:spTree>
      <p:nvGrpSpPr>
        <p:cNvPr id="1" name="Shape 167"/>
        <p:cNvGrpSpPr/>
        <p:nvPr/>
      </p:nvGrpSpPr>
      <p:grpSpPr>
        <a:xfrm>
          <a:off x="0" y="0"/>
          <a:ext cx="0" cy="0"/>
          <a:chOff x="0" y="0"/>
          <a:chExt cx="0" cy="0"/>
        </a:xfrm>
      </p:grpSpPr>
      <p:sp>
        <p:nvSpPr>
          <p:cNvPr id="168" name="Google Shape;168;p85"/>
          <p:cNvSpPr/>
          <p:nvPr/>
        </p:nvSpPr>
        <p:spPr>
          <a:xfrm>
            <a:off x="0" y="0"/>
            <a:ext cx="121920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9" name="Google Shape;169;p85"/>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85"/>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71" name="Google Shape;171;p85"/>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72" name="Google Shape;172;p85"/>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19267449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Big Title/Section Image">
  <p:cSld name="Big Title/Section Image">
    <p:spTree>
      <p:nvGrpSpPr>
        <p:cNvPr id="1" name="Shape 173"/>
        <p:cNvGrpSpPr/>
        <p:nvPr/>
      </p:nvGrpSpPr>
      <p:grpSpPr>
        <a:xfrm>
          <a:off x="0" y="0"/>
          <a:ext cx="0" cy="0"/>
          <a:chOff x="0" y="0"/>
          <a:chExt cx="0" cy="0"/>
        </a:xfrm>
      </p:grpSpPr>
      <p:sp>
        <p:nvSpPr>
          <p:cNvPr id="174" name="Google Shape;174;p86"/>
          <p:cNvSpPr>
            <a:spLocks noGrp="1"/>
          </p:cNvSpPr>
          <p:nvPr>
            <p:ph type="pic" idx="2"/>
          </p:nvPr>
        </p:nvSpPr>
        <p:spPr>
          <a:xfrm>
            <a:off x="0" y="0"/>
            <a:ext cx="12192000" cy="6858000"/>
          </a:xfrm>
          <a:prstGeom prst="rect">
            <a:avLst/>
          </a:prstGeom>
          <a:solidFill>
            <a:schemeClr val="dk1"/>
          </a:solidFill>
          <a:ln>
            <a:noFill/>
          </a:ln>
        </p:spPr>
        <p:txBody>
          <a:bodyPr/>
          <a:lstStyle/>
          <a:p>
            <a:endParaRPr lang="pt-BR"/>
          </a:p>
        </p:txBody>
      </p:sp>
      <p:sp>
        <p:nvSpPr>
          <p:cNvPr id="175" name="Google Shape;175;p86"/>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86"/>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cxnSp>
        <p:nvCxnSpPr>
          <p:cNvPr id="177" name="Google Shape;177;p86"/>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34638048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Full Image">
  <p:cSld name="Full Image">
    <p:spTree>
      <p:nvGrpSpPr>
        <p:cNvPr id="1" name="Shape 178"/>
        <p:cNvGrpSpPr/>
        <p:nvPr/>
      </p:nvGrpSpPr>
      <p:grpSpPr>
        <a:xfrm>
          <a:off x="0" y="0"/>
          <a:ext cx="0" cy="0"/>
          <a:chOff x="0" y="0"/>
          <a:chExt cx="0" cy="0"/>
        </a:xfrm>
      </p:grpSpPr>
      <p:sp>
        <p:nvSpPr>
          <p:cNvPr id="179" name="Google Shape;179;p87"/>
          <p:cNvSpPr>
            <a:spLocks noGrp="1"/>
          </p:cNvSpPr>
          <p:nvPr>
            <p:ph type="pic" idx="2"/>
          </p:nvPr>
        </p:nvSpPr>
        <p:spPr>
          <a:xfrm>
            <a:off x="0" y="0"/>
            <a:ext cx="12192000" cy="6858000"/>
          </a:xfrm>
          <a:prstGeom prst="rect">
            <a:avLst/>
          </a:prstGeom>
          <a:solidFill>
            <a:schemeClr val="dk1"/>
          </a:solidFill>
          <a:ln>
            <a:noFill/>
          </a:ln>
        </p:spPr>
        <p:txBody>
          <a:bodyPr/>
          <a:lstStyle/>
          <a:p>
            <a:endParaRPr lang="pt-BR"/>
          </a:p>
        </p:txBody>
      </p:sp>
      <p:sp>
        <p:nvSpPr>
          <p:cNvPr id="180" name="Google Shape;180;p87"/>
          <p:cNvSpPr txBox="1">
            <a:spLocks noGrp="1"/>
          </p:cNvSpPr>
          <p:nvPr>
            <p:ph type="body" idx="1"/>
          </p:nvPr>
        </p:nvSpPr>
        <p:spPr>
          <a:xfrm>
            <a:off x="344329" y="5558485"/>
            <a:ext cx="4572000" cy="91440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lt1"/>
              </a:buClr>
              <a:buSzPts val="1120"/>
              <a:buFont typeface="Arial"/>
              <a:buNone/>
              <a:defRPr sz="1400">
                <a:solidFill>
                  <a:schemeClr val="lt1"/>
                </a:solidFill>
              </a:defRPr>
            </a:lvl1pPr>
            <a:lvl2pPr marL="914400" lvl="1" indent="-228600" algn="l">
              <a:lnSpc>
                <a:spcPct val="137500"/>
              </a:lnSpc>
              <a:spcBef>
                <a:spcPts val="0"/>
              </a:spcBef>
              <a:spcAft>
                <a:spcPts val="0"/>
              </a:spcAft>
              <a:buSzPts val="1600"/>
              <a:buNone/>
              <a:defRPr>
                <a:solidFill>
                  <a:schemeClr val="lt1"/>
                </a:solidFill>
              </a:defRPr>
            </a:lvl2pPr>
            <a:lvl3pPr marL="1371600" lvl="2" indent="-228600" algn="l">
              <a:lnSpc>
                <a:spcPct val="157142"/>
              </a:lnSpc>
              <a:spcBef>
                <a:spcPts val="1000"/>
              </a:spcBef>
              <a:spcAft>
                <a:spcPts val="0"/>
              </a:spcAft>
              <a:buSzPts val="1400"/>
              <a:buNone/>
              <a:defRPr>
                <a:solidFill>
                  <a:schemeClr val="lt1"/>
                </a:solidFill>
              </a:defRPr>
            </a:lvl3pPr>
            <a:lvl4pPr marL="1828800" lvl="3" indent="-228600" algn="l">
              <a:lnSpc>
                <a:spcPct val="183333"/>
              </a:lnSpc>
              <a:spcBef>
                <a:spcPts val="1000"/>
              </a:spcBef>
              <a:spcAft>
                <a:spcPts val="0"/>
              </a:spcAft>
              <a:buSzPts val="1200"/>
              <a:buNone/>
              <a:defRPr>
                <a:solidFill>
                  <a:schemeClr val="lt1"/>
                </a:solidFill>
              </a:defRPr>
            </a:lvl4pPr>
            <a:lvl5pPr marL="2286000" lvl="4" indent="-228600" algn="l">
              <a:lnSpc>
                <a:spcPct val="183333"/>
              </a:lnSpc>
              <a:spcBef>
                <a:spcPts val="1000"/>
              </a:spcBef>
              <a:spcAft>
                <a:spcPts val="0"/>
              </a:spcAft>
              <a:buSzPts val="1200"/>
              <a:buNone/>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13902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EF571-C116-DBC1-C892-9C52767F2C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E2C3AE-53CF-1202-C9E7-9529FAD720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5AC6D4-2C9F-EA5B-6D02-5C880B3BE7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C78483-7FBF-241D-FB5D-27B12FFC41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9515A0-548B-56DA-BD77-D21F3DD919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E08DFD-93C7-DA7C-C01B-32AB09D7515D}"/>
              </a:ext>
            </a:extLst>
          </p:cNvPr>
          <p:cNvSpPr>
            <a:spLocks noGrp="1"/>
          </p:cNvSpPr>
          <p:nvPr>
            <p:ph type="dt" sz="half" idx="10"/>
          </p:nvPr>
        </p:nvSpPr>
        <p:spPr/>
        <p:txBody>
          <a:bodyPr/>
          <a:lstStyle/>
          <a:p>
            <a:fld id="{3348E916-A2A7-49DE-9B2E-8DDEC4A35961}" type="datetimeFigureOut">
              <a:rPr lang="en-US" smtClean="0"/>
              <a:t>12/19/2025</a:t>
            </a:fld>
            <a:endParaRPr lang="en-US"/>
          </a:p>
        </p:txBody>
      </p:sp>
      <p:sp>
        <p:nvSpPr>
          <p:cNvPr id="8" name="Footer Placeholder 7">
            <a:extLst>
              <a:ext uri="{FF2B5EF4-FFF2-40B4-BE49-F238E27FC236}">
                <a16:creationId xmlns:a16="http://schemas.microsoft.com/office/drawing/2014/main" id="{5FDCFD05-284A-7DD2-13FB-EBEEF9229C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E0AE09-CF86-A6AB-0C85-08BB8313AA7A}"/>
              </a:ext>
            </a:extLst>
          </p:cNvPr>
          <p:cNvSpPr>
            <a:spLocks noGrp="1"/>
          </p:cNvSpPr>
          <p:nvPr>
            <p:ph type="sldNum" sz="quarter" idx="12"/>
          </p:nvPr>
        </p:nvSpPr>
        <p:spPr/>
        <p:txBody>
          <a:bodyPr/>
          <a:lstStyle/>
          <a:p>
            <a:fld id="{E7C4AC9D-B2BD-427C-AEBC-BC457358617D}" type="slidenum">
              <a:rPr lang="en-US" smtClean="0"/>
              <a:t>‹N°›</a:t>
            </a:fld>
            <a:endParaRPr lang="en-US"/>
          </a:p>
        </p:txBody>
      </p:sp>
    </p:spTree>
    <p:extLst>
      <p:ext uri="{BB962C8B-B14F-4D97-AF65-F5344CB8AC3E}">
        <p14:creationId xmlns:p14="http://schemas.microsoft.com/office/powerpoint/2010/main" val="828859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93B5B-7943-FA95-BF33-98EF20736F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454172-F992-5408-6A73-26D042BA10AE}"/>
              </a:ext>
            </a:extLst>
          </p:cNvPr>
          <p:cNvSpPr>
            <a:spLocks noGrp="1"/>
          </p:cNvSpPr>
          <p:nvPr>
            <p:ph type="dt" sz="half" idx="10"/>
          </p:nvPr>
        </p:nvSpPr>
        <p:spPr/>
        <p:txBody>
          <a:bodyPr/>
          <a:lstStyle/>
          <a:p>
            <a:fld id="{3348E916-A2A7-49DE-9B2E-8DDEC4A35961}" type="datetimeFigureOut">
              <a:rPr lang="en-US" smtClean="0"/>
              <a:t>12/19/2025</a:t>
            </a:fld>
            <a:endParaRPr lang="en-US"/>
          </a:p>
        </p:txBody>
      </p:sp>
      <p:sp>
        <p:nvSpPr>
          <p:cNvPr id="4" name="Footer Placeholder 3">
            <a:extLst>
              <a:ext uri="{FF2B5EF4-FFF2-40B4-BE49-F238E27FC236}">
                <a16:creationId xmlns:a16="http://schemas.microsoft.com/office/drawing/2014/main" id="{F5C31A31-84DE-68DC-2D70-6375C413A7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A07329-2684-FC99-3F25-BB4567A8EFC0}"/>
              </a:ext>
            </a:extLst>
          </p:cNvPr>
          <p:cNvSpPr>
            <a:spLocks noGrp="1"/>
          </p:cNvSpPr>
          <p:nvPr>
            <p:ph type="sldNum" sz="quarter" idx="12"/>
          </p:nvPr>
        </p:nvSpPr>
        <p:spPr/>
        <p:txBody>
          <a:bodyPr/>
          <a:lstStyle/>
          <a:p>
            <a:fld id="{E7C4AC9D-B2BD-427C-AEBC-BC457358617D}" type="slidenum">
              <a:rPr lang="en-US" smtClean="0"/>
              <a:t>‹N°›</a:t>
            </a:fld>
            <a:endParaRPr lang="en-US"/>
          </a:p>
        </p:txBody>
      </p:sp>
    </p:spTree>
    <p:extLst>
      <p:ext uri="{BB962C8B-B14F-4D97-AF65-F5344CB8AC3E}">
        <p14:creationId xmlns:p14="http://schemas.microsoft.com/office/powerpoint/2010/main" val="3840570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68A9EB-95BC-67E4-B0EC-F430A74B0313}"/>
              </a:ext>
            </a:extLst>
          </p:cNvPr>
          <p:cNvSpPr>
            <a:spLocks noGrp="1"/>
          </p:cNvSpPr>
          <p:nvPr>
            <p:ph type="dt" sz="half" idx="10"/>
          </p:nvPr>
        </p:nvSpPr>
        <p:spPr/>
        <p:txBody>
          <a:bodyPr/>
          <a:lstStyle/>
          <a:p>
            <a:fld id="{3348E916-A2A7-49DE-9B2E-8DDEC4A35961}" type="datetimeFigureOut">
              <a:rPr lang="en-US" smtClean="0"/>
              <a:t>12/19/2025</a:t>
            </a:fld>
            <a:endParaRPr lang="en-US"/>
          </a:p>
        </p:txBody>
      </p:sp>
      <p:sp>
        <p:nvSpPr>
          <p:cNvPr id="3" name="Footer Placeholder 2">
            <a:extLst>
              <a:ext uri="{FF2B5EF4-FFF2-40B4-BE49-F238E27FC236}">
                <a16:creationId xmlns:a16="http://schemas.microsoft.com/office/drawing/2014/main" id="{9510533B-4516-8916-3408-6CE41F170E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8C7F94-7329-C8C6-592B-B5381FE8E747}"/>
              </a:ext>
            </a:extLst>
          </p:cNvPr>
          <p:cNvSpPr>
            <a:spLocks noGrp="1"/>
          </p:cNvSpPr>
          <p:nvPr>
            <p:ph type="sldNum" sz="quarter" idx="12"/>
          </p:nvPr>
        </p:nvSpPr>
        <p:spPr/>
        <p:txBody>
          <a:bodyPr/>
          <a:lstStyle/>
          <a:p>
            <a:fld id="{E7C4AC9D-B2BD-427C-AEBC-BC457358617D}" type="slidenum">
              <a:rPr lang="en-US" smtClean="0"/>
              <a:t>‹N°›</a:t>
            </a:fld>
            <a:endParaRPr lang="en-US"/>
          </a:p>
        </p:txBody>
      </p:sp>
    </p:spTree>
    <p:extLst>
      <p:ext uri="{BB962C8B-B14F-4D97-AF65-F5344CB8AC3E}">
        <p14:creationId xmlns:p14="http://schemas.microsoft.com/office/powerpoint/2010/main" val="3453093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D0BB9-9EDA-0A9A-DCED-D17B5D75F6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0A4493-2EF7-CEC5-8630-990D68C654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9021F2-3B17-8F03-AF55-DC15E7FEA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F4F6E-EFF0-3C91-5E57-D37510A721CA}"/>
              </a:ext>
            </a:extLst>
          </p:cNvPr>
          <p:cNvSpPr>
            <a:spLocks noGrp="1"/>
          </p:cNvSpPr>
          <p:nvPr>
            <p:ph type="dt" sz="half" idx="10"/>
          </p:nvPr>
        </p:nvSpPr>
        <p:spPr/>
        <p:txBody>
          <a:bodyPr/>
          <a:lstStyle/>
          <a:p>
            <a:fld id="{3348E916-A2A7-49DE-9B2E-8DDEC4A35961}" type="datetimeFigureOut">
              <a:rPr lang="en-US" smtClean="0"/>
              <a:t>12/19/2025</a:t>
            </a:fld>
            <a:endParaRPr lang="en-US"/>
          </a:p>
        </p:txBody>
      </p:sp>
      <p:sp>
        <p:nvSpPr>
          <p:cNvPr id="6" name="Footer Placeholder 5">
            <a:extLst>
              <a:ext uri="{FF2B5EF4-FFF2-40B4-BE49-F238E27FC236}">
                <a16:creationId xmlns:a16="http://schemas.microsoft.com/office/drawing/2014/main" id="{DCC8EEE5-5AD4-2212-4841-796737593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DE9D2D-4C19-743F-E3FD-18D25A8CE042}"/>
              </a:ext>
            </a:extLst>
          </p:cNvPr>
          <p:cNvSpPr>
            <a:spLocks noGrp="1"/>
          </p:cNvSpPr>
          <p:nvPr>
            <p:ph type="sldNum" sz="quarter" idx="12"/>
          </p:nvPr>
        </p:nvSpPr>
        <p:spPr/>
        <p:txBody>
          <a:bodyPr/>
          <a:lstStyle/>
          <a:p>
            <a:fld id="{E7C4AC9D-B2BD-427C-AEBC-BC457358617D}" type="slidenum">
              <a:rPr lang="en-US" smtClean="0"/>
              <a:t>‹N°›</a:t>
            </a:fld>
            <a:endParaRPr lang="en-US"/>
          </a:p>
        </p:txBody>
      </p:sp>
    </p:spTree>
    <p:extLst>
      <p:ext uri="{BB962C8B-B14F-4D97-AF65-F5344CB8AC3E}">
        <p14:creationId xmlns:p14="http://schemas.microsoft.com/office/powerpoint/2010/main" val="2062863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1104E-5A66-FB54-2FC1-46B953DD50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385832-0A77-647D-5940-0679674000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892FEF-09AA-57D9-F5DC-39CD52BAF5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298E60-15A8-66BE-E051-F1231DF8B527}"/>
              </a:ext>
            </a:extLst>
          </p:cNvPr>
          <p:cNvSpPr>
            <a:spLocks noGrp="1"/>
          </p:cNvSpPr>
          <p:nvPr>
            <p:ph type="dt" sz="half" idx="10"/>
          </p:nvPr>
        </p:nvSpPr>
        <p:spPr/>
        <p:txBody>
          <a:bodyPr/>
          <a:lstStyle/>
          <a:p>
            <a:fld id="{3348E916-A2A7-49DE-9B2E-8DDEC4A35961}" type="datetimeFigureOut">
              <a:rPr lang="en-US" smtClean="0"/>
              <a:t>12/19/2025</a:t>
            </a:fld>
            <a:endParaRPr lang="en-US"/>
          </a:p>
        </p:txBody>
      </p:sp>
      <p:sp>
        <p:nvSpPr>
          <p:cNvPr id="6" name="Footer Placeholder 5">
            <a:extLst>
              <a:ext uri="{FF2B5EF4-FFF2-40B4-BE49-F238E27FC236}">
                <a16:creationId xmlns:a16="http://schemas.microsoft.com/office/drawing/2014/main" id="{6415D3D5-1BC8-6CB1-8405-B4341BEA07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E7C872-6C7E-52DB-62BF-9B7B0DC3B4AD}"/>
              </a:ext>
            </a:extLst>
          </p:cNvPr>
          <p:cNvSpPr>
            <a:spLocks noGrp="1"/>
          </p:cNvSpPr>
          <p:nvPr>
            <p:ph type="sldNum" sz="quarter" idx="12"/>
          </p:nvPr>
        </p:nvSpPr>
        <p:spPr/>
        <p:txBody>
          <a:bodyPr/>
          <a:lstStyle/>
          <a:p>
            <a:fld id="{E7C4AC9D-B2BD-427C-AEBC-BC457358617D}" type="slidenum">
              <a:rPr lang="en-US" smtClean="0"/>
              <a:t>‹N°›</a:t>
            </a:fld>
            <a:endParaRPr lang="en-US"/>
          </a:p>
        </p:txBody>
      </p:sp>
    </p:spTree>
    <p:extLst>
      <p:ext uri="{BB962C8B-B14F-4D97-AF65-F5344CB8AC3E}">
        <p14:creationId xmlns:p14="http://schemas.microsoft.com/office/powerpoint/2010/main" val="2354285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image" Target="../media/image3.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E23151-FEE4-270E-BE1E-7FE144146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DD7444-686F-1345-4955-8D69A9CF42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5A703-FF25-1FAF-DBD2-D7B24F8545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48E916-A2A7-49DE-9B2E-8DDEC4A35961}" type="datetimeFigureOut">
              <a:rPr lang="en-US" smtClean="0"/>
              <a:t>12/19/2025</a:t>
            </a:fld>
            <a:endParaRPr lang="en-US"/>
          </a:p>
        </p:txBody>
      </p:sp>
      <p:sp>
        <p:nvSpPr>
          <p:cNvPr id="5" name="Footer Placeholder 4">
            <a:extLst>
              <a:ext uri="{FF2B5EF4-FFF2-40B4-BE49-F238E27FC236}">
                <a16:creationId xmlns:a16="http://schemas.microsoft.com/office/drawing/2014/main" id="{432A5E59-8274-5F6E-DC92-C542F6E128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B4C04CF-EAC6-6E5E-CB5F-2281D9736E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C4AC9D-B2BD-427C-AEBC-BC457358617D}" type="slidenum">
              <a:rPr lang="en-US" smtClean="0"/>
              <a:t>‹N°›</a:t>
            </a:fld>
            <a:endParaRPr lang="en-US"/>
          </a:p>
        </p:txBody>
      </p:sp>
    </p:spTree>
    <p:extLst>
      <p:ext uri="{BB962C8B-B14F-4D97-AF65-F5344CB8AC3E}">
        <p14:creationId xmlns:p14="http://schemas.microsoft.com/office/powerpoint/2010/main" val="3164438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9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8"/>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marR="0" lvl="0" algn="l" rtl="0">
              <a:lnSpc>
                <a:spcPct val="114285"/>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8"/>
          <p:cNvSpPr txBox="1">
            <a:spLocks noGrp="1"/>
          </p:cNvSpPr>
          <p:nvPr>
            <p:ph type="body" idx="1"/>
          </p:nvPr>
        </p:nvSpPr>
        <p:spPr>
          <a:xfrm>
            <a:off x="838200" y="2540728"/>
            <a:ext cx="7315200" cy="3474720"/>
          </a:xfrm>
          <a:prstGeom prst="rect">
            <a:avLst/>
          </a:prstGeom>
          <a:noFill/>
          <a:ln>
            <a:noFill/>
          </a:ln>
        </p:spPr>
        <p:txBody>
          <a:bodyPr spcFirstLastPara="1" wrap="square" lIns="91425" tIns="45700" rIns="91425" bIns="45700" anchor="t" anchorCtr="0">
            <a:noAutofit/>
          </a:bodyPr>
          <a:lstStyle>
            <a:lvl1pPr marL="457200" marR="0" lvl="0" indent="-320040" algn="l" rtl="0">
              <a:lnSpc>
                <a:spcPct val="122222"/>
              </a:lnSpc>
              <a:spcBef>
                <a:spcPts val="0"/>
              </a:spcBef>
              <a:spcAft>
                <a:spcPts val="0"/>
              </a:spcAft>
              <a:buClr>
                <a:schemeClr val="dk1"/>
              </a:buClr>
              <a:buSzPts val="1440"/>
              <a:buFont typeface="Arial"/>
              <a:buChar char="•"/>
              <a:defRPr sz="1800" b="0" i="0" u="none" strike="noStrike" cap="none">
                <a:solidFill>
                  <a:schemeClr val="dk1"/>
                </a:solidFill>
                <a:latin typeface="Arial"/>
                <a:ea typeface="Arial"/>
                <a:cs typeface="Arial"/>
                <a:sym typeface="Arial"/>
              </a:defRPr>
            </a:lvl1pPr>
            <a:lvl2pPr marL="914400" marR="0" lvl="1" indent="-330200" algn="l" rtl="0">
              <a:lnSpc>
                <a:spcPct val="137500"/>
              </a:lnSpc>
              <a:spcBef>
                <a:spcPts val="10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lnSpc>
                <a:spcPct val="157142"/>
              </a:lnSpc>
              <a:spcBef>
                <a:spcPts val="1000"/>
              </a:spcBef>
              <a:spcAft>
                <a:spcPts val="0"/>
              </a:spcAft>
              <a:buClr>
                <a:schemeClr val="dk2"/>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rtl="0">
              <a:lnSpc>
                <a:spcPct val="183333"/>
              </a:lnSpc>
              <a:spcBef>
                <a:spcPts val="1000"/>
              </a:spcBef>
              <a:spcAft>
                <a:spcPts val="0"/>
              </a:spcAft>
              <a:buClr>
                <a:schemeClr val="dk2"/>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83333"/>
              </a:lnSpc>
              <a:spcBef>
                <a:spcPts val="1000"/>
              </a:spcBef>
              <a:spcAft>
                <a:spcPts val="0"/>
              </a:spcAft>
              <a:buClr>
                <a:schemeClr val="dk2"/>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58"/>
          <p:cNvPicPr preferRelativeResize="0"/>
          <p:nvPr/>
        </p:nvPicPr>
        <p:blipFill rotWithShape="1">
          <a:blip r:embed="rId31">
            <a:alphaModFix/>
          </a:blip>
          <a:srcRect/>
          <a:stretch/>
        </p:blipFill>
        <p:spPr>
          <a:xfrm>
            <a:off x="436881" y="425026"/>
            <a:ext cx="2046515" cy="397934"/>
          </a:xfrm>
          <a:prstGeom prst="rect">
            <a:avLst/>
          </a:prstGeom>
          <a:noFill/>
          <a:ln>
            <a:noFill/>
          </a:ln>
        </p:spPr>
      </p:pic>
      <p:cxnSp>
        <p:nvCxnSpPr>
          <p:cNvPr id="13" name="Google Shape;13;p58"/>
          <p:cNvCxnSpPr/>
          <p:nvPr/>
        </p:nvCxnSpPr>
        <p:spPr>
          <a:xfrm>
            <a:off x="508000" y="6329680"/>
            <a:ext cx="762000" cy="0"/>
          </a:xfrm>
          <a:prstGeom prst="straightConnector1">
            <a:avLst/>
          </a:prstGeom>
          <a:noFill/>
          <a:ln w="76200"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409164911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1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8.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2.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22.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54.svg"/></Relationships>
</file>

<file path=ppt/slides/_rels/slide22.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2.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8.sv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2.svg"/></Relationships>
</file>

<file path=ppt/slides/_rels/slide26.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18" Type="http://schemas.openxmlformats.org/officeDocument/2006/relationships/image" Target="../media/image7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17" Type="http://schemas.openxmlformats.org/officeDocument/2006/relationships/image" Target="../media/image77.png"/><Relationship Id="rId2" Type="http://schemas.openxmlformats.org/officeDocument/2006/relationships/notesSlide" Target="../notesSlides/notesSlide16.xml"/><Relationship Id="rId16" Type="http://schemas.openxmlformats.org/officeDocument/2006/relationships/image" Target="../media/image76.sv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svg"/><Relationship Id="rId19" Type="http://schemas.openxmlformats.org/officeDocument/2006/relationships/image" Target="../media/image8.pn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186" name="Google Shape;186;p1"/>
          <p:cNvGrpSpPr/>
          <p:nvPr/>
        </p:nvGrpSpPr>
        <p:grpSpPr>
          <a:xfrm>
            <a:off x="0" y="0"/>
            <a:ext cx="12192000" cy="6858000"/>
            <a:chOff x="0" y="0"/>
            <a:chExt cx="12192000" cy="6858000"/>
          </a:xfrm>
        </p:grpSpPr>
        <p:pic>
          <p:nvPicPr>
            <p:cNvPr id="187" name="Google Shape;187;p1"/>
            <p:cNvPicPr preferRelativeResize="0"/>
            <p:nvPr/>
          </p:nvPicPr>
          <p:blipFill rotWithShape="1">
            <a:blip r:embed="rId3">
              <a:alphaModFix/>
            </a:blip>
            <a:srcRect r="-2855"/>
            <a:stretch/>
          </p:blipFill>
          <p:spPr>
            <a:xfrm>
              <a:off x="0" y="0"/>
              <a:ext cx="12188952" cy="6858000"/>
            </a:xfrm>
            <a:prstGeom prst="rect">
              <a:avLst/>
            </a:prstGeom>
            <a:solidFill>
              <a:schemeClr val="accent1"/>
            </a:solidFill>
            <a:ln>
              <a:noFill/>
            </a:ln>
          </p:spPr>
        </p:pic>
        <p:pic>
          <p:nvPicPr>
            <p:cNvPr id="188" name="Google Shape;188;p1"/>
            <p:cNvPicPr preferRelativeResize="0"/>
            <p:nvPr/>
          </p:nvPicPr>
          <p:blipFill rotWithShape="1">
            <a:blip r:embed="rId4">
              <a:alphaModFix/>
            </a:blip>
            <a:srcRect/>
            <a:stretch/>
          </p:blipFill>
          <p:spPr>
            <a:xfrm>
              <a:off x="10363200" y="0"/>
              <a:ext cx="1828800" cy="6858000"/>
            </a:xfrm>
            <a:prstGeom prst="rect">
              <a:avLst/>
            </a:prstGeom>
            <a:solidFill>
              <a:schemeClr val="accent1"/>
            </a:solidFill>
            <a:ln>
              <a:noFill/>
            </a:ln>
          </p:spPr>
        </p:pic>
      </p:grpSp>
      <p:pic>
        <p:nvPicPr>
          <p:cNvPr id="189" name="Google Shape;189;p1"/>
          <p:cNvPicPr preferRelativeResize="0"/>
          <p:nvPr/>
        </p:nvPicPr>
        <p:blipFill rotWithShape="1">
          <a:blip r:embed="rId5">
            <a:alphaModFix/>
          </a:blip>
          <a:srcRect/>
          <a:stretch/>
        </p:blipFill>
        <p:spPr>
          <a:xfrm>
            <a:off x="542023" y="1312041"/>
            <a:ext cx="5697757" cy="2654976"/>
          </a:xfrm>
          <a:prstGeom prst="rect">
            <a:avLst/>
          </a:prstGeom>
          <a:noFill/>
          <a:ln>
            <a:noFill/>
          </a:ln>
        </p:spPr>
      </p:pic>
      <p:sp>
        <p:nvSpPr>
          <p:cNvPr id="190" name="Google Shape;190;p1"/>
          <p:cNvSpPr/>
          <p:nvPr/>
        </p:nvSpPr>
        <p:spPr>
          <a:xfrm>
            <a:off x="7019568" y="0"/>
            <a:ext cx="4318992"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91" name="Google Shape;191;p1"/>
          <p:cNvCxnSpPr/>
          <p:nvPr/>
        </p:nvCxnSpPr>
        <p:spPr>
          <a:xfrm>
            <a:off x="7535208" y="1729701"/>
            <a:ext cx="1141283" cy="0"/>
          </a:xfrm>
          <a:prstGeom prst="straightConnector1">
            <a:avLst/>
          </a:prstGeom>
          <a:noFill/>
          <a:ln w="9525" cap="flat" cmpd="sng">
            <a:solidFill>
              <a:schemeClr val="lt1"/>
            </a:solidFill>
            <a:prstDash val="solid"/>
            <a:miter lim="800000"/>
            <a:headEnd type="none" w="sm" len="sm"/>
            <a:tailEnd type="none" w="sm" len="sm"/>
          </a:ln>
        </p:spPr>
      </p:cxnSp>
      <p:sp>
        <p:nvSpPr>
          <p:cNvPr id="192" name="Google Shape;192;p1"/>
          <p:cNvSpPr txBox="1">
            <a:spLocks noGrp="1"/>
          </p:cNvSpPr>
          <p:nvPr>
            <p:ph type="ctrTitle"/>
          </p:nvPr>
        </p:nvSpPr>
        <p:spPr>
          <a:xfrm>
            <a:off x="7429209" y="1861298"/>
            <a:ext cx="3749100" cy="1097400"/>
          </a:xfrm>
          <a:prstGeom prst="rect">
            <a:avLst/>
          </a:prstGeom>
          <a:noFill/>
          <a:ln>
            <a:noFill/>
          </a:ln>
        </p:spPr>
        <p:txBody>
          <a:bodyPr spcFirstLastPara="1" wrap="square" lIns="91425" tIns="45700" rIns="91425" bIns="45700" anchor="t" anchorCtr="0">
            <a:noAutofit/>
          </a:bodyPr>
          <a:lstStyle/>
          <a:p>
            <a:pPr>
              <a:buClr>
                <a:schemeClr val="lt1"/>
              </a:buClr>
            </a:pPr>
            <a:r>
              <a:rPr lang="en-US" altLang="en-US" sz="4000" dirty="0" err="1">
                <a:latin typeface="Roboto" panose="02000000000000000000" pitchFamily="2" charset="0"/>
                <a:ea typeface="Roboto" panose="02000000000000000000" pitchFamily="2" charset="0"/>
              </a:rPr>
              <a:t>Négociations</a:t>
            </a:r>
            <a:endParaRPr sz="4000" dirty="0">
              <a:latin typeface="Roboto" panose="02000000000000000000" pitchFamily="2" charset="0"/>
              <a:ea typeface="Roboto" panose="02000000000000000000" pitchFamily="2" charset="0"/>
            </a:endParaRPr>
          </a:p>
        </p:txBody>
      </p:sp>
      <p:sp>
        <p:nvSpPr>
          <p:cNvPr id="193" name="Google Shape;193;p1"/>
          <p:cNvSpPr txBox="1">
            <a:spLocks noGrp="1"/>
          </p:cNvSpPr>
          <p:nvPr>
            <p:ph type="subTitle" idx="1"/>
          </p:nvPr>
        </p:nvSpPr>
        <p:spPr>
          <a:xfrm>
            <a:off x="7429209" y="3304451"/>
            <a:ext cx="3749040" cy="10972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440"/>
              <a:buFont typeface="Arial"/>
              <a:buNone/>
            </a:pPr>
            <a:endParaRPr sz="4000" dirty="0">
              <a:latin typeface="Roboto" panose="02000000000000000000" pitchFamily="2" charset="0"/>
              <a:ea typeface="Roboto" panose="02000000000000000000" pitchFamily="2" charset="0"/>
              <a:cs typeface="+mj-cs"/>
              <a:sym typeface="Arial"/>
            </a:endParaRPr>
          </a:p>
          <a:p>
            <a:pPr marL="0" lvl="0" indent="0" algn="l" rtl="0">
              <a:lnSpc>
                <a:spcPct val="100000"/>
              </a:lnSpc>
              <a:spcBef>
                <a:spcPts val="0"/>
              </a:spcBef>
              <a:spcAft>
                <a:spcPts val="0"/>
              </a:spcAft>
              <a:buClr>
                <a:schemeClr val="lt2"/>
              </a:buClr>
              <a:buSzPts val="1440"/>
              <a:buFont typeface="Arial"/>
              <a:buNone/>
            </a:pPr>
            <a:endParaRPr dirty="0">
              <a:solidFill>
                <a:schemeClr val="lt1"/>
              </a:solidFill>
              <a:latin typeface="Arial"/>
              <a:ea typeface="Arial"/>
              <a:cs typeface="Arial"/>
              <a:sym typeface="Arial"/>
            </a:endParaRPr>
          </a:p>
          <a:p>
            <a:pPr marL="0" lvl="0" indent="0" algn="l" rtl="0">
              <a:lnSpc>
                <a:spcPct val="100000"/>
              </a:lnSpc>
              <a:spcBef>
                <a:spcPts val="0"/>
              </a:spcBef>
              <a:spcAft>
                <a:spcPts val="0"/>
              </a:spcAft>
              <a:buClr>
                <a:schemeClr val="lt2"/>
              </a:buClr>
              <a:buSzPts val="1440"/>
              <a:buFont typeface="Arial"/>
              <a:buNone/>
            </a:pPr>
            <a:endParaRPr dirty="0">
              <a:solidFill>
                <a:schemeClr val="lt1"/>
              </a:solidFill>
              <a:latin typeface="Arial"/>
              <a:ea typeface="Arial"/>
              <a:cs typeface="Arial"/>
              <a:sym typeface="Arial"/>
            </a:endParaRPr>
          </a:p>
          <a:p>
            <a:pPr marL="0" lvl="0" indent="0" algn="l" rtl="0">
              <a:lnSpc>
                <a:spcPct val="100000"/>
              </a:lnSpc>
              <a:spcBef>
                <a:spcPts val="0"/>
              </a:spcBef>
              <a:spcAft>
                <a:spcPts val="0"/>
              </a:spcAft>
              <a:buClr>
                <a:schemeClr val="lt2"/>
              </a:buClr>
              <a:buSzPts val="1440"/>
              <a:buFont typeface="Arial"/>
              <a:buNone/>
            </a:pPr>
            <a:endParaRPr dirty="0">
              <a:solidFill>
                <a:schemeClr val="lt1"/>
              </a:solidFill>
              <a:latin typeface="Arial"/>
              <a:ea typeface="Arial"/>
              <a:cs typeface="Arial"/>
              <a:sym typeface="Arial"/>
            </a:endParaRPr>
          </a:p>
          <a:p>
            <a:pPr marL="0" lvl="0" indent="0" algn="l" rtl="0">
              <a:lnSpc>
                <a:spcPct val="100000"/>
              </a:lnSpc>
              <a:spcBef>
                <a:spcPts val="0"/>
              </a:spcBef>
              <a:spcAft>
                <a:spcPts val="0"/>
              </a:spcAft>
              <a:buClr>
                <a:schemeClr val="lt1"/>
              </a:buClr>
              <a:buSzPts val="1440"/>
              <a:buFont typeface="Arial"/>
              <a:buNone/>
            </a:pPr>
            <a:r>
              <a:rPr lang="en-US" sz="3200" b="1" dirty="0">
                <a:solidFill>
                  <a:schemeClr val="lt1"/>
                </a:solidFill>
                <a:latin typeface="Roboto" panose="02000000000000000000" pitchFamily="2" charset="0"/>
                <a:ea typeface="Roboto" panose="02000000000000000000" pitchFamily="2" charset="0"/>
                <a:cs typeface="Arial"/>
                <a:sym typeface="Arial"/>
              </a:rPr>
              <a:t>Jour 1</a:t>
            </a:r>
            <a:endParaRPr sz="3200" dirty="0">
              <a:latin typeface="Roboto" panose="02000000000000000000" pitchFamily="2" charset="0"/>
              <a:ea typeface="Roboto" panose="02000000000000000000" pitchFamily="2" charset="0"/>
            </a:endParaRPr>
          </a:p>
        </p:txBody>
      </p:sp>
      <p:sp>
        <p:nvSpPr>
          <p:cNvPr id="194" name="Google Shape;194;p1"/>
          <p:cNvSpPr txBox="1">
            <a:spLocks noGrp="1"/>
          </p:cNvSpPr>
          <p:nvPr>
            <p:ph type="body" idx="2"/>
          </p:nvPr>
        </p:nvSpPr>
        <p:spPr>
          <a:xfrm>
            <a:off x="7429209" y="1271447"/>
            <a:ext cx="3566160" cy="457200"/>
          </a:xfrm>
          <a:prstGeom prst="rect">
            <a:avLst/>
          </a:prstGeom>
          <a:noFill/>
          <a:ln>
            <a:noFill/>
          </a:ln>
        </p:spPr>
        <p:txBody>
          <a:bodyPr spcFirstLastPara="1" wrap="square" lIns="91425" tIns="45700" rIns="91425" bIns="45700" anchor="b" anchorCtr="0">
            <a:noAutofit/>
          </a:bodyPr>
          <a:lstStyle/>
          <a:p>
            <a:pPr marL="0" lvl="0" indent="0" algn="l" rtl="0">
              <a:lnSpc>
                <a:spcPct val="157142"/>
              </a:lnSpc>
              <a:spcBef>
                <a:spcPts val="0"/>
              </a:spcBef>
              <a:spcAft>
                <a:spcPts val="0"/>
              </a:spcAft>
              <a:buClr>
                <a:schemeClr val="lt1"/>
              </a:buClr>
              <a:buSzPts val="1120"/>
              <a:buFont typeface="Arial"/>
              <a:buNone/>
            </a:pPr>
            <a:r>
              <a:rPr lang="en-US" dirty="0">
                <a:solidFill>
                  <a:schemeClr val="lt1"/>
                </a:solidFill>
                <a:latin typeface="Arial"/>
                <a:ea typeface="Arial"/>
                <a:cs typeface="Arial"/>
                <a:sym typeface="Arial"/>
              </a:rPr>
              <a:t>18 </a:t>
            </a:r>
            <a:r>
              <a:rPr lang="en-US" dirty="0" err="1">
                <a:solidFill>
                  <a:schemeClr val="lt1"/>
                </a:solidFill>
                <a:latin typeface="Arial"/>
                <a:ea typeface="Arial"/>
                <a:cs typeface="Arial"/>
                <a:sym typeface="Arial"/>
              </a:rPr>
              <a:t>n</a:t>
            </a:r>
            <a:r>
              <a:rPr lang="en-US" dirty="0" err="1">
                <a:solidFill>
                  <a:schemeClr val="lt1"/>
                </a:solidFill>
                <a:latin typeface="Roboto" panose="02000000000000000000" pitchFamily="2" charset="0"/>
                <a:ea typeface="Roboto" panose="02000000000000000000" pitchFamily="2" charset="0"/>
                <a:cs typeface="Arial"/>
                <a:sym typeface="Arial"/>
              </a:rPr>
              <a:t>ovembre</a:t>
            </a:r>
            <a:r>
              <a:rPr lang="en-US" dirty="0">
                <a:solidFill>
                  <a:schemeClr val="lt1"/>
                </a:solidFill>
                <a:latin typeface="Roboto" panose="02000000000000000000" pitchFamily="2" charset="0"/>
                <a:ea typeface="Roboto" panose="02000000000000000000" pitchFamily="2" charset="0"/>
                <a:cs typeface="Arial"/>
                <a:sym typeface="Arial"/>
              </a:rPr>
              <a:t> 2025</a:t>
            </a:r>
            <a:endParaRPr dirty="0">
              <a:latin typeface="Roboto" panose="02000000000000000000" pitchFamily="2" charset="0"/>
              <a:ea typeface="Roboto" panose="02000000000000000000" pitchFamily="2" charset="0"/>
            </a:endParaRPr>
          </a:p>
        </p:txBody>
      </p:sp>
      <p:sp>
        <p:nvSpPr>
          <p:cNvPr id="195" name="Google Shape;195;p1"/>
          <p:cNvSpPr/>
          <p:nvPr/>
        </p:nvSpPr>
        <p:spPr>
          <a:xfrm>
            <a:off x="7019695" y="5606295"/>
            <a:ext cx="4322040" cy="948139"/>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96" name="Google Shape;196;p1"/>
          <p:cNvPicPr preferRelativeResize="0"/>
          <p:nvPr/>
        </p:nvPicPr>
        <p:blipFill rotWithShape="1">
          <a:blip r:embed="rId6">
            <a:alphaModFix/>
          </a:blip>
          <a:srcRect/>
          <a:stretch/>
        </p:blipFill>
        <p:spPr>
          <a:xfrm>
            <a:off x="7230223" y="5921701"/>
            <a:ext cx="287064" cy="382752"/>
          </a:xfrm>
          <a:prstGeom prst="rect">
            <a:avLst/>
          </a:prstGeom>
          <a:noFill/>
          <a:ln>
            <a:noFill/>
          </a:ln>
        </p:spPr>
      </p:pic>
      <p:pic>
        <p:nvPicPr>
          <p:cNvPr id="197" name="Google Shape;197;p1"/>
          <p:cNvPicPr preferRelativeResize="0"/>
          <p:nvPr/>
        </p:nvPicPr>
        <p:blipFill rotWithShape="1">
          <a:blip r:embed="rId7">
            <a:alphaModFix/>
          </a:blip>
          <a:srcRect/>
          <a:stretch/>
        </p:blipFill>
        <p:spPr>
          <a:xfrm>
            <a:off x="9866518" y="5859317"/>
            <a:ext cx="221410" cy="447741"/>
          </a:xfrm>
          <a:prstGeom prst="rect">
            <a:avLst/>
          </a:prstGeom>
          <a:noFill/>
          <a:ln>
            <a:noFill/>
          </a:ln>
        </p:spPr>
      </p:pic>
      <p:pic>
        <p:nvPicPr>
          <p:cNvPr id="198" name="Google Shape;198;p1"/>
          <p:cNvPicPr preferRelativeResize="0"/>
          <p:nvPr/>
        </p:nvPicPr>
        <p:blipFill rotWithShape="1">
          <a:blip r:embed="rId8">
            <a:alphaModFix/>
          </a:blip>
          <a:srcRect/>
          <a:stretch/>
        </p:blipFill>
        <p:spPr>
          <a:xfrm>
            <a:off x="8719421" y="5897921"/>
            <a:ext cx="1006038" cy="412413"/>
          </a:xfrm>
          <a:prstGeom prst="rect">
            <a:avLst/>
          </a:prstGeom>
          <a:noFill/>
          <a:ln>
            <a:noFill/>
          </a:ln>
        </p:spPr>
      </p:pic>
      <p:pic>
        <p:nvPicPr>
          <p:cNvPr id="199" name="Google Shape;199;p1"/>
          <p:cNvPicPr preferRelativeResize="0"/>
          <p:nvPr/>
        </p:nvPicPr>
        <p:blipFill rotWithShape="1">
          <a:blip r:embed="rId9">
            <a:alphaModFix/>
          </a:blip>
          <a:srcRect/>
          <a:stretch/>
        </p:blipFill>
        <p:spPr>
          <a:xfrm>
            <a:off x="10211967" y="5912927"/>
            <a:ext cx="937814" cy="300724"/>
          </a:xfrm>
          <a:prstGeom prst="rect">
            <a:avLst/>
          </a:prstGeom>
          <a:noFill/>
          <a:ln>
            <a:noFill/>
          </a:ln>
        </p:spPr>
      </p:pic>
      <p:sp>
        <p:nvSpPr>
          <p:cNvPr id="200" name="Google Shape;200;p1"/>
          <p:cNvSpPr txBox="1"/>
          <p:nvPr/>
        </p:nvSpPr>
        <p:spPr>
          <a:xfrm>
            <a:off x="7029055" y="5701993"/>
            <a:ext cx="754582"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Supported by:</a:t>
            </a:r>
            <a:endParaRPr sz="1400" b="0" i="0" u="none" strike="noStrike" cap="none">
              <a:solidFill>
                <a:srgbClr val="000000"/>
              </a:solidFill>
              <a:latin typeface="Arial"/>
              <a:ea typeface="Arial"/>
              <a:cs typeface="Arial"/>
              <a:sym typeface="Arial"/>
            </a:endParaRPr>
          </a:p>
        </p:txBody>
      </p:sp>
      <p:sp>
        <p:nvSpPr>
          <p:cNvPr id="201" name="Google Shape;201;p1"/>
          <p:cNvSpPr txBox="1"/>
          <p:nvPr/>
        </p:nvSpPr>
        <p:spPr>
          <a:xfrm>
            <a:off x="7903807" y="5701992"/>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Led by: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1440"/>
              <a:buFont typeface="Arial"/>
              <a:buNone/>
            </a:pPr>
            <a:endParaRPr sz="1800" b="0" i="0" u="none" strike="noStrike" cap="none">
              <a:solidFill>
                <a:schemeClr val="lt2"/>
              </a:solidFill>
              <a:latin typeface="Arial"/>
              <a:ea typeface="Arial"/>
              <a:cs typeface="Arial"/>
              <a:sym typeface="Arial"/>
            </a:endParaRPr>
          </a:p>
        </p:txBody>
      </p:sp>
      <p:sp>
        <p:nvSpPr>
          <p:cNvPr id="202" name="Google Shape;202;p1"/>
          <p:cNvSpPr txBox="1"/>
          <p:nvPr/>
        </p:nvSpPr>
        <p:spPr>
          <a:xfrm>
            <a:off x="8661633" y="5701992"/>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In partnership with: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1440"/>
              <a:buFont typeface="Arial"/>
              <a:buNone/>
            </a:pPr>
            <a:endParaRPr sz="1800" b="0" i="0" u="none" strike="noStrike" cap="none">
              <a:solidFill>
                <a:schemeClr val="lt2"/>
              </a:solidFill>
              <a:latin typeface="Arial"/>
              <a:ea typeface="Arial"/>
              <a:cs typeface="Arial"/>
              <a:sym typeface="Arial"/>
            </a:endParaRPr>
          </a:p>
        </p:txBody>
      </p:sp>
      <p:cxnSp>
        <p:nvCxnSpPr>
          <p:cNvPr id="203" name="Google Shape;203;p1"/>
          <p:cNvCxnSpPr/>
          <p:nvPr/>
        </p:nvCxnSpPr>
        <p:spPr>
          <a:xfrm>
            <a:off x="7734119" y="5800145"/>
            <a:ext cx="0" cy="560439"/>
          </a:xfrm>
          <a:prstGeom prst="straightConnector1">
            <a:avLst/>
          </a:prstGeom>
          <a:noFill/>
          <a:ln w="9525" cap="flat" cmpd="sng">
            <a:solidFill>
              <a:schemeClr val="dk1"/>
            </a:solidFill>
            <a:prstDash val="solid"/>
            <a:miter lim="800000"/>
            <a:headEnd type="none" w="sm" len="sm"/>
            <a:tailEnd type="none" w="sm" len="sm"/>
          </a:ln>
        </p:spPr>
      </p:cxnSp>
      <p:cxnSp>
        <p:nvCxnSpPr>
          <p:cNvPr id="204" name="Google Shape;204;p1"/>
          <p:cNvCxnSpPr/>
          <p:nvPr/>
        </p:nvCxnSpPr>
        <p:spPr>
          <a:xfrm>
            <a:off x="8563306" y="5800145"/>
            <a:ext cx="0" cy="560439"/>
          </a:xfrm>
          <a:prstGeom prst="straightConnector1">
            <a:avLst/>
          </a:prstGeom>
          <a:noFill/>
          <a:ln w="9525" cap="flat" cmpd="sng">
            <a:solidFill>
              <a:schemeClr val="dk1"/>
            </a:solidFill>
            <a:prstDash val="solid"/>
            <a:miter lim="800000"/>
            <a:headEnd type="none" w="sm" len="sm"/>
            <a:tailEnd type="none" w="sm" len="sm"/>
          </a:ln>
        </p:spPr>
      </p:cxnSp>
      <p:pic>
        <p:nvPicPr>
          <p:cNvPr id="205" name="Google Shape;205;p1"/>
          <p:cNvPicPr preferRelativeResize="0"/>
          <p:nvPr/>
        </p:nvPicPr>
        <p:blipFill rotWithShape="1">
          <a:blip r:embed="rId10">
            <a:alphaModFix/>
          </a:blip>
          <a:srcRect/>
          <a:stretch/>
        </p:blipFill>
        <p:spPr>
          <a:xfrm>
            <a:off x="7805480" y="5790619"/>
            <a:ext cx="682296" cy="682296"/>
          </a:xfrm>
          <a:prstGeom prst="rect">
            <a:avLst/>
          </a:prstGeom>
          <a:noFill/>
          <a:ln>
            <a:noFill/>
          </a:ln>
        </p:spPr>
      </p:pic>
      <p:pic>
        <p:nvPicPr>
          <p:cNvPr id="206" name="Google Shape;206;p1"/>
          <p:cNvPicPr preferRelativeResize="0"/>
          <p:nvPr/>
        </p:nvPicPr>
        <p:blipFill>
          <a:blip r:embed="rId11">
            <a:alphaModFix/>
          </a:blip>
          <a:stretch>
            <a:fillRect/>
          </a:stretch>
        </p:blipFill>
        <p:spPr>
          <a:xfrm>
            <a:off x="11341726" y="5771922"/>
            <a:ext cx="835096" cy="682300"/>
          </a:xfrm>
          <a:prstGeom prst="rect">
            <a:avLst/>
          </a:prstGeom>
          <a:noFill/>
          <a:ln>
            <a:noFill/>
          </a:ln>
        </p:spPr>
      </p:pic>
      <p:sp>
        <p:nvSpPr>
          <p:cNvPr id="2" name="Rectangle 1">
            <a:extLst>
              <a:ext uri="{FF2B5EF4-FFF2-40B4-BE49-F238E27FC236}">
                <a16:creationId xmlns:a16="http://schemas.microsoft.com/office/drawing/2014/main" id="{74A63FC0-7694-AD0F-EF7C-A0FCFB37A6A6}"/>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874FADD8-36D1-0466-B4FE-DD2B5CEF680A}"/>
            </a:ext>
          </a:extLst>
        </p:cNvPr>
        <p:cNvGrpSpPr/>
        <p:nvPr/>
      </p:nvGrpSpPr>
      <p:grpSpPr>
        <a:xfrm>
          <a:off x="0" y="0"/>
          <a:ext cx="0" cy="0"/>
          <a:chOff x="0" y="0"/>
          <a:chExt cx="0" cy="0"/>
        </a:xfrm>
      </p:grpSpPr>
      <p:pic>
        <p:nvPicPr>
          <p:cNvPr id="2" name="Google Shape;207;p33">
            <a:extLst>
              <a:ext uri="{FF2B5EF4-FFF2-40B4-BE49-F238E27FC236}">
                <a16:creationId xmlns:a16="http://schemas.microsoft.com/office/drawing/2014/main" id="{99050498-99DD-27FF-A013-D23F68C42D1B}"/>
              </a:ext>
            </a:extLst>
          </p:cNvPr>
          <p:cNvPicPr preferRelativeResize="0">
            <a:picLocks noChangeAspect="1"/>
          </p:cNvPicPr>
          <p:nvPr/>
        </p:nvPicPr>
        <p:blipFill rotWithShape="1">
          <a:blip r:embed="rId3">
            <a:alphaModFix/>
          </a:blip>
          <a:srcRect/>
          <a:stretch/>
        </p:blipFill>
        <p:spPr>
          <a:xfrm>
            <a:off x="9797088" y="343742"/>
            <a:ext cx="1920240" cy="626065"/>
          </a:xfrm>
          <a:prstGeom prst="rect">
            <a:avLst/>
          </a:prstGeom>
          <a:noFill/>
          <a:ln>
            <a:noFill/>
          </a:ln>
        </p:spPr>
      </p:pic>
      <p:pic>
        <p:nvPicPr>
          <p:cNvPr id="4" name="Picture 3">
            <a:extLst>
              <a:ext uri="{FF2B5EF4-FFF2-40B4-BE49-F238E27FC236}">
                <a16:creationId xmlns:a16="http://schemas.microsoft.com/office/drawing/2014/main" id="{711DADA6-0253-C246-FE7C-E2CDCDA6B284}"/>
              </a:ext>
            </a:extLst>
          </p:cNvPr>
          <p:cNvPicPr>
            <a:picLocks noChangeAspect="1"/>
          </p:cNvPicPr>
          <p:nvPr/>
        </p:nvPicPr>
        <p:blipFill>
          <a:blip r:embed="rId4"/>
          <a:stretch>
            <a:fillRect/>
          </a:stretch>
        </p:blipFill>
        <p:spPr>
          <a:xfrm>
            <a:off x="119461" y="289946"/>
            <a:ext cx="2429483" cy="733656"/>
          </a:xfrm>
          <a:prstGeom prst="rect">
            <a:avLst/>
          </a:prstGeom>
        </p:spPr>
      </p:pic>
      <p:sp>
        <p:nvSpPr>
          <p:cNvPr id="14" name="Google Shape;258;p37">
            <a:extLst>
              <a:ext uri="{FF2B5EF4-FFF2-40B4-BE49-F238E27FC236}">
                <a16:creationId xmlns:a16="http://schemas.microsoft.com/office/drawing/2014/main" id="{44A378E9-2E58-5F63-868C-0A33E0142EDC}"/>
              </a:ext>
            </a:extLst>
          </p:cNvPr>
          <p:cNvSpPr/>
          <p:nvPr/>
        </p:nvSpPr>
        <p:spPr>
          <a:xfrm>
            <a:off x="474442" y="1077776"/>
            <a:ext cx="11267063" cy="597888"/>
          </a:xfrm>
          <a:prstGeom prst="rect">
            <a:avLst/>
          </a:prstGeom>
          <a:noFill/>
          <a:ln>
            <a:noFill/>
          </a:ln>
        </p:spPr>
        <p:txBody>
          <a:bodyPr spcFirstLastPara="1" wrap="square" lIns="121900" tIns="60925" rIns="121900" bIns="60925" anchor="t" anchorCtr="0">
            <a:noAutofit/>
          </a:bodyPr>
          <a:lstStyle/>
          <a:p>
            <a:pPr>
              <a:buClr>
                <a:srgbClr val="000000"/>
              </a:buClr>
              <a:buSzPts val="3200"/>
            </a:pPr>
            <a:r>
              <a:rPr lang="en-US" sz="4000" b="1" spc="-150" dirty="0">
                <a:solidFill>
                  <a:schemeClr val="tx1">
                    <a:lumMod val="65000"/>
                    <a:lumOff val="35000"/>
                  </a:schemeClr>
                </a:solidFill>
                <a:latin typeface="Roboto" panose="02000000000000000000" pitchFamily="2" charset="0"/>
                <a:ea typeface="Roboto" panose="02000000000000000000" pitchFamily="2" charset="0"/>
                <a:cs typeface="Arial"/>
                <a:sym typeface="Roboto Black"/>
              </a:rPr>
              <a:t>CLPE – </a:t>
            </a:r>
            <a:r>
              <a:rPr lang="fr-FR" sz="4000" b="1" spc="-150" dirty="0">
                <a:solidFill>
                  <a:schemeClr val="tx1">
                    <a:lumMod val="65000"/>
                    <a:lumOff val="35000"/>
                  </a:schemeClr>
                </a:solidFill>
                <a:latin typeface="Roboto" panose="02000000000000000000" pitchFamily="2" charset="0"/>
                <a:ea typeface="Roboto" panose="02000000000000000000" pitchFamily="2" charset="0"/>
                <a:cs typeface="Arial"/>
                <a:sym typeface="Roboto Black"/>
              </a:rPr>
              <a:t>C</a:t>
            </a:r>
            <a:r>
              <a:rPr lang="fr-FR" sz="4000" b="1" spc="-150" dirty="0">
                <a:solidFill>
                  <a:schemeClr val="tx1">
                    <a:lumMod val="65000"/>
                    <a:lumOff val="35000"/>
                  </a:schemeClr>
                </a:solidFill>
                <a:latin typeface="Roboto" panose="02000000000000000000" pitchFamily="2" charset="0"/>
                <a:ea typeface="Roboto" panose="02000000000000000000" pitchFamily="2" charset="0"/>
                <a:cs typeface="Arial"/>
              </a:rPr>
              <a:t>onsentement libre, préalable et éclairé</a:t>
            </a:r>
          </a:p>
        </p:txBody>
      </p:sp>
      <p:sp>
        <p:nvSpPr>
          <p:cNvPr id="15" name="object 11">
            <a:extLst>
              <a:ext uri="{FF2B5EF4-FFF2-40B4-BE49-F238E27FC236}">
                <a16:creationId xmlns:a16="http://schemas.microsoft.com/office/drawing/2014/main" id="{4B97EA7F-5328-452C-DBDD-00BCD0CDC574}"/>
              </a:ext>
            </a:extLst>
          </p:cNvPr>
          <p:cNvSpPr txBox="1"/>
          <p:nvPr/>
        </p:nvSpPr>
        <p:spPr>
          <a:xfrm>
            <a:off x="10460044" y="6697686"/>
            <a:ext cx="1731956" cy="106983"/>
          </a:xfrm>
          <a:prstGeom prst="rect">
            <a:avLst/>
          </a:prstGeom>
        </p:spPr>
        <p:txBody>
          <a:bodyPr vert="horz" wrap="square" lIns="0" tIns="8856" rIns="0" bIns="0" rtlCol="0">
            <a:spAutoFit/>
          </a:bodyPr>
          <a:lstStyle/>
          <a:p>
            <a:pPr marL="7701">
              <a:spcBef>
                <a:spcPts val="69"/>
              </a:spcBef>
            </a:pPr>
            <a:r>
              <a:rPr sz="637" dirty="0">
                <a:solidFill>
                  <a:srgbClr val="FFFFFF"/>
                </a:solidFill>
                <a:latin typeface="Tahoma"/>
                <a:cs typeface="Tahoma"/>
              </a:rPr>
              <a:t>©</a:t>
            </a:r>
            <a:r>
              <a:rPr lang="en-US" sz="637" dirty="0">
                <a:solidFill>
                  <a:srgbClr val="FFFFFF"/>
                </a:solidFill>
                <a:latin typeface="Tahoma"/>
                <a:cs typeface="Tahoma"/>
              </a:rPr>
              <a:t>CONSERVATION INTERNATIONAL - GUYANA</a:t>
            </a:r>
            <a:endParaRPr sz="637" dirty="0">
              <a:latin typeface="Tahoma"/>
              <a:cs typeface="Tahoma"/>
            </a:endParaRPr>
          </a:p>
        </p:txBody>
      </p:sp>
      <p:grpSp>
        <p:nvGrpSpPr>
          <p:cNvPr id="3" name="Group 2">
            <a:extLst>
              <a:ext uri="{FF2B5EF4-FFF2-40B4-BE49-F238E27FC236}">
                <a16:creationId xmlns:a16="http://schemas.microsoft.com/office/drawing/2014/main" id="{64E82607-3448-0F53-C56D-AECFC1EAD67D}"/>
              </a:ext>
            </a:extLst>
          </p:cNvPr>
          <p:cNvGrpSpPr/>
          <p:nvPr/>
        </p:nvGrpSpPr>
        <p:grpSpPr>
          <a:xfrm>
            <a:off x="3976526" y="2046490"/>
            <a:ext cx="4238948" cy="4295918"/>
            <a:chOff x="2497411" y="1038529"/>
            <a:chExt cx="3327334" cy="3372053"/>
          </a:xfrm>
          <a:noFill/>
        </p:grpSpPr>
        <p:sp>
          <p:nvSpPr>
            <p:cNvPr id="5" name="Graphic 3">
              <a:extLst>
                <a:ext uri="{FF2B5EF4-FFF2-40B4-BE49-F238E27FC236}">
                  <a16:creationId xmlns:a16="http://schemas.microsoft.com/office/drawing/2014/main" id="{BF8A7946-3199-3DE7-879F-01A29E4C2873}"/>
                </a:ext>
              </a:extLst>
            </p:cNvPr>
            <p:cNvSpPr/>
            <p:nvPr/>
          </p:nvSpPr>
          <p:spPr>
            <a:xfrm>
              <a:off x="3879421" y="1038529"/>
              <a:ext cx="563315" cy="1608105"/>
            </a:xfrm>
            <a:custGeom>
              <a:avLst/>
              <a:gdLst>
                <a:gd name="connsiteX0" fmla="*/ 266487 w 561975"/>
                <a:gd name="connsiteY0" fmla="*/ 1591628 h 1600200"/>
                <a:gd name="connsiteX1" fmla="*/ 18837 w 561975"/>
                <a:gd name="connsiteY1" fmla="*/ 1248728 h 1600200"/>
                <a:gd name="connsiteX2" fmla="*/ 1692 w 561975"/>
                <a:gd name="connsiteY2" fmla="*/ 1187768 h 1600200"/>
                <a:gd name="connsiteX3" fmla="*/ 276964 w 561975"/>
                <a:gd name="connsiteY3" fmla="*/ 12383 h 1600200"/>
                <a:gd name="connsiteX4" fmla="*/ 284584 w 561975"/>
                <a:gd name="connsiteY4" fmla="*/ 0 h 1600200"/>
                <a:gd name="connsiteX5" fmla="*/ 340782 w 561975"/>
                <a:gd name="connsiteY5" fmla="*/ 232410 h 1600200"/>
                <a:gd name="connsiteX6" fmla="*/ 559857 w 561975"/>
                <a:gd name="connsiteY6" fmla="*/ 1171575 h 1600200"/>
                <a:gd name="connsiteX7" fmla="*/ 544617 w 561975"/>
                <a:gd name="connsiteY7" fmla="*/ 1249680 h 1600200"/>
                <a:gd name="connsiteX8" fmla="*/ 304587 w 561975"/>
                <a:gd name="connsiteY8" fmla="*/ 1581150 h 1600200"/>
                <a:gd name="connsiteX9" fmla="*/ 266487 w 561975"/>
                <a:gd name="connsiteY9" fmla="*/ 1591628 h 1600200"/>
                <a:gd name="connsiteX0" fmla="*/ 266487 w 563315"/>
                <a:gd name="connsiteY0" fmla="*/ 1591628 h 1608105"/>
                <a:gd name="connsiteX1" fmla="*/ 18837 w 563315"/>
                <a:gd name="connsiteY1" fmla="*/ 1248728 h 1608105"/>
                <a:gd name="connsiteX2" fmla="*/ 1692 w 563315"/>
                <a:gd name="connsiteY2" fmla="*/ 1187768 h 1608105"/>
                <a:gd name="connsiteX3" fmla="*/ 276964 w 563315"/>
                <a:gd name="connsiteY3" fmla="*/ 12383 h 1608105"/>
                <a:gd name="connsiteX4" fmla="*/ 284584 w 563315"/>
                <a:gd name="connsiteY4" fmla="*/ 0 h 1608105"/>
                <a:gd name="connsiteX5" fmla="*/ 559857 w 563315"/>
                <a:gd name="connsiteY5" fmla="*/ 1171575 h 1608105"/>
                <a:gd name="connsiteX6" fmla="*/ 544617 w 563315"/>
                <a:gd name="connsiteY6" fmla="*/ 1249680 h 1608105"/>
                <a:gd name="connsiteX7" fmla="*/ 304587 w 563315"/>
                <a:gd name="connsiteY7" fmla="*/ 1581150 h 1608105"/>
                <a:gd name="connsiteX8" fmla="*/ 266487 w 563315"/>
                <a:gd name="connsiteY8" fmla="*/ 1591628 h 1608105"/>
                <a:gd name="connsiteX0" fmla="*/ 266487 w 563315"/>
                <a:gd name="connsiteY0" fmla="*/ 1591628 h 1608105"/>
                <a:gd name="connsiteX1" fmla="*/ 18837 w 563315"/>
                <a:gd name="connsiteY1" fmla="*/ 1248728 h 1608105"/>
                <a:gd name="connsiteX2" fmla="*/ 1692 w 563315"/>
                <a:gd name="connsiteY2" fmla="*/ 1187768 h 1608105"/>
                <a:gd name="connsiteX3" fmla="*/ 276964 w 563315"/>
                <a:gd name="connsiteY3" fmla="*/ 12383 h 1608105"/>
                <a:gd name="connsiteX4" fmla="*/ 284584 w 563315"/>
                <a:gd name="connsiteY4" fmla="*/ 0 h 1608105"/>
                <a:gd name="connsiteX5" fmla="*/ 559857 w 563315"/>
                <a:gd name="connsiteY5" fmla="*/ 1171575 h 1608105"/>
                <a:gd name="connsiteX6" fmla="*/ 544617 w 563315"/>
                <a:gd name="connsiteY6" fmla="*/ 1249680 h 1608105"/>
                <a:gd name="connsiteX7" fmla="*/ 304587 w 563315"/>
                <a:gd name="connsiteY7" fmla="*/ 1581150 h 1608105"/>
                <a:gd name="connsiteX8" fmla="*/ 266487 w 563315"/>
                <a:gd name="connsiteY8" fmla="*/ 1591628 h 1608105"/>
                <a:gd name="connsiteX0" fmla="*/ 266487 w 563315"/>
                <a:gd name="connsiteY0" fmla="*/ 1591628 h 1608105"/>
                <a:gd name="connsiteX1" fmla="*/ 18837 w 563315"/>
                <a:gd name="connsiteY1" fmla="*/ 1248728 h 1608105"/>
                <a:gd name="connsiteX2" fmla="*/ 1692 w 563315"/>
                <a:gd name="connsiteY2" fmla="*/ 1187768 h 1608105"/>
                <a:gd name="connsiteX3" fmla="*/ 276964 w 563315"/>
                <a:gd name="connsiteY3" fmla="*/ 12383 h 1608105"/>
                <a:gd name="connsiteX4" fmla="*/ 284584 w 563315"/>
                <a:gd name="connsiteY4" fmla="*/ 0 h 1608105"/>
                <a:gd name="connsiteX5" fmla="*/ 559857 w 563315"/>
                <a:gd name="connsiteY5" fmla="*/ 1171575 h 1608105"/>
                <a:gd name="connsiteX6" fmla="*/ 544617 w 563315"/>
                <a:gd name="connsiteY6" fmla="*/ 1249680 h 1608105"/>
                <a:gd name="connsiteX7" fmla="*/ 304587 w 563315"/>
                <a:gd name="connsiteY7" fmla="*/ 1581150 h 1608105"/>
                <a:gd name="connsiteX8" fmla="*/ 266487 w 563315"/>
                <a:gd name="connsiteY8" fmla="*/ 1591628 h 160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315" h="1608105">
                  <a:moveTo>
                    <a:pt x="266487" y="1591628"/>
                  </a:moveTo>
                  <a:lnTo>
                    <a:pt x="18837" y="1248728"/>
                  </a:lnTo>
                  <a:cubicBezTo>
                    <a:pt x="5502" y="1229678"/>
                    <a:pt x="-4023" y="1212533"/>
                    <a:pt x="1692" y="1187768"/>
                  </a:cubicBezTo>
                  <a:cubicBezTo>
                    <a:pt x="94084" y="795338"/>
                    <a:pt x="185524" y="403860"/>
                    <a:pt x="276964" y="12383"/>
                  </a:cubicBezTo>
                  <a:cubicBezTo>
                    <a:pt x="276964" y="10478"/>
                    <a:pt x="278869" y="9525"/>
                    <a:pt x="284584" y="0"/>
                  </a:cubicBezTo>
                  <a:cubicBezTo>
                    <a:pt x="331733" y="193199"/>
                    <a:pt x="516518" y="963295"/>
                    <a:pt x="559857" y="1171575"/>
                  </a:cubicBezTo>
                  <a:cubicBezTo>
                    <a:pt x="566525" y="1201103"/>
                    <a:pt x="564620" y="1223963"/>
                    <a:pt x="544617" y="1249680"/>
                  </a:cubicBezTo>
                  <a:cubicBezTo>
                    <a:pt x="462702" y="1359218"/>
                    <a:pt x="384597" y="1470660"/>
                    <a:pt x="304587" y="1581150"/>
                  </a:cubicBezTo>
                  <a:cubicBezTo>
                    <a:pt x="282928" y="1606868"/>
                    <a:pt x="287442" y="1621155"/>
                    <a:pt x="266487" y="1591628"/>
                  </a:cubicBezTo>
                  <a:close/>
                </a:path>
              </a:pathLst>
            </a:custGeom>
            <a:grpFill/>
            <a:ln w="38100" cap="flat">
              <a:solidFill>
                <a:schemeClr val="accent1"/>
              </a:solidFill>
              <a:prstDash val="solid"/>
              <a:miter/>
            </a:ln>
          </p:spPr>
          <p:txBody>
            <a:bodyPr rtlCol="0" anchor="ctr"/>
            <a:lstStyle/>
            <a:p>
              <a:endParaRPr lang="en-US"/>
            </a:p>
          </p:txBody>
        </p:sp>
        <p:sp>
          <p:nvSpPr>
            <p:cNvPr id="6" name="Graphic 3">
              <a:extLst>
                <a:ext uri="{FF2B5EF4-FFF2-40B4-BE49-F238E27FC236}">
                  <a16:creationId xmlns:a16="http://schemas.microsoft.com/office/drawing/2014/main" id="{D44EE4B8-915E-7189-8556-4EF2C4DAFDE4}"/>
                </a:ext>
              </a:extLst>
            </p:cNvPr>
            <p:cNvSpPr/>
            <p:nvPr/>
          </p:nvSpPr>
          <p:spPr>
            <a:xfrm rot="5400000">
              <a:off x="4739035" y="1920503"/>
              <a:ext cx="563315" cy="1608105"/>
            </a:xfrm>
            <a:custGeom>
              <a:avLst/>
              <a:gdLst>
                <a:gd name="connsiteX0" fmla="*/ 266487 w 561975"/>
                <a:gd name="connsiteY0" fmla="*/ 1591628 h 1600200"/>
                <a:gd name="connsiteX1" fmla="*/ 18837 w 561975"/>
                <a:gd name="connsiteY1" fmla="*/ 1248728 h 1600200"/>
                <a:gd name="connsiteX2" fmla="*/ 1692 w 561975"/>
                <a:gd name="connsiteY2" fmla="*/ 1187768 h 1600200"/>
                <a:gd name="connsiteX3" fmla="*/ 276964 w 561975"/>
                <a:gd name="connsiteY3" fmla="*/ 12383 h 1600200"/>
                <a:gd name="connsiteX4" fmla="*/ 284584 w 561975"/>
                <a:gd name="connsiteY4" fmla="*/ 0 h 1600200"/>
                <a:gd name="connsiteX5" fmla="*/ 340782 w 561975"/>
                <a:gd name="connsiteY5" fmla="*/ 232410 h 1600200"/>
                <a:gd name="connsiteX6" fmla="*/ 559857 w 561975"/>
                <a:gd name="connsiteY6" fmla="*/ 1171575 h 1600200"/>
                <a:gd name="connsiteX7" fmla="*/ 544617 w 561975"/>
                <a:gd name="connsiteY7" fmla="*/ 1249680 h 1600200"/>
                <a:gd name="connsiteX8" fmla="*/ 304587 w 561975"/>
                <a:gd name="connsiteY8" fmla="*/ 1581150 h 1600200"/>
                <a:gd name="connsiteX9" fmla="*/ 266487 w 561975"/>
                <a:gd name="connsiteY9" fmla="*/ 1591628 h 1600200"/>
                <a:gd name="connsiteX0" fmla="*/ 266487 w 563315"/>
                <a:gd name="connsiteY0" fmla="*/ 1591628 h 1608105"/>
                <a:gd name="connsiteX1" fmla="*/ 18837 w 563315"/>
                <a:gd name="connsiteY1" fmla="*/ 1248728 h 1608105"/>
                <a:gd name="connsiteX2" fmla="*/ 1692 w 563315"/>
                <a:gd name="connsiteY2" fmla="*/ 1187768 h 1608105"/>
                <a:gd name="connsiteX3" fmla="*/ 276964 w 563315"/>
                <a:gd name="connsiteY3" fmla="*/ 12383 h 1608105"/>
                <a:gd name="connsiteX4" fmla="*/ 284584 w 563315"/>
                <a:gd name="connsiteY4" fmla="*/ 0 h 1608105"/>
                <a:gd name="connsiteX5" fmla="*/ 559857 w 563315"/>
                <a:gd name="connsiteY5" fmla="*/ 1171575 h 1608105"/>
                <a:gd name="connsiteX6" fmla="*/ 544617 w 563315"/>
                <a:gd name="connsiteY6" fmla="*/ 1249680 h 1608105"/>
                <a:gd name="connsiteX7" fmla="*/ 304587 w 563315"/>
                <a:gd name="connsiteY7" fmla="*/ 1581150 h 1608105"/>
                <a:gd name="connsiteX8" fmla="*/ 266487 w 563315"/>
                <a:gd name="connsiteY8" fmla="*/ 1591628 h 1608105"/>
                <a:gd name="connsiteX0" fmla="*/ 266487 w 563315"/>
                <a:gd name="connsiteY0" fmla="*/ 1591628 h 1608105"/>
                <a:gd name="connsiteX1" fmla="*/ 18837 w 563315"/>
                <a:gd name="connsiteY1" fmla="*/ 1248728 h 1608105"/>
                <a:gd name="connsiteX2" fmla="*/ 1692 w 563315"/>
                <a:gd name="connsiteY2" fmla="*/ 1187768 h 1608105"/>
                <a:gd name="connsiteX3" fmla="*/ 276964 w 563315"/>
                <a:gd name="connsiteY3" fmla="*/ 12383 h 1608105"/>
                <a:gd name="connsiteX4" fmla="*/ 284584 w 563315"/>
                <a:gd name="connsiteY4" fmla="*/ 0 h 1608105"/>
                <a:gd name="connsiteX5" fmla="*/ 559857 w 563315"/>
                <a:gd name="connsiteY5" fmla="*/ 1171575 h 1608105"/>
                <a:gd name="connsiteX6" fmla="*/ 544617 w 563315"/>
                <a:gd name="connsiteY6" fmla="*/ 1249680 h 1608105"/>
                <a:gd name="connsiteX7" fmla="*/ 304587 w 563315"/>
                <a:gd name="connsiteY7" fmla="*/ 1581150 h 1608105"/>
                <a:gd name="connsiteX8" fmla="*/ 266487 w 563315"/>
                <a:gd name="connsiteY8" fmla="*/ 1591628 h 1608105"/>
                <a:gd name="connsiteX0" fmla="*/ 266487 w 563315"/>
                <a:gd name="connsiteY0" fmla="*/ 1591628 h 1608105"/>
                <a:gd name="connsiteX1" fmla="*/ 18837 w 563315"/>
                <a:gd name="connsiteY1" fmla="*/ 1248728 h 1608105"/>
                <a:gd name="connsiteX2" fmla="*/ 1692 w 563315"/>
                <a:gd name="connsiteY2" fmla="*/ 1187768 h 1608105"/>
                <a:gd name="connsiteX3" fmla="*/ 276964 w 563315"/>
                <a:gd name="connsiteY3" fmla="*/ 12383 h 1608105"/>
                <a:gd name="connsiteX4" fmla="*/ 284584 w 563315"/>
                <a:gd name="connsiteY4" fmla="*/ 0 h 1608105"/>
                <a:gd name="connsiteX5" fmla="*/ 559857 w 563315"/>
                <a:gd name="connsiteY5" fmla="*/ 1171575 h 1608105"/>
                <a:gd name="connsiteX6" fmla="*/ 544617 w 563315"/>
                <a:gd name="connsiteY6" fmla="*/ 1249680 h 1608105"/>
                <a:gd name="connsiteX7" fmla="*/ 304587 w 563315"/>
                <a:gd name="connsiteY7" fmla="*/ 1581150 h 1608105"/>
                <a:gd name="connsiteX8" fmla="*/ 266487 w 563315"/>
                <a:gd name="connsiteY8" fmla="*/ 1591628 h 160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315" h="1608105">
                  <a:moveTo>
                    <a:pt x="266487" y="1591628"/>
                  </a:moveTo>
                  <a:lnTo>
                    <a:pt x="18837" y="1248728"/>
                  </a:lnTo>
                  <a:cubicBezTo>
                    <a:pt x="5502" y="1229678"/>
                    <a:pt x="-4023" y="1212533"/>
                    <a:pt x="1692" y="1187768"/>
                  </a:cubicBezTo>
                  <a:cubicBezTo>
                    <a:pt x="94084" y="795338"/>
                    <a:pt x="185524" y="403860"/>
                    <a:pt x="276964" y="12383"/>
                  </a:cubicBezTo>
                  <a:cubicBezTo>
                    <a:pt x="276964" y="10478"/>
                    <a:pt x="278869" y="9525"/>
                    <a:pt x="284584" y="0"/>
                  </a:cubicBezTo>
                  <a:cubicBezTo>
                    <a:pt x="331733" y="193199"/>
                    <a:pt x="516518" y="963295"/>
                    <a:pt x="559857" y="1171575"/>
                  </a:cubicBezTo>
                  <a:cubicBezTo>
                    <a:pt x="566525" y="1201103"/>
                    <a:pt x="564620" y="1223963"/>
                    <a:pt x="544617" y="1249680"/>
                  </a:cubicBezTo>
                  <a:cubicBezTo>
                    <a:pt x="462702" y="1359218"/>
                    <a:pt x="384597" y="1470660"/>
                    <a:pt x="304587" y="1581150"/>
                  </a:cubicBezTo>
                  <a:cubicBezTo>
                    <a:pt x="282928" y="1606868"/>
                    <a:pt x="287442" y="1621155"/>
                    <a:pt x="266487" y="1591628"/>
                  </a:cubicBezTo>
                  <a:close/>
                </a:path>
              </a:pathLst>
            </a:custGeom>
            <a:grpFill/>
            <a:ln w="38100" cap="flat">
              <a:solidFill>
                <a:schemeClr val="accent2"/>
              </a:solidFill>
              <a:prstDash val="solid"/>
              <a:miter/>
            </a:ln>
          </p:spPr>
          <p:txBody>
            <a:bodyPr rtlCol="0" anchor="ctr"/>
            <a:lstStyle/>
            <a:p>
              <a:endParaRPr lang="en-US"/>
            </a:p>
          </p:txBody>
        </p:sp>
        <p:sp>
          <p:nvSpPr>
            <p:cNvPr id="7" name="Graphic 3">
              <a:extLst>
                <a:ext uri="{FF2B5EF4-FFF2-40B4-BE49-F238E27FC236}">
                  <a16:creationId xmlns:a16="http://schemas.microsoft.com/office/drawing/2014/main" id="{FCDC24B1-6507-FBCD-77F5-967A649F97FA}"/>
                </a:ext>
              </a:extLst>
            </p:cNvPr>
            <p:cNvSpPr/>
            <p:nvPr/>
          </p:nvSpPr>
          <p:spPr>
            <a:xfrm rot="10800000">
              <a:off x="3879421" y="2802477"/>
              <a:ext cx="563315" cy="1608105"/>
            </a:xfrm>
            <a:custGeom>
              <a:avLst/>
              <a:gdLst>
                <a:gd name="connsiteX0" fmla="*/ 266487 w 561975"/>
                <a:gd name="connsiteY0" fmla="*/ 1591628 h 1600200"/>
                <a:gd name="connsiteX1" fmla="*/ 18837 w 561975"/>
                <a:gd name="connsiteY1" fmla="*/ 1248728 h 1600200"/>
                <a:gd name="connsiteX2" fmla="*/ 1692 w 561975"/>
                <a:gd name="connsiteY2" fmla="*/ 1187768 h 1600200"/>
                <a:gd name="connsiteX3" fmla="*/ 276964 w 561975"/>
                <a:gd name="connsiteY3" fmla="*/ 12383 h 1600200"/>
                <a:gd name="connsiteX4" fmla="*/ 284584 w 561975"/>
                <a:gd name="connsiteY4" fmla="*/ 0 h 1600200"/>
                <a:gd name="connsiteX5" fmla="*/ 340782 w 561975"/>
                <a:gd name="connsiteY5" fmla="*/ 232410 h 1600200"/>
                <a:gd name="connsiteX6" fmla="*/ 559857 w 561975"/>
                <a:gd name="connsiteY6" fmla="*/ 1171575 h 1600200"/>
                <a:gd name="connsiteX7" fmla="*/ 544617 w 561975"/>
                <a:gd name="connsiteY7" fmla="*/ 1249680 h 1600200"/>
                <a:gd name="connsiteX8" fmla="*/ 304587 w 561975"/>
                <a:gd name="connsiteY8" fmla="*/ 1581150 h 1600200"/>
                <a:gd name="connsiteX9" fmla="*/ 266487 w 561975"/>
                <a:gd name="connsiteY9" fmla="*/ 1591628 h 1600200"/>
                <a:gd name="connsiteX0" fmla="*/ 266487 w 563315"/>
                <a:gd name="connsiteY0" fmla="*/ 1591628 h 1608105"/>
                <a:gd name="connsiteX1" fmla="*/ 18837 w 563315"/>
                <a:gd name="connsiteY1" fmla="*/ 1248728 h 1608105"/>
                <a:gd name="connsiteX2" fmla="*/ 1692 w 563315"/>
                <a:gd name="connsiteY2" fmla="*/ 1187768 h 1608105"/>
                <a:gd name="connsiteX3" fmla="*/ 276964 w 563315"/>
                <a:gd name="connsiteY3" fmla="*/ 12383 h 1608105"/>
                <a:gd name="connsiteX4" fmla="*/ 284584 w 563315"/>
                <a:gd name="connsiteY4" fmla="*/ 0 h 1608105"/>
                <a:gd name="connsiteX5" fmla="*/ 559857 w 563315"/>
                <a:gd name="connsiteY5" fmla="*/ 1171575 h 1608105"/>
                <a:gd name="connsiteX6" fmla="*/ 544617 w 563315"/>
                <a:gd name="connsiteY6" fmla="*/ 1249680 h 1608105"/>
                <a:gd name="connsiteX7" fmla="*/ 304587 w 563315"/>
                <a:gd name="connsiteY7" fmla="*/ 1581150 h 1608105"/>
                <a:gd name="connsiteX8" fmla="*/ 266487 w 563315"/>
                <a:gd name="connsiteY8" fmla="*/ 1591628 h 1608105"/>
                <a:gd name="connsiteX0" fmla="*/ 266487 w 563315"/>
                <a:gd name="connsiteY0" fmla="*/ 1591628 h 1608105"/>
                <a:gd name="connsiteX1" fmla="*/ 18837 w 563315"/>
                <a:gd name="connsiteY1" fmla="*/ 1248728 h 1608105"/>
                <a:gd name="connsiteX2" fmla="*/ 1692 w 563315"/>
                <a:gd name="connsiteY2" fmla="*/ 1187768 h 1608105"/>
                <a:gd name="connsiteX3" fmla="*/ 276964 w 563315"/>
                <a:gd name="connsiteY3" fmla="*/ 12383 h 1608105"/>
                <a:gd name="connsiteX4" fmla="*/ 284584 w 563315"/>
                <a:gd name="connsiteY4" fmla="*/ 0 h 1608105"/>
                <a:gd name="connsiteX5" fmla="*/ 559857 w 563315"/>
                <a:gd name="connsiteY5" fmla="*/ 1171575 h 1608105"/>
                <a:gd name="connsiteX6" fmla="*/ 544617 w 563315"/>
                <a:gd name="connsiteY6" fmla="*/ 1249680 h 1608105"/>
                <a:gd name="connsiteX7" fmla="*/ 304587 w 563315"/>
                <a:gd name="connsiteY7" fmla="*/ 1581150 h 1608105"/>
                <a:gd name="connsiteX8" fmla="*/ 266487 w 563315"/>
                <a:gd name="connsiteY8" fmla="*/ 1591628 h 1608105"/>
                <a:gd name="connsiteX0" fmla="*/ 266487 w 563315"/>
                <a:gd name="connsiteY0" fmla="*/ 1591628 h 1608105"/>
                <a:gd name="connsiteX1" fmla="*/ 18837 w 563315"/>
                <a:gd name="connsiteY1" fmla="*/ 1248728 h 1608105"/>
                <a:gd name="connsiteX2" fmla="*/ 1692 w 563315"/>
                <a:gd name="connsiteY2" fmla="*/ 1187768 h 1608105"/>
                <a:gd name="connsiteX3" fmla="*/ 276964 w 563315"/>
                <a:gd name="connsiteY3" fmla="*/ 12383 h 1608105"/>
                <a:gd name="connsiteX4" fmla="*/ 284584 w 563315"/>
                <a:gd name="connsiteY4" fmla="*/ 0 h 1608105"/>
                <a:gd name="connsiteX5" fmla="*/ 559857 w 563315"/>
                <a:gd name="connsiteY5" fmla="*/ 1171575 h 1608105"/>
                <a:gd name="connsiteX6" fmla="*/ 544617 w 563315"/>
                <a:gd name="connsiteY6" fmla="*/ 1249680 h 1608105"/>
                <a:gd name="connsiteX7" fmla="*/ 304587 w 563315"/>
                <a:gd name="connsiteY7" fmla="*/ 1581150 h 1608105"/>
                <a:gd name="connsiteX8" fmla="*/ 266487 w 563315"/>
                <a:gd name="connsiteY8" fmla="*/ 1591628 h 160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315" h="1608105">
                  <a:moveTo>
                    <a:pt x="266487" y="1591628"/>
                  </a:moveTo>
                  <a:lnTo>
                    <a:pt x="18837" y="1248728"/>
                  </a:lnTo>
                  <a:cubicBezTo>
                    <a:pt x="5502" y="1229678"/>
                    <a:pt x="-4023" y="1212533"/>
                    <a:pt x="1692" y="1187768"/>
                  </a:cubicBezTo>
                  <a:cubicBezTo>
                    <a:pt x="94084" y="795338"/>
                    <a:pt x="185524" y="403860"/>
                    <a:pt x="276964" y="12383"/>
                  </a:cubicBezTo>
                  <a:cubicBezTo>
                    <a:pt x="276964" y="10478"/>
                    <a:pt x="278869" y="9525"/>
                    <a:pt x="284584" y="0"/>
                  </a:cubicBezTo>
                  <a:cubicBezTo>
                    <a:pt x="331733" y="193199"/>
                    <a:pt x="516518" y="963295"/>
                    <a:pt x="559857" y="1171575"/>
                  </a:cubicBezTo>
                  <a:cubicBezTo>
                    <a:pt x="566525" y="1201103"/>
                    <a:pt x="564620" y="1223963"/>
                    <a:pt x="544617" y="1249680"/>
                  </a:cubicBezTo>
                  <a:cubicBezTo>
                    <a:pt x="462702" y="1359218"/>
                    <a:pt x="384597" y="1470660"/>
                    <a:pt x="304587" y="1581150"/>
                  </a:cubicBezTo>
                  <a:cubicBezTo>
                    <a:pt x="282928" y="1606868"/>
                    <a:pt x="287442" y="1621155"/>
                    <a:pt x="266487" y="1591628"/>
                  </a:cubicBezTo>
                  <a:close/>
                </a:path>
              </a:pathLst>
            </a:custGeom>
            <a:grpFill/>
            <a:ln w="38100" cap="flat">
              <a:solidFill>
                <a:schemeClr val="accent3"/>
              </a:solidFill>
              <a:prstDash val="solid"/>
              <a:miter/>
            </a:ln>
          </p:spPr>
          <p:txBody>
            <a:bodyPr rtlCol="0" anchor="ctr"/>
            <a:lstStyle/>
            <a:p>
              <a:endParaRPr lang="en-US"/>
            </a:p>
          </p:txBody>
        </p:sp>
        <p:sp>
          <p:nvSpPr>
            <p:cNvPr id="8" name="Graphic 3">
              <a:extLst>
                <a:ext uri="{FF2B5EF4-FFF2-40B4-BE49-F238E27FC236}">
                  <a16:creationId xmlns:a16="http://schemas.microsoft.com/office/drawing/2014/main" id="{E42E7AD8-C331-A0DE-A6D5-8A06CD2E031F}"/>
                </a:ext>
              </a:extLst>
            </p:cNvPr>
            <p:cNvSpPr/>
            <p:nvPr/>
          </p:nvSpPr>
          <p:spPr>
            <a:xfrm rot="16200000">
              <a:off x="3019806" y="1920503"/>
              <a:ext cx="563315" cy="1608105"/>
            </a:xfrm>
            <a:custGeom>
              <a:avLst/>
              <a:gdLst>
                <a:gd name="connsiteX0" fmla="*/ 266487 w 561975"/>
                <a:gd name="connsiteY0" fmla="*/ 1591628 h 1600200"/>
                <a:gd name="connsiteX1" fmla="*/ 18837 w 561975"/>
                <a:gd name="connsiteY1" fmla="*/ 1248728 h 1600200"/>
                <a:gd name="connsiteX2" fmla="*/ 1692 w 561975"/>
                <a:gd name="connsiteY2" fmla="*/ 1187768 h 1600200"/>
                <a:gd name="connsiteX3" fmla="*/ 276964 w 561975"/>
                <a:gd name="connsiteY3" fmla="*/ 12383 h 1600200"/>
                <a:gd name="connsiteX4" fmla="*/ 284584 w 561975"/>
                <a:gd name="connsiteY4" fmla="*/ 0 h 1600200"/>
                <a:gd name="connsiteX5" fmla="*/ 340782 w 561975"/>
                <a:gd name="connsiteY5" fmla="*/ 232410 h 1600200"/>
                <a:gd name="connsiteX6" fmla="*/ 559857 w 561975"/>
                <a:gd name="connsiteY6" fmla="*/ 1171575 h 1600200"/>
                <a:gd name="connsiteX7" fmla="*/ 544617 w 561975"/>
                <a:gd name="connsiteY7" fmla="*/ 1249680 h 1600200"/>
                <a:gd name="connsiteX8" fmla="*/ 304587 w 561975"/>
                <a:gd name="connsiteY8" fmla="*/ 1581150 h 1600200"/>
                <a:gd name="connsiteX9" fmla="*/ 266487 w 561975"/>
                <a:gd name="connsiteY9" fmla="*/ 1591628 h 1600200"/>
                <a:gd name="connsiteX0" fmla="*/ 266487 w 563315"/>
                <a:gd name="connsiteY0" fmla="*/ 1591628 h 1608105"/>
                <a:gd name="connsiteX1" fmla="*/ 18837 w 563315"/>
                <a:gd name="connsiteY1" fmla="*/ 1248728 h 1608105"/>
                <a:gd name="connsiteX2" fmla="*/ 1692 w 563315"/>
                <a:gd name="connsiteY2" fmla="*/ 1187768 h 1608105"/>
                <a:gd name="connsiteX3" fmla="*/ 276964 w 563315"/>
                <a:gd name="connsiteY3" fmla="*/ 12383 h 1608105"/>
                <a:gd name="connsiteX4" fmla="*/ 284584 w 563315"/>
                <a:gd name="connsiteY4" fmla="*/ 0 h 1608105"/>
                <a:gd name="connsiteX5" fmla="*/ 559857 w 563315"/>
                <a:gd name="connsiteY5" fmla="*/ 1171575 h 1608105"/>
                <a:gd name="connsiteX6" fmla="*/ 544617 w 563315"/>
                <a:gd name="connsiteY6" fmla="*/ 1249680 h 1608105"/>
                <a:gd name="connsiteX7" fmla="*/ 304587 w 563315"/>
                <a:gd name="connsiteY7" fmla="*/ 1581150 h 1608105"/>
                <a:gd name="connsiteX8" fmla="*/ 266487 w 563315"/>
                <a:gd name="connsiteY8" fmla="*/ 1591628 h 1608105"/>
                <a:gd name="connsiteX0" fmla="*/ 266487 w 563315"/>
                <a:gd name="connsiteY0" fmla="*/ 1591628 h 1608105"/>
                <a:gd name="connsiteX1" fmla="*/ 18837 w 563315"/>
                <a:gd name="connsiteY1" fmla="*/ 1248728 h 1608105"/>
                <a:gd name="connsiteX2" fmla="*/ 1692 w 563315"/>
                <a:gd name="connsiteY2" fmla="*/ 1187768 h 1608105"/>
                <a:gd name="connsiteX3" fmla="*/ 276964 w 563315"/>
                <a:gd name="connsiteY3" fmla="*/ 12383 h 1608105"/>
                <a:gd name="connsiteX4" fmla="*/ 284584 w 563315"/>
                <a:gd name="connsiteY4" fmla="*/ 0 h 1608105"/>
                <a:gd name="connsiteX5" fmla="*/ 559857 w 563315"/>
                <a:gd name="connsiteY5" fmla="*/ 1171575 h 1608105"/>
                <a:gd name="connsiteX6" fmla="*/ 544617 w 563315"/>
                <a:gd name="connsiteY6" fmla="*/ 1249680 h 1608105"/>
                <a:gd name="connsiteX7" fmla="*/ 304587 w 563315"/>
                <a:gd name="connsiteY7" fmla="*/ 1581150 h 1608105"/>
                <a:gd name="connsiteX8" fmla="*/ 266487 w 563315"/>
                <a:gd name="connsiteY8" fmla="*/ 1591628 h 1608105"/>
                <a:gd name="connsiteX0" fmla="*/ 266487 w 563315"/>
                <a:gd name="connsiteY0" fmla="*/ 1591628 h 1608105"/>
                <a:gd name="connsiteX1" fmla="*/ 18837 w 563315"/>
                <a:gd name="connsiteY1" fmla="*/ 1248728 h 1608105"/>
                <a:gd name="connsiteX2" fmla="*/ 1692 w 563315"/>
                <a:gd name="connsiteY2" fmla="*/ 1187768 h 1608105"/>
                <a:gd name="connsiteX3" fmla="*/ 276964 w 563315"/>
                <a:gd name="connsiteY3" fmla="*/ 12383 h 1608105"/>
                <a:gd name="connsiteX4" fmla="*/ 284584 w 563315"/>
                <a:gd name="connsiteY4" fmla="*/ 0 h 1608105"/>
                <a:gd name="connsiteX5" fmla="*/ 559857 w 563315"/>
                <a:gd name="connsiteY5" fmla="*/ 1171575 h 1608105"/>
                <a:gd name="connsiteX6" fmla="*/ 544617 w 563315"/>
                <a:gd name="connsiteY6" fmla="*/ 1249680 h 1608105"/>
                <a:gd name="connsiteX7" fmla="*/ 304587 w 563315"/>
                <a:gd name="connsiteY7" fmla="*/ 1581150 h 1608105"/>
                <a:gd name="connsiteX8" fmla="*/ 266487 w 563315"/>
                <a:gd name="connsiteY8" fmla="*/ 1591628 h 160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315" h="1608105">
                  <a:moveTo>
                    <a:pt x="266487" y="1591628"/>
                  </a:moveTo>
                  <a:lnTo>
                    <a:pt x="18837" y="1248728"/>
                  </a:lnTo>
                  <a:cubicBezTo>
                    <a:pt x="5502" y="1229678"/>
                    <a:pt x="-4023" y="1212533"/>
                    <a:pt x="1692" y="1187768"/>
                  </a:cubicBezTo>
                  <a:cubicBezTo>
                    <a:pt x="94084" y="795338"/>
                    <a:pt x="185524" y="403860"/>
                    <a:pt x="276964" y="12383"/>
                  </a:cubicBezTo>
                  <a:cubicBezTo>
                    <a:pt x="276964" y="10478"/>
                    <a:pt x="278869" y="9525"/>
                    <a:pt x="284584" y="0"/>
                  </a:cubicBezTo>
                  <a:cubicBezTo>
                    <a:pt x="331733" y="193199"/>
                    <a:pt x="516518" y="963295"/>
                    <a:pt x="559857" y="1171575"/>
                  </a:cubicBezTo>
                  <a:cubicBezTo>
                    <a:pt x="566525" y="1201103"/>
                    <a:pt x="564620" y="1223963"/>
                    <a:pt x="544617" y="1249680"/>
                  </a:cubicBezTo>
                  <a:cubicBezTo>
                    <a:pt x="462702" y="1359218"/>
                    <a:pt x="384597" y="1470660"/>
                    <a:pt x="304587" y="1581150"/>
                  </a:cubicBezTo>
                  <a:cubicBezTo>
                    <a:pt x="282928" y="1606868"/>
                    <a:pt x="287442" y="1621155"/>
                    <a:pt x="266487" y="1591628"/>
                  </a:cubicBezTo>
                  <a:close/>
                </a:path>
              </a:pathLst>
            </a:custGeom>
            <a:grpFill/>
            <a:ln w="38100" cap="flat">
              <a:solidFill>
                <a:schemeClr val="accent5">
                  <a:lumMod val="75000"/>
                </a:schemeClr>
              </a:solid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2BCAF586-23B5-AEBB-06E3-321CCEAADCAF}"/>
              </a:ext>
            </a:extLst>
          </p:cNvPr>
          <p:cNvGrpSpPr/>
          <p:nvPr/>
        </p:nvGrpSpPr>
        <p:grpSpPr>
          <a:xfrm>
            <a:off x="1581665" y="2309689"/>
            <a:ext cx="4151275" cy="1477328"/>
            <a:chOff x="2551705" y="4283314"/>
            <a:chExt cx="2357003" cy="1477328"/>
          </a:xfrm>
        </p:grpSpPr>
        <p:sp>
          <p:nvSpPr>
            <p:cNvPr id="11" name="TextBox 10">
              <a:extLst>
                <a:ext uri="{FF2B5EF4-FFF2-40B4-BE49-F238E27FC236}">
                  <a16:creationId xmlns:a16="http://schemas.microsoft.com/office/drawing/2014/main" id="{7726AF71-3C95-FB27-CA0C-2F5ADA88F05B}"/>
                </a:ext>
              </a:extLst>
            </p:cNvPr>
            <p:cNvSpPr txBox="1"/>
            <p:nvPr/>
          </p:nvSpPr>
          <p:spPr>
            <a:xfrm>
              <a:off x="2551706" y="4560313"/>
              <a:ext cx="2357002" cy="1200329"/>
            </a:xfrm>
            <a:prstGeom prst="rect">
              <a:avLst/>
            </a:prstGeom>
            <a:noFill/>
          </p:spPr>
          <p:txBody>
            <a:bodyPr wrap="square" lIns="91440" tIns="45720" rIns="91440" bIns="45720" rtlCol="0" anchor="t">
              <a:spAutoFit/>
            </a:bodyPr>
            <a:lstStyle/>
            <a:p>
              <a:pPr lvl="1" indent="-171450">
                <a:buFont typeface="Arial" panose="020B0604020202020204" pitchFamily="34" charset="0"/>
                <a:buChar char="•"/>
              </a:pPr>
              <a:r>
                <a:rPr lang="en-US" altLang="en-US" sz="1200" dirty="0" err="1">
                  <a:solidFill>
                    <a:schemeClr val="tx1">
                      <a:lumMod val="65000"/>
                      <a:lumOff val="35000"/>
                    </a:schemeClr>
                  </a:solidFill>
                  <a:latin typeface="Arial"/>
                  <a:cs typeface="Arial"/>
                </a:rPr>
                <a:t>Fondé</a:t>
              </a:r>
              <a:r>
                <a:rPr lang="en-US" altLang="en-US" sz="1200" dirty="0">
                  <a:solidFill>
                    <a:schemeClr val="tx1">
                      <a:lumMod val="65000"/>
                      <a:lumOff val="35000"/>
                    </a:schemeClr>
                  </a:solidFill>
                  <a:latin typeface="Arial"/>
                  <a:cs typeface="Arial"/>
                </a:rPr>
                <a:t> sur le droit international et les droits des </a:t>
              </a:r>
              <a:r>
                <a:rPr lang="en-US" altLang="en-US" sz="1200" dirty="0" err="1">
                  <a:solidFill>
                    <a:schemeClr val="tx1">
                      <a:lumMod val="65000"/>
                      <a:lumOff val="35000"/>
                    </a:schemeClr>
                  </a:solidFill>
                  <a:latin typeface="Arial"/>
                  <a:cs typeface="Arial"/>
                </a:rPr>
                <a:t>peuples</a:t>
              </a:r>
              <a:r>
                <a:rPr lang="en-US" altLang="en-US" sz="1200" dirty="0">
                  <a:solidFill>
                    <a:schemeClr val="tx1">
                      <a:lumMod val="65000"/>
                      <a:lumOff val="35000"/>
                    </a:schemeClr>
                  </a:solidFill>
                  <a:latin typeface="Arial"/>
                  <a:cs typeface="Arial"/>
                </a:rPr>
                <a:t> </a:t>
              </a:r>
              <a:r>
                <a:rPr lang="en-US" altLang="en-US" sz="1200" dirty="0" err="1">
                  <a:solidFill>
                    <a:schemeClr val="tx1">
                      <a:lumMod val="65000"/>
                      <a:lumOff val="35000"/>
                    </a:schemeClr>
                  </a:solidFill>
                  <a:latin typeface="Arial"/>
                  <a:cs typeface="Arial"/>
                </a:rPr>
                <a:t>autochtones</a:t>
              </a:r>
              <a:r>
                <a:rPr lang="en-US" altLang="en-US" sz="1200" dirty="0">
                  <a:solidFill>
                    <a:schemeClr val="tx1">
                      <a:lumMod val="65000"/>
                      <a:lumOff val="35000"/>
                    </a:schemeClr>
                  </a:solidFill>
                  <a:latin typeface="Arial"/>
                  <a:cs typeface="Arial"/>
                </a:rPr>
                <a:t> (par </a:t>
              </a:r>
              <a:r>
                <a:rPr lang="en-US" altLang="en-US" sz="1200" dirty="0" err="1">
                  <a:solidFill>
                    <a:schemeClr val="tx1">
                      <a:lumMod val="65000"/>
                      <a:lumOff val="35000"/>
                    </a:schemeClr>
                  </a:solidFill>
                  <a:latin typeface="Arial"/>
                  <a:cs typeface="Arial"/>
                </a:rPr>
                <a:t>exemple</a:t>
              </a:r>
              <a:r>
                <a:rPr lang="en-US" altLang="en-US" sz="1200" dirty="0">
                  <a:solidFill>
                    <a:schemeClr val="tx1">
                      <a:lumMod val="65000"/>
                      <a:lumOff val="35000"/>
                    </a:schemeClr>
                  </a:solidFill>
                  <a:latin typeface="Arial"/>
                  <a:cs typeface="Arial"/>
                </a:rPr>
                <a:t>, la </a:t>
              </a:r>
              <a:r>
                <a:rPr lang="en-US" altLang="en-US" sz="1200" dirty="0" err="1">
                  <a:solidFill>
                    <a:schemeClr val="tx1">
                      <a:lumMod val="65000"/>
                      <a:lumOff val="35000"/>
                    </a:schemeClr>
                  </a:solidFill>
                  <a:latin typeface="Arial"/>
                  <a:cs typeface="Arial"/>
                </a:rPr>
                <a:t>Déclaration</a:t>
              </a:r>
              <a:r>
                <a:rPr lang="en-US" altLang="en-US" sz="1200" dirty="0">
                  <a:solidFill>
                    <a:schemeClr val="tx1">
                      <a:lumMod val="65000"/>
                      <a:lumOff val="35000"/>
                    </a:schemeClr>
                  </a:solidFill>
                  <a:latin typeface="Arial"/>
                  <a:cs typeface="Arial"/>
                </a:rPr>
                <a:t> des Nations </a:t>
              </a:r>
              <a:r>
                <a:rPr lang="en-US" altLang="en-US" sz="1200" dirty="0" err="1">
                  <a:solidFill>
                    <a:schemeClr val="tx1">
                      <a:lumMod val="65000"/>
                      <a:lumOff val="35000"/>
                    </a:schemeClr>
                  </a:solidFill>
                  <a:latin typeface="Arial"/>
                  <a:cs typeface="Arial"/>
                </a:rPr>
                <a:t>Unies</a:t>
              </a:r>
              <a:r>
                <a:rPr lang="en-US" altLang="en-US" sz="1200" dirty="0">
                  <a:solidFill>
                    <a:schemeClr val="tx1">
                      <a:lumMod val="65000"/>
                      <a:lumOff val="35000"/>
                    </a:schemeClr>
                  </a:solidFill>
                  <a:latin typeface="Arial"/>
                  <a:cs typeface="Arial"/>
                </a:rPr>
                <a:t> sur les droits des </a:t>
              </a:r>
              <a:r>
                <a:rPr lang="en-US" altLang="en-US" sz="1200" dirty="0" err="1">
                  <a:solidFill>
                    <a:schemeClr val="tx1">
                      <a:lumMod val="65000"/>
                      <a:lumOff val="35000"/>
                    </a:schemeClr>
                  </a:solidFill>
                  <a:latin typeface="Arial"/>
                  <a:cs typeface="Arial"/>
                </a:rPr>
                <a:t>peuples</a:t>
              </a:r>
              <a:r>
                <a:rPr lang="en-US" altLang="en-US" sz="1200" dirty="0">
                  <a:solidFill>
                    <a:schemeClr val="tx1">
                      <a:lumMod val="65000"/>
                      <a:lumOff val="35000"/>
                    </a:schemeClr>
                  </a:solidFill>
                  <a:latin typeface="Arial"/>
                  <a:cs typeface="Arial"/>
                </a:rPr>
                <a:t> </a:t>
              </a:r>
              <a:r>
                <a:rPr lang="en-US" altLang="en-US" sz="1200" dirty="0" err="1">
                  <a:solidFill>
                    <a:schemeClr val="tx1">
                      <a:lumMod val="65000"/>
                      <a:lumOff val="35000"/>
                    </a:schemeClr>
                  </a:solidFill>
                  <a:latin typeface="Arial"/>
                  <a:cs typeface="Arial"/>
                </a:rPr>
                <a:t>autochtones</a:t>
              </a:r>
              <a:r>
                <a:rPr lang="en-US" altLang="en-US" sz="1200" dirty="0">
                  <a:solidFill>
                    <a:schemeClr val="tx1">
                      <a:lumMod val="65000"/>
                      <a:lumOff val="35000"/>
                    </a:schemeClr>
                  </a:solidFill>
                  <a:latin typeface="Arial"/>
                  <a:cs typeface="Arial"/>
                </a:rPr>
                <a:t> et la Convention n° 169 de </a:t>
              </a:r>
              <a:r>
                <a:rPr lang="en-US" altLang="en-US" sz="1200" dirty="0" err="1">
                  <a:solidFill>
                    <a:schemeClr val="tx1">
                      <a:lumMod val="65000"/>
                      <a:lumOff val="35000"/>
                    </a:schemeClr>
                  </a:solidFill>
                  <a:latin typeface="Arial"/>
                  <a:cs typeface="Arial"/>
                </a:rPr>
                <a:t>l'OIT</a:t>
              </a:r>
              <a:r>
                <a:rPr lang="en-US" altLang="en-US" sz="1200" dirty="0">
                  <a:solidFill>
                    <a:schemeClr val="tx1">
                      <a:lumMod val="65000"/>
                      <a:lumOff val="35000"/>
                    </a:schemeClr>
                  </a:solidFill>
                  <a:latin typeface="Arial"/>
                  <a:cs typeface="Arial"/>
                </a:rPr>
                <a:t>).</a:t>
              </a:r>
            </a:p>
            <a:p>
              <a:pPr lvl="1"/>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960025F-EFD4-8CE3-4786-C5254692BE10}"/>
                </a:ext>
              </a:extLst>
            </p:cNvPr>
            <p:cNvSpPr txBox="1"/>
            <p:nvPr/>
          </p:nvSpPr>
          <p:spPr>
            <a:xfrm>
              <a:off x="2551705" y="4283314"/>
              <a:ext cx="2336966" cy="307777"/>
            </a:xfrm>
            <a:prstGeom prst="rect">
              <a:avLst/>
            </a:prstGeom>
            <a:noFill/>
          </p:spPr>
          <p:txBody>
            <a:bodyPr wrap="square" lIns="91440" tIns="45720" rIns="91440" bIns="45720" rtlCol="0" anchor="t">
              <a:spAutoFit/>
            </a:bodyPr>
            <a:lstStyle/>
            <a:p>
              <a:r>
                <a:rPr lang="en-US" altLang="en-US" sz="1400" b="1" dirty="0">
                  <a:solidFill>
                    <a:schemeClr val="accent1">
                      <a:lumMod val="75000"/>
                    </a:schemeClr>
                  </a:solidFill>
                  <a:latin typeface="Arial"/>
                  <a:cs typeface="Arial"/>
                </a:rPr>
                <a:t>Le CLPE est un droit, pas </a:t>
              </a:r>
              <a:r>
                <a:rPr lang="en-US" altLang="en-US" sz="1400" b="1" dirty="0" err="1">
                  <a:solidFill>
                    <a:schemeClr val="accent1">
                      <a:lumMod val="75000"/>
                    </a:schemeClr>
                  </a:solidFill>
                  <a:latin typeface="Arial"/>
                  <a:cs typeface="Arial"/>
                </a:rPr>
                <a:t>une</a:t>
              </a:r>
              <a:r>
                <a:rPr lang="en-US" altLang="en-US" sz="1400" b="1" dirty="0">
                  <a:solidFill>
                    <a:schemeClr val="accent1">
                      <a:lumMod val="75000"/>
                    </a:schemeClr>
                  </a:solidFill>
                  <a:latin typeface="Arial"/>
                  <a:cs typeface="Arial"/>
                </a:rPr>
                <a:t> </a:t>
              </a:r>
              <a:r>
                <a:rPr lang="en-US" altLang="en-US" sz="1400" b="1" dirty="0" err="1">
                  <a:solidFill>
                    <a:schemeClr val="accent1">
                      <a:lumMod val="75000"/>
                    </a:schemeClr>
                  </a:solidFill>
                  <a:latin typeface="Arial"/>
                  <a:cs typeface="Arial"/>
                </a:rPr>
                <a:t>demande</a:t>
              </a:r>
              <a:r>
                <a:rPr lang="en-US" altLang="en-US" sz="1400" b="1" dirty="0">
                  <a:latin typeface="Arial"/>
                  <a:cs typeface="Arial"/>
                </a:rPr>
                <a:t> </a:t>
              </a:r>
              <a:endParaRPr lang="en-US" sz="1400" b="1" dirty="0">
                <a:solidFill>
                  <a:schemeClr val="accent1">
                    <a:lumMod val="75000"/>
                  </a:schemeClr>
                </a:solidFill>
                <a:latin typeface="Arial" panose="020B0604020202020204" pitchFamily="34" charset="0"/>
                <a:cs typeface="Arial"/>
              </a:endParaRPr>
            </a:p>
          </p:txBody>
        </p:sp>
      </p:grpSp>
      <p:grpSp>
        <p:nvGrpSpPr>
          <p:cNvPr id="13" name="Group 11">
            <a:extLst>
              <a:ext uri="{FF2B5EF4-FFF2-40B4-BE49-F238E27FC236}">
                <a16:creationId xmlns:a16="http://schemas.microsoft.com/office/drawing/2014/main" id="{E1B368DB-0375-9628-3317-C9E5F97385F7}"/>
              </a:ext>
            </a:extLst>
          </p:cNvPr>
          <p:cNvGrpSpPr/>
          <p:nvPr/>
        </p:nvGrpSpPr>
        <p:grpSpPr>
          <a:xfrm>
            <a:off x="602397" y="4417799"/>
            <a:ext cx="4606566" cy="1846659"/>
            <a:chOff x="2281343" y="4283314"/>
            <a:chExt cx="2791640" cy="1846659"/>
          </a:xfrm>
        </p:grpSpPr>
        <p:sp>
          <p:nvSpPr>
            <p:cNvPr id="16" name="TextBox 15">
              <a:extLst>
                <a:ext uri="{FF2B5EF4-FFF2-40B4-BE49-F238E27FC236}">
                  <a16:creationId xmlns:a16="http://schemas.microsoft.com/office/drawing/2014/main" id="{D918CF72-1517-B2BD-7970-2CCEE3CFE564}"/>
                </a:ext>
              </a:extLst>
            </p:cNvPr>
            <p:cNvSpPr txBox="1"/>
            <p:nvPr/>
          </p:nvSpPr>
          <p:spPr>
            <a:xfrm>
              <a:off x="2281343" y="4560313"/>
              <a:ext cx="2791640" cy="1569660"/>
            </a:xfrm>
            <a:prstGeom prst="rect">
              <a:avLst/>
            </a:prstGeom>
            <a:noFill/>
          </p:spPr>
          <p:txBody>
            <a:bodyPr wrap="square" lIns="91440" tIns="45720" rIns="91440" bIns="45720" rtlCol="0" anchor="t">
              <a:spAutoFit/>
            </a:bodyPr>
            <a:lstStyle/>
            <a:p>
              <a:pPr marL="457200">
                <a:buFont typeface="Arial" panose="020B0604020202020204" pitchFamily="34" charset="0"/>
                <a:buChar char="•"/>
              </a:pPr>
              <a:endParaRPr lang="en-US" sz="1200" dirty="0">
                <a:solidFill>
                  <a:schemeClr val="tx1">
                    <a:lumMod val="65000"/>
                    <a:lumOff val="35000"/>
                  </a:schemeClr>
                </a:solidFill>
                <a:latin typeface="Arial"/>
                <a:cs typeface="Arial"/>
              </a:endParaRPr>
            </a:p>
            <a:p>
              <a:pPr marL="628650" indent="-171450">
                <a:buFont typeface="Arial" panose="020B0604020202020204" pitchFamily="34" charset="0"/>
                <a:buChar char="•"/>
              </a:pPr>
              <a:r>
                <a:rPr lang="en-US" sz="1200" dirty="0">
                  <a:solidFill>
                    <a:schemeClr val="tx1">
                      <a:lumMod val="65000"/>
                      <a:lumOff val="35000"/>
                    </a:schemeClr>
                  </a:solidFill>
                  <a:latin typeface="Arial"/>
                  <a:cs typeface="Arial"/>
                </a:rPr>
                <a:t>UNDRIP (</a:t>
              </a:r>
              <a:r>
                <a:rPr lang="en-US" sz="1200" dirty="0" err="1">
                  <a:solidFill>
                    <a:schemeClr val="tx1">
                      <a:lumMod val="65000"/>
                      <a:lumOff val="35000"/>
                    </a:schemeClr>
                  </a:solidFill>
                  <a:latin typeface="Arial"/>
                  <a:cs typeface="Arial"/>
                </a:rPr>
                <a:t>Déclaration</a:t>
              </a:r>
              <a:r>
                <a:rPr lang="en-US" sz="1200" dirty="0">
                  <a:solidFill>
                    <a:schemeClr val="tx1">
                      <a:lumMod val="65000"/>
                      <a:lumOff val="35000"/>
                    </a:schemeClr>
                  </a:solidFill>
                  <a:latin typeface="Arial"/>
                  <a:cs typeface="Arial"/>
                </a:rPr>
                <a:t> des Nations </a:t>
              </a:r>
              <a:r>
                <a:rPr lang="en-US" sz="1200" dirty="0" err="1">
                  <a:solidFill>
                    <a:schemeClr val="tx1">
                      <a:lumMod val="65000"/>
                      <a:lumOff val="35000"/>
                    </a:schemeClr>
                  </a:solidFill>
                  <a:latin typeface="Arial"/>
                  <a:cs typeface="Arial"/>
                </a:rPr>
                <a:t>Unies</a:t>
              </a:r>
              <a:r>
                <a:rPr lang="en-US" sz="1200" dirty="0">
                  <a:solidFill>
                    <a:schemeClr val="tx1">
                      <a:lumMod val="65000"/>
                      <a:lumOff val="35000"/>
                    </a:schemeClr>
                  </a:solidFill>
                  <a:latin typeface="Arial"/>
                  <a:cs typeface="Arial"/>
                </a:rPr>
                <a:t> sur les droits des </a:t>
              </a:r>
              <a:r>
                <a:rPr lang="en-US" sz="1200" dirty="0" err="1">
                  <a:solidFill>
                    <a:schemeClr val="tx1">
                      <a:lumMod val="65000"/>
                      <a:lumOff val="35000"/>
                    </a:schemeClr>
                  </a:solidFill>
                  <a:latin typeface="Arial"/>
                  <a:cs typeface="Arial"/>
                </a:rPr>
                <a:t>peuples</a:t>
              </a:r>
              <a:r>
                <a:rPr lang="en-US" sz="1200" dirty="0">
                  <a:solidFill>
                    <a:schemeClr val="tx1">
                      <a:lumMod val="65000"/>
                      <a:lumOff val="35000"/>
                    </a:schemeClr>
                  </a:solidFill>
                  <a:latin typeface="Arial"/>
                  <a:cs typeface="Arial"/>
                </a:rPr>
                <a:t> </a:t>
              </a:r>
              <a:r>
                <a:rPr lang="en-US" sz="1200" dirty="0" err="1">
                  <a:solidFill>
                    <a:schemeClr val="tx1">
                      <a:lumMod val="65000"/>
                      <a:lumOff val="35000"/>
                    </a:schemeClr>
                  </a:solidFill>
                  <a:latin typeface="Arial"/>
                  <a:cs typeface="Arial"/>
                </a:rPr>
                <a:t>autochtones</a:t>
              </a:r>
              <a:r>
                <a:rPr lang="en-US" sz="1200" dirty="0">
                  <a:solidFill>
                    <a:schemeClr val="tx1">
                      <a:lumMod val="65000"/>
                      <a:lumOff val="35000"/>
                    </a:schemeClr>
                  </a:solidFill>
                  <a:latin typeface="Arial"/>
                  <a:cs typeface="Arial"/>
                </a:rPr>
                <a:t>)</a:t>
              </a:r>
              <a:endParaRPr lang="en-US" dirty="0">
                <a:solidFill>
                  <a:schemeClr val="tx1">
                    <a:lumMod val="65000"/>
                    <a:lumOff val="35000"/>
                  </a:schemeClr>
                </a:solidFill>
              </a:endParaRPr>
            </a:p>
            <a:p>
              <a:pPr marL="628650" lvl="1" indent="-171450">
                <a:buFont typeface="Arial" panose="020B0604020202020204" pitchFamily="34" charset="0"/>
                <a:buChar char="•"/>
              </a:pPr>
              <a:r>
                <a:rPr lang="en-US" sz="1200" dirty="0" err="1">
                  <a:solidFill>
                    <a:schemeClr val="tx1">
                      <a:lumMod val="65000"/>
                      <a:lumOff val="35000"/>
                    </a:schemeClr>
                  </a:solidFill>
                  <a:latin typeface="Arial"/>
                  <a:cs typeface="Arial"/>
                </a:rPr>
                <a:t>Normes</a:t>
              </a:r>
              <a:r>
                <a:rPr lang="en-US" sz="1200" dirty="0">
                  <a:solidFill>
                    <a:schemeClr val="tx1">
                      <a:lumMod val="65000"/>
                      <a:lumOff val="35000"/>
                    </a:schemeClr>
                  </a:solidFill>
                  <a:latin typeface="Arial"/>
                  <a:cs typeface="Arial"/>
                </a:rPr>
                <a:t> de performance de </a:t>
              </a:r>
              <a:r>
                <a:rPr lang="en-US" sz="1200" dirty="0" err="1">
                  <a:solidFill>
                    <a:schemeClr val="tx1">
                      <a:lumMod val="65000"/>
                      <a:lumOff val="35000"/>
                    </a:schemeClr>
                  </a:solidFill>
                  <a:latin typeface="Arial"/>
                  <a:cs typeface="Arial"/>
                </a:rPr>
                <a:t>l’IFC</a:t>
              </a:r>
              <a:r>
                <a:rPr lang="en-US" sz="1200" dirty="0">
                  <a:solidFill>
                    <a:schemeClr val="tx1">
                      <a:lumMod val="65000"/>
                      <a:lumOff val="35000"/>
                    </a:schemeClr>
                  </a:solidFill>
                  <a:latin typeface="Arial"/>
                  <a:cs typeface="Arial"/>
                </a:rPr>
                <a:t> (Banque </a:t>
              </a:r>
              <a:r>
                <a:rPr lang="en-US" sz="1200" dirty="0" err="1">
                  <a:solidFill>
                    <a:schemeClr val="tx1">
                      <a:lumMod val="65000"/>
                      <a:lumOff val="35000"/>
                    </a:schemeClr>
                  </a:solidFill>
                  <a:latin typeface="Arial"/>
                  <a:cs typeface="Arial"/>
                </a:rPr>
                <a:t>mondiale</a:t>
              </a:r>
              <a:r>
                <a:rPr lang="en-US" sz="1200" dirty="0">
                  <a:solidFill>
                    <a:schemeClr val="tx1">
                      <a:lumMod val="65000"/>
                      <a:lumOff val="35000"/>
                    </a:schemeClr>
                  </a:solidFill>
                  <a:latin typeface="Arial"/>
                  <a:cs typeface="Arial"/>
                </a:rPr>
                <a:t>/IFC)</a:t>
              </a:r>
            </a:p>
            <a:p>
              <a:pPr marL="628650" lvl="1" indent="-171450">
                <a:buFont typeface="Arial" panose="020B0604020202020204" pitchFamily="34" charset="0"/>
                <a:buChar char="•"/>
              </a:pPr>
              <a:r>
                <a:rPr lang="en-US" sz="1200" dirty="0">
                  <a:solidFill>
                    <a:schemeClr val="tx1">
                      <a:lumMod val="65000"/>
                      <a:lumOff val="35000"/>
                    </a:schemeClr>
                  </a:solidFill>
                  <a:latin typeface="Arial"/>
                  <a:cs typeface="Arial"/>
                </a:rPr>
                <a:t>Principes </a:t>
              </a:r>
              <a:r>
                <a:rPr lang="en-US" sz="1200" dirty="0" err="1">
                  <a:solidFill>
                    <a:schemeClr val="tx1">
                      <a:lumMod val="65000"/>
                      <a:lumOff val="35000"/>
                    </a:schemeClr>
                  </a:solidFill>
                  <a:latin typeface="Arial"/>
                  <a:cs typeface="Arial"/>
                </a:rPr>
                <a:t>volontaires</a:t>
              </a:r>
              <a:r>
                <a:rPr lang="en-US" sz="1200" dirty="0">
                  <a:solidFill>
                    <a:schemeClr val="tx1">
                      <a:lumMod val="65000"/>
                      <a:lumOff val="35000"/>
                    </a:schemeClr>
                  </a:solidFill>
                  <a:latin typeface="Arial"/>
                  <a:cs typeface="Arial"/>
                </a:rPr>
                <a:t> sur la </a:t>
              </a:r>
              <a:r>
                <a:rPr lang="en-US" sz="1200" dirty="0" err="1">
                  <a:solidFill>
                    <a:schemeClr val="tx1">
                      <a:lumMod val="65000"/>
                      <a:lumOff val="35000"/>
                    </a:schemeClr>
                  </a:solidFill>
                  <a:latin typeface="Arial"/>
                  <a:cs typeface="Arial"/>
                </a:rPr>
                <a:t>sécurité</a:t>
              </a:r>
              <a:r>
                <a:rPr lang="en-US" sz="1200" dirty="0">
                  <a:solidFill>
                    <a:schemeClr val="tx1">
                      <a:lumMod val="65000"/>
                      <a:lumOff val="35000"/>
                    </a:schemeClr>
                  </a:solidFill>
                  <a:latin typeface="Arial"/>
                  <a:cs typeface="Arial"/>
                </a:rPr>
                <a:t> et les droits de </a:t>
              </a:r>
              <a:r>
                <a:rPr lang="en-US" sz="1200" dirty="0" err="1">
                  <a:solidFill>
                    <a:schemeClr val="tx1">
                      <a:lumMod val="65000"/>
                      <a:lumOff val="35000"/>
                    </a:schemeClr>
                  </a:solidFill>
                  <a:latin typeface="Arial"/>
                  <a:cs typeface="Arial"/>
                </a:rPr>
                <a:t>l’homme</a:t>
              </a:r>
              <a:r>
                <a:rPr lang="en-US" sz="1200" dirty="0">
                  <a:solidFill>
                    <a:schemeClr val="tx1">
                      <a:lumMod val="65000"/>
                      <a:lumOff val="35000"/>
                    </a:schemeClr>
                  </a:solidFill>
                  <a:latin typeface="Arial"/>
                  <a:cs typeface="Arial"/>
                </a:rPr>
                <a:t>, etc.</a:t>
              </a:r>
            </a:p>
            <a:p>
              <a:pPr marL="742950" lvl="1" indent="-285750">
                <a:buFont typeface="Arial" panose="020B0604020202020204" pitchFamily="34" charset="0"/>
                <a:buChar char="•"/>
              </a:pPr>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24D6702-BB24-B461-7B2F-A5304704DCE9}"/>
                </a:ext>
              </a:extLst>
            </p:cNvPr>
            <p:cNvSpPr txBox="1"/>
            <p:nvPr/>
          </p:nvSpPr>
          <p:spPr>
            <a:xfrm>
              <a:off x="2551705" y="4283314"/>
              <a:ext cx="2336966" cy="738664"/>
            </a:xfrm>
            <a:prstGeom prst="rect">
              <a:avLst/>
            </a:prstGeom>
            <a:noFill/>
          </p:spPr>
          <p:txBody>
            <a:bodyPr wrap="square" lIns="91440" tIns="45720" rIns="91440" bIns="45720" rtlCol="0" anchor="t">
              <a:spAutoFit/>
            </a:bodyPr>
            <a:lstStyle/>
            <a:p>
              <a:r>
                <a:rPr lang="en-US" sz="1400" b="1" dirty="0">
                  <a:solidFill>
                    <a:schemeClr val="accent5">
                      <a:lumMod val="75000"/>
                    </a:schemeClr>
                  </a:solidFill>
                  <a:latin typeface="Arial"/>
                  <a:cs typeface="Arial"/>
                </a:rPr>
                <a:t> Les </a:t>
              </a:r>
              <a:r>
                <a:rPr lang="en-US" sz="1400" b="1" dirty="0" err="1">
                  <a:solidFill>
                    <a:schemeClr val="accent5">
                      <a:lumMod val="75000"/>
                    </a:schemeClr>
                  </a:solidFill>
                  <a:latin typeface="Arial"/>
                  <a:cs typeface="Arial"/>
                </a:rPr>
                <a:t>normes</a:t>
              </a:r>
              <a:r>
                <a:rPr lang="en-US" sz="1400" b="1" dirty="0">
                  <a:solidFill>
                    <a:schemeClr val="accent5">
                      <a:lumMod val="75000"/>
                    </a:schemeClr>
                  </a:solidFill>
                  <a:latin typeface="Arial"/>
                  <a:cs typeface="Arial"/>
                </a:rPr>
                <a:t> </a:t>
              </a:r>
              <a:r>
                <a:rPr lang="en-US" sz="1400" b="1" dirty="0" err="1">
                  <a:solidFill>
                    <a:schemeClr val="accent5">
                      <a:lumMod val="75000"/>
                    </a:schemeClr>
                  </a:solidFill>
                  <a:latin typeface="Arial"/>
                  <a:cs typeface="Arial"/>
                </a:rPr>
                <a:t>mondiales</a:t>
              </a:r>
              <a:r>
                <a:rPr lang="en-US" sz="1400" b="1" dirty="0">
                  <a:solidFill>
                    <a:schemeClr val="accent5">
                      <a:lumMod val="75000"/>
                    </a:schemeClr>
                  </a:solidFill>
                  <a:latin typeface="Arial"/>
                  <a:cs typeface="Arial"/>
                </a:rPr>
                <a:t> exigent le CLPE</a:t>
              </a:r>
            </a:p>
            <a:p>
              <a:endParaRPr lang="en-US" sz="1400" b="1" dirty="0">
                <a:solidFill>
                  <a:schemeClr val="accent5">
                    <a:lumMod val="75000"/>
                  </a:schemeClr>
                </a:solidFill>
                <a:latin typeface="Arial" panose="020B0604020202020204" pitchFamily="34" charset="0"/>
                <a:cs typeface="Arial" panose="020B0604020202020204" pitchFamily="34" charset="0"/>
              </a:endParaRPr>
            </a:p>
          </p:txBody>
        </p:sp>
      </p:grpSp>
      <p:grpSp>
        <p:nvGrpSpPr>
          <p:cNvPr id="18" name="Group 14">
            <a:extLst>
              <a:ext uri="{FF2B5EF4-FFF2-40B4-BE49-F238E27FC236}">
                <a16:creationId xmlns:a16="http://schemas.microsoft.com/office/drawing/2014/main" id="{0BD4516D-D59F-A063-8BD9-90A5FBE97DF1}"/>
              </a:ext>
            </a:extLst>
          </p:cNvPr>
          <p:cNvGrpSpPr/>
          <p:nvPr/>
        </p:nvGrpSpPr>
        <p:grpSpPr>
          <a:xfrm>
            <a:off x="6095999" y="5548219"/>
            <a:ext cx="3990975" cy="1046440"/>
            <a:chOff x="2209149" y="4283314"/>
            <a:chExt cx="2937834" cy="1046440"/>
          </a:xfrm>
        </p:grpSpPr>
        <p:sp>
          <p:nvSpPr>
            <p:cNvPr id="19" name="TextBox 18">
              <a:extLst>
                <a:ext uri="{FF2B5EF4-FFF2-40B4-BE49-F238E27FC236}">
                  <a16:creationId xmlns:a16="http://schemas.microsoft.com/office/drawing/2014/main" id="{73C1AF48-8A8F-E509-07AA-3F8A73DA078D}"/>
                </a:ext>
              </a:extLst>
            </p:cNvPr>
            <p:cNvSpPr txBox="1"/>
            <p:nvPr/>
          </p:nvSpPr>
          <p:spPr>
            <a:xfrm>
              <a:off x="2209149" y="4560313"/>
              <a:ext cx="2937834" cy="769441"/>
            </a:xfrm>
            <a:prstGeom prst="rect">
              <a:avLst/>
            </a:prstGeom>
            <a:noFill/>
          </p:spPr>
          <p:txBody>
            <a:bodyPr wrap="square" lIns="91440" tIns="45720" rIns="91440" bIns="45720" rtlCol="0" anchor="t">
              <a:spAutoFit/>
            </a:bodyPr>
            <a:lstStyle/>
            <a:p>
              <a:pPr marL="628650" indent="-171450">
                <a:buFont typeface="Arial"/>
                <a:buChar char="•"/>
              </a:pPr>
              <a:r>
                <a:rPr lang="en-US" sz="1100" dirty="0" err="1">
                  <a:solidFill>
                    <a:schemeClr val="tx1">
                      <a:lumMod val="65000"/>
                      <a:lumOff val="35000"/>
                    </a:schemeClr>
                  </a:solidFill>
                  <a:latin typeface="Segoe UI"/>
                  <a:cs typeface="Segoe UI"/>
                </a:rPr>
                <a:t>Renforce</a:t>
              </a:r>
              <a:r>
                <a:rPr lang="en-US" sz="1100" dirty="0">
                  <a:solidFill>
                    <a:schemeClr val="tx1">
                      <a:lumMod val="65000"/>
                      <a:lumOff val="35000"/>
                    </a:schemeClr>
                  </a:solidFill>
                  <a:latin typeface="Segoe UI"/>
                  <a:cs typeface="Segoe UI"/>
                </a:rPr>
                <a:t> la </a:t>
              </a:r>
              <a:r>
                <a:rPr lang="en-US" sz="1100" dirty="0" err="1">
                  <a:solidFill>
                    <a:schemeClr val="tx1">
                      <a:lumMod val="65000"/>
                      <a:lumOff val="35000"/>
                    </a:schemeClr>
                  </a:solidFill>
                  <a:latin typeface="Segoe UI"/>
                  <a:cs typeface="Segoe UI"/>
                </a:rPr>
                <a:t>confiance</a:t>
              </a:r>
              <a:r>
                <a:rPr lang="en-US" sz="1100" dirty="0">
                  <a:solidFill>
                    <a:schemeClr val="tx1">
                      <a:lumMod val="65000"/>
                      <a:lumOff val="35000"/>
                    </a:schemeClr>
                  </a:solidFill>
                  <a:latin typeface="Segoe UI"/>
                  <a:cs typeface="Segoe UI"/>
                </a:rPr>
                <a:t>, </a:t>
              </a:r>
              <a:r>
                <a:rPr lang="en-US" sz="1100" dirty="0" err="1">
                  <a:solidFill>
                    <a:schemeClr val="tx1">
                      <a:lumMod val="65000"/>
                      <a:lumOff val="35000"/>
                    </a:schemeClr>
                  </a:solidFill>
                  <a:latin typeface="Segoe UI"/>
                  <a:cs typeface="Segoe UI"/>
                </a:rPr>
                <a:t>réduit</a:t>
              </a:r>
              <a:r>
                <a:rPr lang="en-US" sz="1100" dirty="0">
                  <a:solidFill>
                    <a:schemeClr val="tx1">
                      <a:lumMod val="65000"/>
                      <a:lumOff val="35000"/>
                    </a:schemeClr>
                  </a:solidFill>
                  <a:latin typeface="Segoe UI"/>
                  <a:cs typeface="Segoe UI"/>
                </a:rPr>
                <a:t> les </a:t>
              </a:r>
              <a:r>
                <a:rPr lang="en-US" sz="1100" dirty="0" err="1">
                  <a:solidFill>
                    <a:schemeClr val="tx1">
                      <a:lumMod val="65000"/>
                      <a:lumOff val="35000"/>
                    </a:schemeClr>
                  </a:solidFill>
                  <a:latin typeface="Segoe UI"/>
                  <a:cs typeface="Segoe UI"/>
                </a:rPr>
                <a:t>conflits</a:t>
              </a:r>
              <a:r>
                <a:rPr lang="en-US" sz="1100" dirty="0">
                  <a:solidFill>
                    <a:schemeClr val="tx1">
                      <a:lumMod val="65000"/>
                      <a:lumOff val="35000"/>
                    </a:schemeClr>
                  </a:solidFill>
                  <a:latin typeface="Segoe UI"/>
                  <a:cs typeface="Segoe UI"/>
                </a:rPr>
                <a:t>, </a:t>
              </a:r>
              <a:r>
                <a:rPr lang="en-US" sz="1100" dirty="0" err="1">
                  <a:solidFill>
                    <a:schemeClr val="tx1">
                      <a:lumMod val="65000"/>
                      <a:lumOff val="35000"/>
                    </a:schemeClr>
                  </a:solidFill>
                  <a:latin typeface="Segoe UI"/>
                  <a:cs typeface="Segoe UI"/>
                </a:rPr>
                <a:t>améliore</a:t>
              </a:r>
              <a:r>
                <a:rPr lang="en-US" sz="1100" dirty="0">
                  <a:solidFill>
                    <a:schemeClr val="tx1">
                      <a:lumMod val="65000"/>
                      <a:lumOff val="35000"/>
                    </a:schemeClr>
                  </a:solidFill>
                  <a:latin typeface="Segoe UI"/>
                  <a:cs typeface="Segoe UI"/>
                </a:rPr>
                <a:t> les </a:t>
              </a:r>
              <a:r>
                <a:rPr lang="en-US" sz="1100" dirty="0" err="1">
                  <a:solidFill>
                    <a:schemeClr val="tx1">
                      <a:lumMod val="65000"/>
                      <a:lumOff val="35000"/>
                    </a:schemeClr>
                  </a:solidFill>
                  <a:latin typeface="Segoe UI"/>
                  <a:cs typeface="Segoe UI"/>
                </a:rPr>
                <a:t>résultats</a:t>
              </a:r>
              <a:r>
                <a:rPr lang="en-US" sz="1100" dirty="0">
                  <a:solidFill>
                    <a:schemeClr val="tx1">
                      <a:lumMod val="65000"/>
                      <a:lumOff val="35000"/>
                    </a:schemeClr>
                  </a:solidFill>
                  <a:latin typeface="Segoe UI"/>
                  <a:cs typeface="Segoe UI"/>
                </a:rPr>
                <a:t> à long </a:t>
              </a:r>
              <a:r>
                <a:rPr lang="en-US" sz="1100" dirty="0" err="1">
                  <a:solidFill>
                    <a:schemeClr val="tx1">
                      <a:lumMod val="65000"/>
                      <a:lumOff val="35000"/>
                    </a:schemeClr>
                  </a:solidFill>
                  <a:latin typeface="Segoe UI"/>
                  <a:cs typeface="Segoe UI"/>
                </a:rPr>
                <a:t>terme</a:t>
              </a:r>
              <a:r>
                <a:rPr lang="en-US" sz="1100" dirty="0">
                  <a:solidFill>
                    <a:schemeClr val="tx1">
                      <a:lumMod val="65000"/>
                      <a:lumOff val="35000"/>
                    </a:schemeClr>
                  </a:solidFill>
                  <a:latin typeface="Segoe UI"/>
                  <a:cs typeface="Segoe UI"/>
                </a:rPr>
                <a:t> des </a:t>
              </a:r>
              <a:r>
                <a:rPr lang="en-US" sz="1100" dirty="0" err="1">
                  <a:solidFill>
                    <a:schemeClr val="tx1">
                      <a:lumMod val="65000"/>
                      <a:lumOff val="35000"/>
                    </a:schemeClr>
                  </a:solidFill>
                  <a:latin typeface="Segoe UI"/>
                  <a:cs typeface="Segoe UI"/>
                </a:rPr>
                <a:t>projets</a:t>
              </a:r>
              <a:r>
                <a:rPr lang="en-US" sz="1100" dirty="0">
                  <a:solidFill>
                    <a:schemeClr val="tx1">
                      <a:lumMod val="65000"/>
                      <a:lumOff val="35000"/>
                    </a:schemeClr>
                  </a:solidFill>
                  <a:latin typeface="Segoe UI"/>
                  <a:cs typeface="Segoe UI"/>
                </a:rPr>
                <a:t>.</a:t>
              </a:r>
              <a:endParaRPr lang="en-US" dirty="0">
                <a:solidFill>
                  <a:schemeClr val="tx1">
                    <a:lumMod val="65000"/>
                    <a:lumOff val="35000"/>
                  </a:schemeClr>
                </a:solidFill>
              </a:endParaRPr>
            </a:p>
            <a:p>
              <a:pPr marL="628650" lvl="1" indent="-171450">
                <a:buFont typeface="Arial"/>
                <a:buChar char="•"/>
              </a:pPr>
              <a:r>
                <a:rPr lang="en-US" sz="1100" dirty="0" err="1">
                  <a:solidFill>
                    <a:schemeClr val="tx1">
                      <a:lumMod val="65000"/>
                      <a:lumOff val="35000"/>
                    </a:schemeClr>
                  </a:solidFill>
                  <a:latin typeface="Segoe UI"/>
                  <a:cs typeface="Segoe UI"/>
                </a:rPr>
                <a:t>Permet</a:t>
              </a:r>
              <a:r>
                <a:rPr lang="en-US" sz="1100" dirty="0">
                  <a:solidFill>
                    <a:schemeClr val="tx1">
                      <a:lumMod val="65000"/>
                      <a:lumOff val="35000"/>
                    </a:schemeClr>
                  </a:solidFill>
                  <a:latin typeface="Segoe UI"/>
                  <a:cs typeface="Segoe UI"/>
                </a:rPr>
                <a:t> un </a:t>
              </a:r>
              <a:r>
                <a:rPr lang="en-US" sz="1100" dirty="0" err="1">
                  <a:solidFill>
                    <a:schemeClr val="tx1">
                      <a:lumMod val="65000"/>
                      <a:lumOff val="35000"/>
                    </a:schemeClr>
                  </a:solidFill>
                  <a:latin typeface="Segoe UI"/>
                  <a:cs typeface="Segoe UI"/>
                </a:rPr>
                <a:t>développement</a:t>
              </a:r>
              <a:r>
                <a:rPr lang="en-US" sz="1100" dirty="0">
                  <a:solidFill>
                    <a:schemeClr val="tx1">
                      <a:lumMod val="65000"/>
                      <a:lumOff val="35000"/>
                    </a:schemeClr>
                  </a:solidFill>
                  <a:latin typeface="Segoe UI"/>
                  <a:cs typeface="Segoe UI"/>
                </a:rPr>
                <a:t> </a:t>
              </a:r>
              <a:r>
                <a:rPr lang="en-US" sz="1100" dirty="0" err="1">
                  <a:solidFill>
                    <a:schemeClr val="tx1">
                      <a:lumMod val="65000"/>
                      <a:lumOff val="35000"/>
                    </a:schemeClr>
                  </a:solidFill>
                  <a:latin typeface="Segoe UI"/>
                  <a:cs typeface="Segoe UI"/>
                </a:rPr>
                <a:t>inclusif</a:t>
              </a:r>
              <a:r>
                <a:rPr lang="en-US" sz="1100" dirty="0">
                  <a:solidFill>
                    <a:schemeClr val="tx1">
                      <a:lumMod val="65000"/>
                      <a:lumOff val="35000"/>
                    </a:schemeClr>
                  </a:solidFill>
                  <a:latin typeface="Segoe UI"/>
                  <a:cs typeface="Segoe UI"/>
                </a:rPr>
                <a:t> et </a:t>
              </a:r>
              <a:r>
                <a:rPr lang="en-US" sz="1100" dirty="0" err="1">
                  <a:solidFill>
                    <a:schemeClr val="tx1">
                      <a:lumMod val="65000"/>
                      <a:lumOff val="35000"/>
                    </a:schemeClr>
                  </a:solidFill>
                  <a:latin typeface="Segoe UI"/>
                  <a:cs typeface="Segoe UI"/>
                </a:rPr>
                <a:t>fondé</a:t>
              </a:r>
              <a:r>
                <a:rPr lang="en-US" sz="1100" dirty="0">
                  <a:solidFill>
                    <a:schemeClr val="tx1">
                      <a:lumMod val="65000"/>
                      <a:lumOff val="35000"/>
                    </a:schemeClr>
                  </a:solidFill>
                  <a:latin typeface="Segoe UI"/>
                  <a:cs typeface="Segoe UI"/>
                </a:rPr>
                <a:t> sur les droits.</a:t>
              </a:r>
            </a:p>
          </p:txBody>
        </p:sp>
        <p:sp>
          <p:nvSpPr>
            <p:cNvPr id="20" name="TextBox 19">
              <a:extLst>
                <a:ext uri="{FF2B5EF4-FFF2-40B4-BE49-F238E27FC236}">
                  <a16:creationId xmlns:a16="http://schemas.microsoft.com/office/drawing/2014/main" id="{4E2FD9B4-EAA7-FBC7-ED99-29BD7948B1EF}"/>
                </a:ext>
              </a:extLst>
            </p:cNvPr>
            <p:cNvSpPr txBox="1"/>
            <p:nvPr/>
          </p:nvSpPr>
          <p:spPr>
            <a:xfrm>
              <a:off x="2551705" y="4283314"/>
              <a:ext cx="2336966" cy="523220"/>
            </a:xfrm>
            <a:prstGeom prst="rect">
              <a:avLst/>
            </a:prstGeom>
            <a:noFill/>
          </p:spPr>
          <p:txBody>
            <a:bodyPr wrap="square" lIns="91440" tIns="45720" rIns="91440" bIns="45720" rtlCol="0" anchor="t">
              <a:spAutoFit/>
            </a:bodyPr>
            <a:lstStyle/>
            <a:p>
              <a:r>
                <a:rPr lang="en-US" sz="1400" b="1" dirty="0">
                  <a:solidFill>
                    <a:schemeClr val="accent3"/>
                  </a:solidFill>
                  <a:latin typeface="Arial"/>
                  <a:cs typeface="Arial"/>
                </a:rPr>
                <a:t>Valeur </a:t>
              </a:r>
              <a:r>
                <a:rPr lang="en-US" sz="1400" b="1" dirty="0" err="1">
                  <a:solidFill>
                    <a:schemeClr val="accent3"/>
                  </a:solidFill>
                  <a:latin typeface="Arial"/>
                  <a:cs typeface="Arial"/>
                </a:rPr>
                <a:t>éthique</a:t>
              </a:r>
              <a:r>
                <a:rPr lang="en-US" sz="1400" b="1" dirty="0">
                  <a:solidFill>
                    <a:schemeClr val="accent3"/>
                  </a:solidFill>
                  <a:latin typeface="Arial"/>
                  <a:cs typeface="Arial"/>
                </a:rPr>
                <a:t> et pratique</a:t>
              </a:r>
            </a:p>
            <a:p>
              <a:endParaRPr lang="en-US" sz="1400" b="1" dirty="0">
                <a:solidFill>
                  <a:schemeClr val="accent3"/>
                </a:solidFill>
                <a:latin typeface="Arial" panose="020B0604020202020204" pitchFamily="34" charset="0"/>
                <a:cs typeface="Arial" panose="020B0604020202020204" pitchFamily="34" charset="0"/>
              </a:endParaRPr>
            </a:p>
          </p:txBody>
        </p:sp>
      </p:grpSp>
      <p:grpSp>
        <p:nvGrpSpPr>
          <p:cNvPr id="21" name="Group 17">
            <a:extLst>
              <a:ext uri="{FF2B5EF4-FFF2-40B4-BE49-F238E27FC236}">
                <a16:creationId xmlns:a16="http://schemas.microsoft.com/office/drawing/2014/main" id="{C0A396BA-BABF-94A4-FCCA-99C4AD771BAB}"/>
              </a:ext>
            </a:extLst>
          </p:cNvPr>
          <p:cNvGrpSpPr/>
          <p:nvPr/>
        </p:nvGrpSpPr>
        <p:grpSpPr>
          <a:xfrm>
            <a:off x="7119943" y="2936029"/>
            <a:ext cx="3853687" cy="1317479"/>
            <a:chOff x="2224480" y="4283313"/>
            <a:chExt cx="3141899" cy="1317479"/>
          </a:xfrm>
        </p:grpSpPr>
        <p:sp>
          <p:nvSpPr>
            <p:cNvPr id="22" name="TextBox 21">
              <a:extLst>
                <a:ext uri="{FF2B5EF4-FFF2-40B4-BE49-F238E27FC236}">
                  <a16:creationId xmlns:a16="http://schemas.microsoft.com/office/drawing/2014/main" id="{AE32780E-141B-EF1F-1190-12D2644D9174}"/>
                </a:ext>
              </a:extLst>
            </p:cNvPr>
            <p:cNvSpPr txBox="1"/>
            <p:nvPr/>
          </p:nvSpPr>
          <p:spPr>
            <a:xfrm>
              <a:off x="2224480" y="4569741"/>
              <a:ext cx="3141899" cy="1031051"/>
            </a:xfrm>
            <a:prstGeom prst="rect">
              <a:avLst/>
            </a:prstGeom>
            <a:noFill/>
          </p:spPr>
          <p:txBody>
            <a:bodyPr wrap="square" lIns="91440" tIns="45720" rIns="91440" bIns="45720" rtlCol="0" anchor="t">
              <a:spAutoFit/>
            </a:bodyPr>
            <a:lstStyle/>
            <a:p>
              <a:pPr lvl="1"/>
              <a:endParaRPr lang="en-US" sz="1200" dirty="0">
                <a:solidFill>
                  <a:schemeClr val="tx1">
                    <a:lumMod val="65000"/>
                    <a:lumOff val="35000"/>
                  </a:schemeClr>
                </a:solidFill>
                <a:latin typeface="Arial"/>
                <a:cs typeface="Arial"/>
              </a:endParaRPr>
            </a:p>
            <a:p>
              <a:pPr marL="628650" indent="-171450">
                <a:buFont typeface="Arial"/>
                <a:buChar char="•"/>
              </a:pPr>
              <a:r>
                <a:rPr lang="en-US" sz="1100" b="1" dirty="0">
                  <a:solidFill>
                    <a:schemeClr val="tx1">
                      <a:lumMod val="65000"/>
                      <a:lumOff val="35000"/>
                    </a:schemeClr>
                  </a:solidFill>
                  <a:latin typeface="Segoe UI"/>
                  <a:cs typeface="Segoe UI"/>
                </a:rPr>
                <a:t>Consultation</a:t>
              </a:r>
              <a:r>
                <a:rPr lang="en-US" sz="1100" dirty="0">
                  <a:solidFill>
                    <a:schemeClr val="tx1">
                      <a:lumMod val="65000"/>
                      <a:lumOff val="35000"/>
                    </a:schemeClr>
                  </a:solidFill>
                  <a:latin typeface="Segoe UI"/>
                  <a:cs typeface="Segoe UI"/>
                </a:rPr>
                <a:t> = informer </a:t>
              </a:r>
              <a:r>
                <a:rPr lang="en-US" sz="1100" err="1">
                  <a:solidFill>
                    <a:schemeClr val="tx1">
                      <a:lumMod val="65000"/>
                      <a:lumOff val="35000"/>
                    </a:schemeClr>
                  </a:solidFill>
                  <a:latin typeface="Segoe UI"/>
                  <a:cs typeface="Segoe UI"/>
                </a:rPr>
                <a:t>ou</a:t>
              </a:r>
              <a:r>
                <a:rPr lang="en-US" sz="1100" dirty="0">
                  <a:solidFill>
                    <a:schemeClr val="tx1">
                      <a:lumMod val="65000"/>
                      <a:lumOff val="35000"/>
                    </a:schemeClr>
                  </a:solidFill>
                  <a:latin typeface="Segoe UI"/>
                  <a:cs typeface="Segoe UI"/>
                </a:rPr>
                <a:t> demander un avis.</a:t>
              </a:r>
            </a:p>
            <a:p>
              <a:pPr marL="628650" lvl="1" indent="-171450">
                <a:buFont typeface="Arial" panose="020B0604020202020204" pitchFamily="34" charset="0"/>
                <a:buChar char="•"/>
              </a:pPr>
              <a:r>
                <a:rPr lang="en-US" sz="1100" b="1" dirty="0">
                  <a:solidFill>
                    <a:schemeClr val="tx1">
                      <a:lumMod val="65000"/>
                      <a:lumOff val="35000"/>
                    </a:schemeClr>
                  </a:solidFill>
                  <a:latin typeface="Segoe UI"/>
                  <a:cs typeface="Segoe UI"/>
                </a:rPr>
                <a:t>CLPE</a:t>
              </a:r>
              <a:r>
                <a:rPr lang="en-US" sz="1100" dirty="0">
                  <a:solidFill>
                    <a:schemeClr val="tx1">
                      <a:lumMod val="65000"/>
                      <a:lumOff val="35000"/>
                    </a:schemeClr>
                  </a:solidFill>
                  <a:latin typeface="Segoe UI"/>
                  <a:cs typeface="Segoe UI"/>
                </a:rPr>
                <a:t> = le </a:t>
              </a:r>
              <a:r>
                <a:rPr lang="en-US" sz="1100" err="1">
                  <a:solidFill>
                    <a:schemeClr val="tx1">
                      <a:lumMod val="65000"/>
                      <a:lumOff val="35000"/>
                    </a:schemeClr>
                  </a:solidFill>
                  <a:latin typeface="Segoe UI"/>
                  <a:cs typeface="Segoe UI"/>
                </a:rPr>
                <a:t>consentement</a:t>
              </a:r>
              <a:r>
                <a:rPr lang="en-US" sz="1100" dirty="0">
                  <a:solidFill>
                    <a:schemeClr val="tx1">
                      <a:lumMod val="65000"/>
                      <a:lumOff val="35000"/>
                    </a:schemeClr>
                  </a:solidFill>
                  <a:latin typeface="Segoe UI"/>
                  <a:cs typeface="Segoe UI"/>
                </a:rPr>
                <a:t> doit </a:t>
              </a:r>
              <a:r>
                <a:rPr lang="en-US" sz="1100" err="1">
                  <a:solidFill>
                    <a:schemeClr val="tx1">
                      <a:lumMod val="65000"/>
                      <a:lumOff val="35000"/>
                    </a:schemeClr>
                  </a:solidFill>
                  <a:latin typeface="Segoe UI"/>
                  <a:cs typeface="Segoe UI"/>
                </a:rPr>
                <a:t>être</a:t>
              </a:r>
              <a:r>
                <a:rPr lang="en-US" sz="1100" dirty="0">
                  <a:solidFill>
                    <a:schemeClr val="tx1">
                      <a:lumMod val="65000"/>
                      <a:lumOff val="35000"/>
                    </a:schemeClr>
                  </a:solidFill>
                  <a:latin typeface="Segoe UI"/>
                  <a:cs typeface="Segoe UI"/>
                </a:rPr>
                <a:t> libre, </a:t>
              </a:r>
              <a:r>
                <a:rPr lang="en-US" sz="1100" err="1">
                  <a:solidFill>
                    <a:schemeClr val="tx1">
                      <a:lumMod val="65000"/>
                      <a:lumOff val="35000"/>
                    </a:schemeClr>
                  </a:solidFill>
                  <a:latin typeface="Segoe UI"/>
                  <a:cs typeface="Segoe UI"/>
                </a:rPr>
                <a:t>préalable</a:t>
              </a:r>
              <a:r>
                <a:rPr lang="en-US" sz="1100" dirty="0">
                  <a:solidFill>
                    <a:schemeClr val="tx1">
                      <a:lumMod val="65000"/>
                      <a:lumOff val="35000"/>
                    </a:schemeClr>
                  </a:solidFill>
                  <a:latin typeface="Segoe UI"/>
                  <a:cs typeface="Segoe UI"/>
                </a:rPr>
                <a:t> et </a:t>
              </a:r>
              <a:r>
                <a:rPr lang="en-US" sz="1100" err="1">
                  <a:solidFill>
                    <a:schemeClr val="tx1">
                      <a:lumMod val="65000"/>
                      <a:lumOff val="35000"/>
                    </a:schemeClr>
                  </a:solidFill>
                  <a:latin typeface="Segoe UI"/>
                  <a:cs typeface="Segoe UI"/>
                </a:rPr>
                <a:t>éclairé</a:t>
              </a:r>
              <a:r>
                <a:rPr lang="en-US" sz="1100">
                  <a:solidFill>
                    <a:schemeClr val="tx1">
                      <a:lumMod val="65000"/>
                      <a:lumOff val="35000"/>
                    </a:schemeClr>
                  </a:solidFill>
                  <a:latin typeface="Segoe UI"/>
                  <a:cs typeface="Segoe UI"/>
                </a:rPr>
                <a:t> — avec le droit de dire non.</a:t>
              </a:r>
              <a:endParaRPr lang="en-US">
                <a:solidFill>
                  <a:schemeClr val="tx1">
                    <a:lumMod val="65000"/>
                    <a:lumOff val="35000"/>
                  </a:schemeClr>
                </a:solidFill>
              </a:endParaRPr>
            </a:p>
            <a:p>
              <a:pPr lvl="1"/>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1C32EAB-400B-C3AD-E8EC-32538329F139}"/>
                </a:ext>
              </a:extLst>
            </p:cNvPr>
            <p:cNvSpPr txBox="1"/>
            <p:nvPr/>
          </p:nvSpPr>
          <p:spPr>
            <a:xfrm>
              <a:off x="2693920" y="4283313"/>
              <a:ext cx="2560252" cy="954107"/>
            </a:xfrm>
            <a:prstGeom prst="rect">
              <a:avLst/>
            </a:prstGeom>
            <a:noFill/>
          </p:spPr>
          <p:txBody>
            <a:bodyPr wrap="square" lIns="91440" tIns="45720" rIns="91440" bIns="45720" rtlCol="0" anchor="t">
              <a:spAutoFit/>
            </a:bodyPr>
            <a:lstStyle/>
            <a:p>
              <a:r>
                <a:rPr lang="en-US" sz="1400" b="1" dirty="0">
                  <a:solidFill>
                    <a:schemeClr val="accent2"/>
                  </a:solidFill>
                  <a:latin typeface="Arial"/>
                  <a:cs typeface="Arial"/>
                </a:rPr>
                <a:t>Au-</a:t>
              </a:r>
              <a:r>
                <a:rPr lang="en-US" sz="1400" b="1" dirty="0" err="1">
                  <a:solidFill>
                    <a:schemeClr val="accent2"/>
                  </a:solidFill>
                  <a:latin typeface="Arial"/>
                  <a:cs typeface="Arial"/>
                </a:rPr>
                <a:t>delà</a:t>
              </a:r>
              <a:r>
                <a:rPr lang="en-US" sz="1400" b="1" dirty="0">
                  <a:solidFill>
                    <a:schemeClr val="accent2"/>
                  </a:solidFill>
                  <a:latin typeface="Arial"/>
                  <a:cs typeface="Arial"/>
                </a:rPr>
                <a:t> de la consultation </a:t>
              </a:r>
              <a:r>
                <a:rPr lang="en-US" sz="1400" b="1" dirty="0" err="1">
                  <a:solidFill>
                    <a:schemeClr val="accent2"/>
                  </a:solidFill>
                  <a:latin typeface="Arial"/>
                  <a:cs typeface="Arial"/>
                </a:rPr>
                <a:t>traditionnelle</a:t>
              </a:r>
              <a:endParaRPr lang="en-US" sz="1400" b="1" dirty="0">
                <a:solidFill>
                  <a:schemeClr val="accent2"/>
                </a:solidFill>
                <a:latin typeface="Arial"/>
                <a:cs typeface="Arial"/>
              </a:endParaRPr>
            </a:p>
            <a:p>
              <a:endParaRPr lang="en-US" sz="1400" b="1" dirty="0">
                <a:solidFill>
                  <a:schemeClr val="accent2"/>
                </a:solidFill>
                <a:latin typeface="Arial" panose="020B0604020202020204" pitchFamily="34" charset="0"/>
                <a:cs typeface="Arial" panose="020B0604020202020204" pitchFamily="34" charset="0"/>
              </a:endParaRPr>
            </a:p>
            <a:p>
              <a:endParaRPr lang="en-US" sz="1400" b="1" dirty="0">
                <a:solidFill>
                  <a:schemeClr val="accent2"/>
                </a:solidFill>
                <a:latin typeface="Arial" panose="020B0604020202020204" pitchFamily="34" charset="0"/>
                <a:cs typeface="Arial" panose="020B0604020202020204" pitchFamily="34" charset="0"/>
              </a:endParaRPr>
            </a:p>
          </p:txBody>
        </p:sp>
      </p:grpSp>
      <p:pic>
        <p:nvPicPr>
          <p:cNvPr id="28" name="Graphic 27" descr="Boardroom with solid fill">
            <a:extLst>
              <a:ext uri="{FF2B5EF4-FFF2-40B4-BE49-F238E27FC236}">
                <a16:creationId xmlns:a16="http://schemas.microsoft.com/office/drawing/2014/main" id="{DB83397F-BCD5-7AA8-A539-D5C82BE793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5270" y="3857111"/>
            <a:ext cx="674673" cy="674673"/>
          </a:xfrm>
          <a:prstGeom prst="rect">
            <a:avLst/>
          </a:prstGeom>
        </p:spPr>
      </p:pic>
      <p:pic>
        <p:nvPicPr>
          <p:cNvPr id="32" name="Graphic 31" descr="Weights Uneven with solid fill">
            <a:extLst>
              <a:ext uri="{FF2B5EF4-FFF2-40B4-BE49-F238E27FC236}">
                <a16:creationId xmlns:a16="http://schemas.microsoft.com/office/drawing/2014/main" id="{18DF109D-C95B-523F-99B7-D599A5F0D5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4761" y="3176775"/>
            <a:ext cx="646426" cy="646426"/>
          </a:xfrm>
          <a:prstGeom prst="rect">
            <a:avLst/>
          </a:prstGeom>
        </p:spPr>
      </p:pic>
      <p:pic>
        <p:nvPicPr>
          <p:cNvPr id="34" name="Graphic 33" descr="Gavel with solid fill">
            <a:extLst>
              <a:ext uri="{FF2B5EF4-FFF2-40B4-BE49-F238E27FC236}">
                <a16:creationId xmlns:a16="http://schemas.microsoft.com/office/drawing/2014/main" id="{306396AB-2704-BD75-E240-81820AA227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56190" y="3932836"/>
            <a:ext cx="523221" cy="523221"/>
          </a:xfrm>
          <a:prstGeom prst="rect">
            <a:avLst/>
          </a:prstGeom>
        </p:spPr>
      </p:pic>
      <p:pic>
        <p:nvPicPr>
          <p:cNvPr id="36" name="Graphic 35" descr="Muscular arm with solid fill">
            <a:extLst>
              <a:ext uri="{FF2B5EF4-FFF2-40B4-BE49-F238E27FC236}">
                <a16:creationId xmlns:a16="http://schemas.microsoft.com/office/drawing/2014/main" id="{3E0C7400-31D8-6E79-AE2A-36C51815B29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40087" y="4500045"/>
            <a:ext cx="485781" cy="485781"/>
          </a:xfrm>
          <a:prstGeom prst="rect">
            <a:avLst/>
          </a:prstGeom>
        </p:spPr>
      </p:pic>
    </p:spTree>
    <p:extLst>
      <p:ext uri="{BB962C8B-B14F-4D97-AF65-F5344CB8AC3E}">
        <p14:creationId xmlns:p14="http://schemas.microsoft.com/office/powerpoint/2010/main" val="533826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A550BD1C-AD1F-8971-DE5F-4B634D51B521}"/>
            </a:ext>
          </a:extLst>
        </p:cNvPr>
        <p:cNvGrpSpPr/>
        <p:nvPr/>
      </p:nvGrpSpPr>
      <p:grpSpPr>
        <a:xfrm>
          <a:off x="0" y="0"/>
          <a:ext cx="0" cy="0"/>
          <a:chOff x="0" y="0"/>
          <a:chExt cx="0" cy="0"/>
        </a:xfrm>
      </p:grpSpPr>
      <p:pic>
        <p:nvPicPr>
          <p:cNvPr id="2" name="Google Shape;207;p33">
            <a:extLst>
              <a:ext uri="{FF2B5EF4-FFF2-40B4-BE49-F238E27FC236}">
                <a16:creationId xmlns:a16="http://schemas.microsoft.com/office/drawing/2014/main" id="{CC2F659C-A353-BFD0-C120-5525DD3F19EC}"/>
              </a:ext>
            </a:extLst>
          </p:cNvPr>
          <p:cNvPicPr preferRelativeResize="0">
            <a:picLocks noChangeAspect="1"/>
          </p:cNvPicPr>
          <p:nvPr/>
        </p:nvPicPr>
        <p:blipFill rotWithShape="1">
          <a:blip r:embed="rId3">
            <a:alphaModFix/>
          </a:blip>
          <a:srcRect/>
          <a:stretch/>
        </p:blipFill>
        <p:spPr>
          <a:xfrm>
            <a:off x="9797088" y="343742"/>
            <a:ext cx="1920240" cy="626065"/>
          </a:xfrm>
          <a:prstGeom prst="rect">
            <a:avLst/>
          </a:prstGeom>
          <a:noFill/>
          <a:ln>
            <a:noFill/>
          </a:ln>
        </p:spPr>
      </p:pic>
      <p:pic>
        <p:nvPicPr>
          <p:cNvPr id="4" name="Picture 3">
            <a:extLst>
              <a:ext uri="{FF2B5EF4-FFF2-40B4-BE49-F238E27FC236}">
                <a16:creationId xmlns:a16="http://schemas.microsoft.com/office/drawing/2014/main" id="{5C7DD5F8-AE17-4A3F-C554-34366703B3CB}"/>
              </a:ext>
            </a:extLst>
          </p:cNvPr>
          <p:cNvPicPr>
            <a:picLocks noChangeAspect="1"/>
          </p:cNvPicPr>
          <p:nvPr/>
        </p:nvPicPr>
        <p:blipFill>
          <a:blip r:embed="rId4"/>
          <a:stretch>
            <a:fillRect/>
          </a:stretch>
        </p:blipFill>
        <p:spPr>
          <a:xfrm>
            <a:off x="119461" y="289946"/>
            <a:ext cx="2429483" cy="733656"/>
          </a:xfrm>
          <a:prstGeom prst="rect">
            <a:avLst/>
          </a:prstGeom>
        </p:spPr>
      </p:pic>
      <p:sp>
        <p:nvSpPr>
          <p:cNvPr id="14" name="Google Shape;258;p37">
            <a:extLst>
              <a:ext uri="{FF2B5EF4-FFF2-40B4-BE49-F238E27FC236}">
                <a16:creationId xmlns:a16="http://schemas.microsoft.com/office/drawing/2014/main" id="{7F0CE8D3-4699-9C0F-F6B4-41819C8E8C85}"/>
              </a:ext>
            </a:extLst>
          </p:cNvPr>
          <p:cNvSpPr/>
          <p:nvPr/>
        </p:nvSpPr>
        <p:spPr>
          <a:xfrm>
            <a:off x="1004385" y="938638"/>
            <a:ext cx="10949700" cy="1012033"/>
          </a:xfrm>
          <a:prstGeom prst="rect">
            <a:avLst/>
          </a:prstGeom>
          <a:noFill/>
          <a:ln>
            <a:noFill/>
          </a:ln>
        </p:spPr>
        <p:txBody>
          <a:bodyPr spcFirstLastPara="1" wrap="square" lIns="121900" tIns="60925" rIns="121900" bIns="60925" anchor="t" anchorCtr="0">
            <a:noAutofit/>
          </a:bodyPr>
          <a:lstStyle/>
          <a:p>
            <a:pPr>
              <a:buClr>
                <a:srgbClr val="000000"/>
              </a:buClr>
              <a:buSzPts val="3200"/>
            </a:pPr>
            <a:r>
              <a:rPr lang="en-US" sz="4000" b="1" spc="-150" dirty="0" err="1">
                <a:solidFill>
                  <a:schemeClr val="tx1">
                    <a:lumMod val="65000"/>
                    <a:lumOff val="35000"/>
                  </a:schemeClr>
                </a:solidFill>
                <a:latin typeface="Proxima Nova ExCn"/>
                <a:cs typeface="Arial"/>
                <a:sym typeface="Roboto Black"/>
              </a:rPr>
              <a:t>Asymétrie</a:t>
            </a:r>
            <a:r>
              <a:rPr lang="en-US" sz="4000" b="1" spc="-150" dirty="0">
                <a:solidFill>
                  <a:schemeClr val="tx1">
                    <a:lumMod val="65000"/>
                    <a:lumOff val="35000"/>
                  </a:schemeClr>
                </a:solidFill>
                <a:latin typeface="Proxima Nova ExCn"/>
                <a:cs typeface="Arial"/>
                <a:sym typeface="Roboto Black"/>
              </a:rPr>
              <a:t> de </a:t>
            </a:r>
            <a:r>
              <a:rPr lang="en-US" sz="4000" b="1" spc="-150" dirty="0" err="1">
                <a:solidFill>
                  <a:schemeClr val="tx1">
                    <a:lumMod val="65000"/>
                    <a:lumOff val="35000"/>
                  </a:schemeClr>
                </a:solidFill>
                <a:latin typeface="Proxima Nova ExCn"/>
                <a:cs typeface="Arial"/>
                <a:sym typeface="Roboto Black"/>
              </a:rPr>
              <a:t>pouvoir</a:t>
            </a:r>
            <a:r>
              <a:rPr lang="en-US" sz="4000" b="1" spc="-150" dirty="0">
                <a:solidFill>
                  <a:schemeClr val="tx1">
                    <a:lumMod val="65000"/>
                    <a:lumOff val="35000"/>
                  </a:schemeClr>
                </a:solidFill>
                <a:latin typeface="Proxima Nova ExCn"/>
                <a:cs typeface="Arial"/>
                <a:sym typeface="Roboto Black"/>
              </a:rPr>
              <a:t> dans les </a:t>
            </a:r>
            <a:r>
              <a:rPr lang="en-US" sz="4000" b="1" spc="-150" dirty="0" err="1">
                <a:solidFill>
                  <a:schemeClr val="tx1">
                    <a:lumMod val="65000"/>
                    <a:lumOff val="35000"/>
                  </a:schemeClr>
                </a:solidFill>
                <a:latin typeface="Proxima Nova ExCn"/>
                <a:cs typeface="Arial"/>
                <a:sym typeface="Roboto Black"/>
              </a:rPr>
              <a:t>négociations</a:t>
            </a:r>
            <a:endParaRPr lang="en-US" sz="4000" b="1" spc="-150" dirty="0">
              <a:solidFill>
                <a:schemeClr val="tx1">
                  <a:lumMod val="65000"/>
                  <a:lumOff val="35000"/>
                </a:schemeClr>
              </a:solidFill>
              <a:latin typeface="Proxima Nova ExCn"/>
              <a:cs typeface="Arial"/>
            </a:endParaRPr>
          </a:p>
          <a:p>
            <a:pPr marL="0" lvl="0" indent="0" algn="l">
              <a:lnSpc>
                <a:spcPct val="100000"/>
              </a:lnSpc>
              <a:spcBef>
                <a:spcPts val="0"/>
              </a:spcBef>
              <a:spcAft>
                <a:spcPts val="0"/>
              </a:spcAft>
              <a:buSzPts val="3200"/>
              <a:buFont typeface="Arial"/>
              <a:buNone/>
            </a:pPr>
            <a:endParaRPr lang="en-US" sz="4800" b="1" spc="-150" dirty="0">
              <a:solidFill>
                <a:schemeClr val="tx1">
                  <a:lumMod val="65000"/>
                  <a:lumOff val="35000"/>
                </a:schemeClr>
              </a:solidFill>
              <a:latin typeface="Proxima Nova ExCn"/>
              <a:cs typeface="Arial"/>
            </a:endParaRPr>
          </a:p>
        </p:txBody>
      </p:sp>
      <p:sp>
        <p:nvSpPr>
          <p:cNvPr id="15" name="object 11">
            <a:extLst>
              <a:ext uri="{FF2B5EF4-FFF2-40B4-BE49-F238E27FC236}">
                <a16:creationId xmlns:a16="http://schemas.microsoft.com/office/drawing/2014/main" id="{0A0F8B44-7E50-C6B5-A722-58E52B26A8E6}"/>
              </a:ext>
            </a:extLst>
          </p:cNvPr>
          <p:cNvSpPr txBox="1"/>
          <p:nvPr/>
        </p:nvSpPr>
        <p:spPr>
          <a:xfrm>
            <a:off x="10460044" y="6697686"/>
            <a:ext cx="1731956" cy="106983"/>
          </a:xfrm>
          <a:prstGeom prst="rect">
            <a:avLst/>
          </a:prstGeom>
        </p:spPr>
        <p:txBody>
          <a:bodyPr vert="horz" wrap="square" lIns="0" tIns="8856" rIns="0" bIns="0" rtlCol="0">
            <a:spAutoFit/>
          </a:bodyPr>
          <a:lstStyle/>
          <a:p>
            <a:pPr marL="7701">
              <a:spcBef>
                <a:spcPts val="69"/>
              </a:spcBef>
            </a:pPr>
            <a:r>
              <a:rPr sz="637" dirty="0">
                <a:solidFill>
                  <a:srgbClr val="FFFFFF"/>
                </a:solidFill>
                <a:latin typeface="Tahoma"/>
                <a:cs typeface="Tahoma"/>
              </a:rPr>
              <a:t>©</a:t>
            </a:r>
            <a:r>
              <a:rPr lang="en-US" sz="637" dirty="0">
                <a:solidFill>
                  <a:srgbClr val="FFFFFF"/>
                </a:solidFill>
                <a:latin typeface="Tahoma"/>
                <a:cs typeface="Tahoma"/>
              </a:rPr>
              <a:t>CONSERVATION INTERNATIONAL - GUYANA</a:t>
            </a:r>
            <a:endParaRPr sz="637" dirty="0">
              <a:latin typeface="Tahoma"/>
              <a:cs typeface="Tahoma"/>
            </a:endParaRPr>
          </a:p>
        </p:txBody>
      </p:sp>
      <p:grpSp>
        <p:nvGrpSpPr>
          <p:cNvPr id="5" name="Graphic 2">
            <a:extLst>
              <a:ext uri="{FF2B5EF4-FFF2-40B4-BE49-F238E27FC236}">
                <a16:creationId xmlns:a16="http://schemas.microsoft.com/office/drawing/2014/main" id="{00EA0900-2CC3-55EF-A1FF-5E4DF327B8ED}"/>
              </a:ext>
            </a:extLst>
          </p:cNvPr>
          <p:cNvGrpSpPr/>
          <p:nvPr/>
        </p:nvGrpSpPr>
        <p:grpSpPr>
          <a:xfrm>
            <a:off x="3906203" y="1809750"/>
            <a:ext cx="4379594" cy="5059679"/>
            <a:chOff x="3760394" y="1800225"/>
            <a:chExt cx="4379594" cy="5059679"/>
          </a:xfrm>
        </p:grpSpPr>
        <p:sp>
          <p:nvSpPr>
            <p:cNvPr id="6" name="Freeform: Shape 5">
              <a:extLst>
                <a:ext uri="{FF2B5EF4-FFF2-40B4-BE49-F238E27FC236}">
                  <a16:creationId xmlns:a16="http://schemas.microsoft.com/office/drawing/2014/main" id="{2A6266DD-C783-FC17-3502-F0A77ACF270B}"/>
                </a:ext>
              </a:extLst>
            </p:cNvPr>
            <p:cNvSpPr/>
            <p:nvPr/>
          </p:nvSpPr>
          <p:spPr>
            <a:xfrm>
              <a:off x="5751019" y="1800225"/>
              <a:ext cx="600481" cy="5057775"/>
            </a:xfrm>
            <a:custGeom>
              <a:avLst/>
              <a:gdLst>
                <a:gd name="connsiteX0" fmla="*/ 302042 w 600481"/>
                <a:gd name="connsiteY0" fmla="*/ 0 h 5057775"/>
                <a:gd name="connsiteX1" fmla="*/ 388720 w 600481"/>
                <a:gd name="connsiteY1" fmla="*/ 138113 h 5057775"/>
                <a:gd name="connsiteX2" fmla="*/ 583982 w 600481"/>
                <a:gd name="connsiteY2" fmla="*/ 449580 h 5057775"/>
                <a:gd name="connsiteX3" fmla="*/ 597317 w 600481"/>
                <a:gd name="connsiteY3" fmla="*/ 475298 h 5057775"/>
                <a:gd name="connsiteX4" fmla="*/ 537309 w 600481"/>
                <a:gd name="connsiteY4" fmla="*/ 539115 h 5057775"/>
                <a:gd name="connsiteX5" fmla="*/ 407770 w 600481"/>
                <a:gd name="connsiteY5" fmla="*/ 503873 h 5057775"/>
                <a:gd name="connsiteX6" fmla="*/ 403007 w 600481"/>
                <a:gd name="connsiteY6" fmla="*/ 5057775 h 5057775"/>
                <a:gd name="connsiteX7" fmla="*/ 203934 w 600481"/>
                <a:gd name="connsiteY7" fmla="*/ 5057775 h 5057775"/>
                <a:gd name="connsiteX8" fmla="*/ 202029 w 600481"/>
                <a:gd name="connsiteY8" fmla="*/ 5029200 h 5057775"/>
                <a:gd name="connsiteX9" fmla="*/ 197267 w 600481"/>
                <a:gd name="connsiteY9" fmla="*/ 502920 h 5057775"/>
                <a:gd name="connsiteX10" fmla="*/ 74395 w 600481"/>
                <a:gd name="connsiteY10" fmla="*/ 537210 h 5057775"/>
                <a:gd name="connsiteX11" fmla="*/ 10577 w 600481"/>
                <a:gd name="connsiteY11" fmla="*/ 524828 h 5057775"/>
                <a:gd name="connsiteX12" fmla="*/ 12482 w 600481"/>
                <a:gd name="connsiteY12" fmla="*/ 456248 h 5057775"/>
                <a:gd name="connsiteX13" fmla="*/ 294422 w 600481"/>
                <a:gd name="connsiteY13" fmla="*/ 6668 h 5057775"/>
                <a:gd name="connsiteX14" fmla="*/ 302042 w 600481"/>
                <a:gd name="connsiteY14" fmla="*/ 0 h 5057775"/>
                <a:gd name="connsiteX15" fmla="*/ 302042 w 600481"/>
                <a:gd name="connsiteY15" fmla="*/ 0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481" h="5057775">
                  <a:moveTo>
                    <a:pt x="302042" y="0"/>
                  </a:moveTo>
                  <a:cubicBezTo>
                    <a:pt x="331570" y="46673"/>
                    <a:pt x="360145" y="92393"/>
                    <a:pt x="388720" y="138113"/>
                  </a:cubicBezTo>
                  <a:lnTo>
                    <a:pt x="583982" y="449580"/>
                  </a:lnTo>
                  <a:cubicBezTo>
                    <a:pt x="589697" y="457200"/>
                    <a:pt x="593507" y="466725"/>
                    <a:pt x="597317" y="475298"/>
                  </a:cubicBezTo>
                  <a:cubicBezTo>
                    <a:pt x="610652" y="517208"/>
                    <a:pt x="580172" y="549593"/>
                    <a:pt x="537309" y="539115"/>
                  </a:cubicBezTo>
                  <a:cubicBezTo>
                    <a:pt x="494447" y="528638"/>
                    <a:pt x="451584" y="516255"/>
                    <a:pt x="407770" y="503873"/>
                  </a:cubicBezTo>
                  <a:cubicBezTo>
                    <a:pt x="403959" y="1835468"/>
                    <a:pt x="415390" y="3727133"/>
                    <a:pt x="403007" y="5057775"/>
                  </a:cubicBezTo>
                  <a:lnTo>
                    <a:pt x="203934" y="5057775"/>
                  </a:lnTo>
                  <a:cubicBezTo>
                    <a:pt x="202982" y="5048250"/>
                    <a:pt x="202029" y="5038725"/>
                    <a:pt x="202029" y="5029200"/>
                  </a:cubicBezTo>
                  <a:cubicBezTo>
                    <a:pt x="201077" y="4363403"/>
                    <a:pt x="218222" y="1157288"/>
                    <a:pt x="197267" y="502920"/>
                  </a:cubicBezTo>
                  <a:lnTo>
                    <a:pt x="74395" y="537210"/>
                  </a:lnTo>
                  <a:cubicBezTo>
                    <a:pt x="50582" y="543878"/>
                    <a:pt x="26770" y="548640"/>
                    <a:pt x="10577" y="524828"/>
                  </a:cubicBezTo>
                  <a:cubicBezTo>
                    <a:pt x="-5616" y="501968"/>
                    <a:pt x="-1805" y="479108"/>
                    <a:pt x="12482" y="456248"/>
                  </a:cubicBezTo>
                  <a:lnTo>
                    <a:pt x="294422" y="6668"/>
                  </a:lnTo>
                  <a:cubicBezTo>
                    <a:pt x="295375" y="4763"/>
                    <a:pt x="298232" y="3810"/>
                    <a:pt x="302042" y="0"/>
                  </a:cubicBezTo>
                  <a:lnTo>
                    <a:pt x="302042" y="0"/>
                  </a:lnTo>
                  <a:close/>
                </a:path>
              </a:pathLst>
            </a:custGeom>
            <a:solidFill>
              <a:schemeClr val="accent1"/>
            </a:solidFill>
            <a:ln w="9525" cap="flat">
              <a:noFill/>
              <a:prstDash val="solid"/>
              <a:miter/>
            </a:ln>
          </p:spPr>
          <p:txBody>
            <a:bodyPr rtlCol="0" anchor="ctr"/>
            <a:lstStyle/>
            <a:p>
              <a:endParaRPr lang="en-US"/>
            </a:p>
          </p:txBody>
        </p:sp>
        <p:sp>
          <p:nvSpPr>
            <p:cNvPr id="7" name="Freeform: Shape 8">
              <a:extLst>
                <a:ext uri="{FF2B5EF4-FFF2-40B4-BE49-F238E27FC236}">
                  <a16:creationId xmlns:a16="http://schemas.microsoft.com/office/drawing/2014/main" id="{C0D01237-3513-8C0D-CB4E-D8C75E6E5F7A}"/>
                </a:ext>
              </a:extLst>
            </p:cNvPr>
            <p:cNvSpPr/>
            <p:nvPr/>
          </p:nvSpPr>
          <p:spPr>
            <a:xfrm>
              <a:off x="4511916" y="3057610"/>
              <a:ext cx="1648275" cy="3799436"/>
            </a:xfrm>
            <a:custGeom>
              <a:avLst/>
              <a:gdLst>
                <a:gd name="connsiteX0" fmla="*/ 531495 w 1648275"/>
                <a:gd name="connsiteY0" fmla="*/ 867 h 3799436"/>
                <a:gd name="connsiteX1" fmla="*/ 572453 w 1648275"/>
                <a:gd name="connsiteY1" fmla="*/ 6582 h 3799436"/>
                <a:gd name="connsiteX2" fmla="*/ 594360 w 1648275"/>
                <a:gd name="connsiteY2" fmla="*/ 56112 h 3799436"/>
                <a:gd name="connsiteX3" fmla="*/ 554355 w 1648275"/>
                <a:gd name="connsiteY3" fmla="*/ 171364 h 3799436"/>
                <a:gd name="connsiteX4" fmla="*/ 584835 w 1648275"/>
                <a:gd name="connsiteY4" fmla="*/ 171364 h 3799436"/>
                <a:gd name="connsiteX5" fmla="*/ 1135380 w 1648275"/>
                <a:gd name="connsiteY5" fmla="*/ 170412 h 3799436"/>
                <a:gd name="connsiteX6" fmla="*/ 1414462 w 1648275"/>
                <a:gd name="connsiteY6" fmla="*/ 247564 h 3799436"/>
                <a:gd name="connsiteX7" fmla="*/ 1647825 w 1648275"/>
                <a:gd name="connsiteY7" fmla="*/ 1240069 h 3799436"/>
                <a:gd name="connsiteX8" fmla="*/ 1642110 w 1648275"/>
                <a:gd name="connsiteY8" fmla="*/ 3799437 h 3799436"/>
                <a:gd name="connsiteX9" fmla="*/ 1443037 w 1648275"/>
                <a:gd name="connsiteY9" fmla="*/ 3799437 h 3799436"/>
                <a:gd name="connsiteX10" fmla="*/ 1441133 w 1648275"/>
                <a:gd name="connsiteY10" fmla="*/ 3770862 h 3799436"/>
                <a:gd name="connsiteX11" fmla="*/ 1440180 w 1648275"/>
                <a:gd name="connsiteY11" fmla="*/ 1190539 h 3799436"/>
                <a:gd name="connsiteX12" fmla="*/ 1443990 w 1648275"/>
                <a:gd name="connsiteY12" fmla="*/ 722862 h 3799436"/>
                <a:gd name="connsiteX13" fmla="*/ 1435418 w 1648275"/>
                <a:gd name="connsiteY13" fmla="*/ 579987 h 3799436"/>
                <a:gd name="connsiteX14" fmla="*/ 1339215 w 1648275"/>
                <a:gd name="connsiteY14" fmla="*/ 426634 h 3799436"/>
                <a:gd name="connsiteX15" fmla="*/ 1127760 w 1648275"/>
                <a:gd name="connsiteY15" fmla="*/ 344719 h 3799436"/>
                <a:gd name="connsiteX16" fmla="*/ 582930 w 1648275"/>
                <a:gd name="connsiteY16" fmla="*/ 345672 h 3799436"/>
                <a:gd name="connsiteX17" fmla="*/ 553403 w 1648275"/>
                <a:gd name="connsiteY17" fmla="*/ 347577 h 3799436"/>
                <a:gd name="connsiteX18" fmla="*/ 590550 w 1648275"/>
                <a:gd name="connsiteY18" fmla="*/ 453304 h 3799436"/>
                <a:gd name="connsiteX19" fmla="*/ 587693 w 1648275"/>
                <a:gd name="connsiteY19" fmla="*/ 500929 h 3799436"/>
                <a:gd name="connsiteX20" fmla="*/ 530543 w 1648275"/>
                <a:gd name="connsiteY20" fmla="*/ 517122 h 3799436"/>
                <a:gd name="connsiteX21" fmla="*/ 472440 w 1648275"/>
                <a:gd name="connsiteY21" fmla="*/ 494262 h 3799436"/>
                <a:gd name="connsiteX22" fmla="*/ 20002 w 1648275"/>
                <a:gd name="connsiteY22" fmla="*/ 270424 h 3799436"/>
                <a:gd name="connsiteX23" fmla="*/ 0 w 1648275"/>
                <a:gd name="connsiteY23" fmla="*/ 258994 h 3799436"/>
                <a:gd name="connsiteX24" fmla="*/ 145732 w 1648275"/>
                <a:gd name="connsiteY24" fmla="*/ 186604 h 3799436"/>
                <a:gd name="connsiteX25" fmla="*/ 491490 w 1648275"/>
                <a:gd name="connsiteY25" fmla="*/ 15154 h 3799436"/>
                <a:gd name="connsiteX26" fmla="*/ 531495 w 1648275"/>
                <a:gd name="connsiteY26" fmla="*/ 867 h 3799436"/>
                <a:gd name="connsiteX27" fmla="*/ 531495 w 1648275"/>
                <a:gd name="connsiteY27" fmla="*/ 867 h 379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48275" h="3799436">
                  <a:moveTo>
                    <a:pt x="531495" y="867"/>
                  </a:moveTo>
                  <a:cubicBezTo>
                    <a:pt x="544830" y="-1038"/>
                    <a:pt x="558165" y="-86"/>
                    <a:pt x="572453" y="6582"/>
                  </a:cubicBezTo>
                  <a:cubicBezTo>
                    <a:pt x="592455" y="16107"/>
                    <a:pt x="602932" y="32299"/>
                    <a:pt x="594360" y="56112"/>
                  </a:cubicBezTo>
                  <a:cubicBezTo>
                    <a:pt x="581025" y="93259"/>
                    <a:pt x="568643" y="130407"/>
                    <a:pt x="554355" y="171364"/>
                  </a:cubicBezTo>
                  <a:lnTo>
                    <a:pt x="584835" y="171364"/>
                  </a:lnTo>
                  <a:lnTo>
                    <a:pt x="1135380" y="170412"/>
                  </a:lnTo>
                  <a:cubicBezTo>
                    <a:pt x="1237298" y="168507"/>
                    <a:pt x="1329690" y="195177"/>
                    <a:pt x="1414462" y="247564"/>
                  </a:cubicBezTo>
                  <a:cubicBezTo>
                    <a:pt x="1666875" y="389487"/>
                    <a:pt x="1638300" y="476164"/>
                    <a:pt x="1647825" y="1240069"/>
                  </a:cubicBezTo>
                  <a:cubicBezTo>
                    <a:pt x="1648778" y="1905867"/>
                    <a:pt x="1648778" y="3133639"/>
                    <a:pt x="1642110" y="3799437"/>
                  </a:cubicBezTo>
                  <a:lnTo>
                    <a:pt x="1443037" y="3799437"/>
                  </a:lnTo>
                  <a:cubicBezTo>
                    <a:pt x="1442085" y="3788959"/>
                    <a:pt x="1441133" y="3780387"/>
                    <a:pt x="1441133" y="3770862"/>
                  </a:cubicBezTo>
                  <a:cubicBezTo>
                    <a:pt x="1440180" y="3098397"/>
                    <a:pt x="1440180" y="1863004"/>
                    <a:pt x="1440180" y="1190539"/>
                  </a:cubicBezTo>
                  <a:cubicBezTo>
                    <a:pt x="1440180" y="1034329"/>
                    <a:pt x="1443990" y="879072"/>
                    <a:pt x="1443990" y="722862"/>
                  </a:cubicBezTo>
                  <a:cubicBezTo>
                    <a:pt x="1443990" y="675237"/>
                    <a:pt x="1443037" y="626659"/>
                    <a:pt x="1435418" y="579987"/>
                  </a:cubicBezTo>
                  <a:cubicBezTo>
                    <a:pt x="1423987" y="517122"/>
                    <a:pt x="1384935" y="468544"/>
                    <a:pt x="1339215" y="426634"/>
                  </a:cubicBezTo>
                  <a:cubicBezTo>
                    <a:pt x="1279208" y="371389"/>
                    <a:pt x="1210628" y="342814"/>
                    <a:pt x="1127760" y="344719"/>
                  </a:cubicBezTo>
                  <a:cubicBezTo>
                    <a:pt x="945832" y="347577"/>
                    <a:pt x="763905" y="345672"/>
                    <a:pt x="582930" y="345672"/>
                  </a:cubicBezTo>
                  <a:cubicBezTo>
                    <a:pt x="573405" y="346624"/>
                    <a:pt x="564832" y="347577"/>
                    <a:pt x="553403" y="347577"/>
                  </a:cubicBezTo>
                  <a:cubicBezTo>
                    <a:pt x="566737" y="384724"/>
                    <a:pt x="578168" y="419014"/>
                    <a:pt x="590550" y="453304"/>
                  </a:cubicBezTo>
                  <a:cubicBezTo>
                    <a:pt x="596265" y="470449"/>
                    <a:pt x="605790" y="489499"/>
                    <a:pt x="587693" y="500929"/>
                  </a:cubicBezTo>
                  <a:cubicBezTo>
                    <a:pt x="571500" y="510454"/>
                    <a:pt x="549593" y="518074"/>
                    <a:pt x="530543" y="517122"/>
                  </a:cubicBezTo>
                  <a:cubicBezTo>
                    <a:pt x="510540" y="515217"/>
                    <a:pt x="491490" y="502834"/>
                    <a:pt x="472440" y="494262"/>
                  </a:cubicBezTo>
                  <a:lnTo>
                    <a:pt x="20002" y="270424"/>
                  </a:lnTo>
                  <a:cubicBezTo>
                    <a:pt x="14288" y="267567"/>
                    <a:pt x="9525" y="264709"/>
                    <a:pt x="0" y="258994"/>
                  </a:cubicBezTo>
                  <a:lnTo>
                    <a:pt x="145732" y="186604"/>
                  </a:lnTo>
                  <a:lnTo>
                    <a:pt x="491490" y="15154"/>
                  </a:lnTo>
                  <a:cubicBezTo>
                    <a:pt x="505778" y="8487"/>
                    <a:pt x="518160" y="2772"/>
                    <a:pt x="531495" y="867"/>
                  </a:cubicBezTo>
                  <a:lnTo>
                    <a:pt x="531495" y="867"/>
                  </a:lnTo>
                  <a:close/>
                </a:path>
              </a:pathLst>
            </a:custGeom>
            <a:solidFill>
              <a:schemeClr val="accent4"/>
            </a:solidFill>
            <a:ln w="9525" cap="flat">
              <a:noFill/>
              <a:prstDash val="solid"/>
              <a:miter/>
            </a:ln>
          </p:spPr>
          <p:txBody>
            <a:bodyPr rtlCol="0" anchor="ctr"/>
            <a:lstStyle/>
            <a:p>
              <a:endParaRPr lang="en-US"/>
            </a:p>
          </p:txBody>
        </p:sp>
        <p:sp>
          <p:nvSpPr>
            <p:cNvPr id="8" name="Freeform: Shape 10">
              <a:extLst>
                <a:ext uri="{FF2B5EF4-FFF2-40B4-BE49-F238E27FC236}">
                  <a16:creationId xmlns:a16="http://schemas.microsoft.com/office/drawing/2014/main" id="{DB0EC3F5-89A5-E5FC-4113-DC7FAB286340}"/>
                </a:ext>
              </a:extLst>
            </p:cNvPr>
            <p:cNvSpPr/>
            <p:nvPr/>
          </p:nvSpPr>
          <p:spPr>
            <a:xfrm>
              <a:off x="6333426" y="3714604"/>
              <a:ext cx="1645589" cy="3145300"/>
            </a:xfrm>
            <a:custGeom>
              <a:avLst/>
              <a:gdLst>
                <a:gd name="connsiteX0" fmla="*/ 1093140 w 1645589"/>
                <a:gd name="connsiteY0" fmla="*/ 171596 h 3145300"/>
                <a:gd name="connsiteX1" fmla="*/ 1055992 w 1645589"/>
                <a:gd name="connsiteY1" fmla="*/ 63963 h 3145300"/>
                <a:gd name="connsiteX2" fmla="*/ 1098855 w 1645589"/>
                <a:gd name="connsiteY2" fmla="*/ 146 h 3145300"/>
                <a:gd name="connsiteX3" fmla="*/ 1139812 w 1645589"/>
                <a:gd name="connsiteY3" fmla="*/ 8718 h 3145300"/>
                <a:gd name="connsiteX4" fmla="*/ 1630349 w 1645589"/>
                <a:gd name="connsiteY4" fmla="*/ 251606 h 3145300"/>
                <a:gd name="connsiteX5" fmla="*/ 1645590 w 1645589"/>
                <a:gd name="connsiteY5" fmla="*/ 260178 h 3145300"/>
                <a:gd name="connsiteX6" fmla="*/ 1479855 w 1645589"/>
                <a:gd name="connsiteY6" fmla="*/ 343046 h 3145300"/>
                <a:gd name="connsiteX7" fmla="*/ 1147432 w 1645589"/>
                <a:gd name="connsiteY7" fmla="*/ 506876 h 3145300"/>
                <a:gd name="connsiteX8" fmla="*/ 1113142 w 1645589"/>
                <a:gd name="connsiteY8" fmla="*/ 519258 h 3145300"/>
                <a:gd name="connsiteX9" fmla="*/ 1057897 w 1645589"/>
                <a:gd name="connsiteY9" fmla="*/ 454488 h 3145300"/>
                <a:gd name="connsiteX10" fmla="*/ 1092187 w 1645589"/>
                <a:gd name="connsiteY10" fmla="*/ 355428 h 3145300"/>
                <a:gd name="connsiteX11" fmla="*/ 1094092 w 1645589"/>
                <a:gd name="connsiteY11" fmla="*/ 345903 h 3145300"/>
                <a:gd name="connsiteX12" fmla="*/ 1066470 w 1645589"/>
                <a:gd name="connsiteY12" fmla="*/ 345903 h 3145300"/>
                <a:gd name="connsiteX13" fmla="*/ 492112 w 1645589"/>
                <a:gd name="connsiteY13" fmla="*/ 346856 h 3145300"/>
                <a:gd name="connsiteX14" fmla="*/ 288277 w 1645589"/>
                <a:gd name="connsiteY14" fmla="*/ 448773 h 3145300"/>
                <a:gd name="connsiteX15" fmla="*/ 201599 w 1645589"/>
                <a:gd name="connsiteY15" fmla="*/ 666896 h 3145300"/>
                <a:gd name="connsiteX16" fmla="*/ 202552 w 1645589"/>
                <a:gd name="connsiteY16" fmla="*/ 3111964 h 3145300"/>
                <a:gd name="connsiteX17" fmla="*/ 202552 w 1645589"/>
                <a:gd name="connsiteY17" fmla="*/ 3145301 h 3145300"/>
                <a:gd name="connsiteX18" fmla="*/ 622 w 1645589"/>
                <a:gd name="connsiteY18" fmla="*/ 3145301 h 3145300"/>
                <a:gd name="connsiteX19" fmla="*/ 622 w 1645589"/>
                <a:gd name="connsiteY19" fmla="*/ 3113869 h 3145300"/>
                <a:gd name="connsiteX20" fmla="*/ 622 w 1645589"/>
                <a:gd name="connsiteY20" fmla="*/ 949789 h 3145300"/>
                <a:gd name="connsiteX21" fmla="*/ 1574 w 1645589"/>
                <a:gd name="connsiteY21" fmla="*/ 612603 h 3145300"/>
                <a:gd name="connsiteX22" fmla="*/ 160642 w 1645589"/>
                <a:gd name="connsiteY22" fmla="*/ 302088 h 3145300"/>
                <a:gd name="connsiteX23" fmla="*/ 426389 w 1645589"/>
                <a:gd name="connsiteY23" fmla="*/ 177311 h 3145300"/>
                <a:gd name="connsiteX24" fmla="*/ 489255 w 1645589"/>
                <a:gd name="connsiteY24" fmla="*/ 173501 h 3145300"/>
                <a:gd name="connsiteX25" fmla="*/ 1066470 w 1645589"/>
                <a:gd name="connsiteY25" fmla="*/ 172548 h 3145300"/>
                <a:gd name="connsiteX26" fmla="*/ 1093140 w 1645589"/>
                <a:gd name="connsiteY26" fmla="*/ 171596 h 3145300"/>
                <a:gd name="connsiteX27" fmla="*/ 1093140 w 1645589"/>
                <a:gd name="connsiteY27" fmla="*/ 171596 h 31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45589" h="3145300">
                  <a:moveTo>
                    <a:pt x="1093140" y="171596"/>
                  </a:moveTo>
                  <a:cubicBezTo>
                    <a:pt x="1079805" y="133496"/>
                    <a:pt x="1068374" y="99206"/>
                    <a:pt x="1055992" y="63963"/>
                  </a:cubicBezTo>
                  <a:cubicBezTo>
                    <a:pt x="1043610" y="26816"/>
                    <a:pt x="1059802" y="1098"/>
                    <a:pt x="1098855" y="146"/>
                  </a:cubicBezTo>
                  <a:cubicBezTo>
                    <a:pt x="1112190" y="-807"/>
                    <a:pt x="1127430" y="3003"/>
                    <a:pt x="1139812" y="8718"/>
                  </a:cubicBezTo>
                  <a:cubicBezTo>
                    <a:pt x="1303642" y="89681"/>
                    <a:pt x="1467472" y="170643"/>
                    <a:pt x="1630349" y="251606"/>
                  </a:cubicBezTo>
                  <a:cubicBezTo>
                    <a:pt x="1634160" y="253511"/>
                    <a:pt x="1637970" y="255416"/>
                    <a:pt x="1645590" y="260178"/>
                  </a:cubicBezTo>
                  <a:cubicBezTo>
                    <a:pt x="1588440" y="288753"/>
                    <a:pt x="1534147" y="316376"/>
                    <a:pt x="1479855" y="343046"/>
                  </a:cubicBezTo>
                  <a:cubicBezTo>
                    <a:pt x="1369365" y="397338"/>
                    <a:pt x="1257922" y="452583"/>
                    <a:pt x="1147432" y="506876"/>
                  </a:cubicBezTo>
                  <a:cubicBezTo>
                    <a:pt x="1136002" y="512591"/>
                    <a:pt x="1124572" y="517353"/>
                    <a:pt x="1113142" y="519258"/>
                  </a:cubicBezTo>
                  <a:cubicBezTo>
                    <a:pt x="1066470" y="526878"/>
                    <a:pt x="1042657" y="497351"/>
                    <a:pt x="1057897" y="454488"/>
                  </a:cubicBezTo>
                  <a:cubicBezTo>
                    <a:pt x="1069327" y="421151"/>
                    <a:pt x="1080757" y="387813"/>
                    <a:pt x="1092187" y="355428"/>
                  </a:cubicBezTo>
                  <a:cubicBezTo>
                    <a:pt x="1093140" y="353523"/>
                    <a:pt x="1093140" y="352571"/>
                    <a:pt x="1094092" y="345903"/>
                  </a:cubicBezTo>
                  <a:cubicBezTo>
                    <a:pt x="1084567" y="345903"/>
                    <a:pt x="1075995" y="345903"/>
                    <a:pt x="1066470" y="345903"/>
                  </a:cubicBezTo>
                  <a:cubicBezTo>
                    <a:pt x="875017" y="345903"/>
                    <a:pt x="683564" y="344951"/>
                    <a:pt x="492112" y="346856"/>
                  </a:cubicBezTo>
                  <a:cubicBezTo>
                    <a:pt x="408292" y="347808"/>
                    <a:pt x="342570" y="389718"/>
                    <a:pt x="288277" y="448773"/>
                  </a:cubicBezTo>
                  <a:cubicBezTo>
                    <a:pt x="231127" y="509733"/>
                    <a:pt x="201599" y="580218"/>
                    <a:pt x="201599" y="666896"/>
                  </a:cubicBezTo>
                  <a:cubicBezTo>
                    <a:pt x="203505" y="1294593"/>
                    <a:pt x="202552" y="2484266"/>
                    <a:pt x="202552" y="3111964"/>
                  </a:cubicBezTo>
                  <a:cubicBezTo>
                    <a:pt x="202552" y="3122441"/>
                    <a:pt x="202552" y="3132919"/>
                    <a:pt x="202552" y="3145301"/>
                  </a:cubicBezTo>
                  <a:cubicBezTo>
                    <a:pt x="134924" y="3145301"/>
                    <a:pt x="69202" y="3145301"/>
                    <a:pt x="622" y="3145301"/>
                  </a:cubicBezTo>
                  <a:cubicBezTo>
                    <a:pt x="622" y="3133871"/>
                    <a:pt x="622" y="3124346"/>
                    <a:pt x="622" y="3113869"/>
                  </a:cubicBezTo>
                  <a:cubicBezTo>
                    <a:pt x="622" y="2579516"/>
                    <a:pt x="622" y="1484141"/>
                    <a:pt x="622" y="949789"/>
                  </a:cubicBezTo>
                  <a:cubicBezTo>
                    <a:pt x="622" y="837393"/>
                    <a:pt x="-1283" y="725951"/>
                    <a:pt x="1574" y="612603"/>
                  </a:cubicBezTo>
                  <a:cubicBezTo>
                    <a:pt x="4432" y="484016"/>
                    <a:pt x="65392" y="383051"/>
                    <a:pt x="160642" y="302088"/>
                  </a:cubicBezTo>
                  <a:cubicBezTo>
                    <a:pt x="237795" y="237318"/>
                    <a:pt x="325424" y="192551"/>
                    <a:pt x="426389" y="177311"/>
                  </a:cubicBezTo>
                  <a:cubicBezTo>
                    <a:pt x="447345" y="174453"/>
                    <a:pt x="468299" y="173501"/>
                    <a:pt x="489255" y="173501"/>
                  </a:cubicBezTo>
                  <a:cubicBezTo>
                    <a:pt x="681660" y="172548"/>
                    <a:pt x="874064" y="172548"/>
                    <a:pt x="1066470" y="172548"/>
                  </a:cubicBezTo>
                  <a:cubicBezTo>
                    <a:pt x="1073137" y="171596"/>
                    <a:pt x="1081710" y="171596"/>
                    <a:pt x="1093140" y="171596"/>
                  </a:cubicBezTo>
                  <a:lnTo>
                    <a:pt x="1093140" y="171596"/>
                  </a:lnTo>
                  <a:close/>
                </a:path>
              </a:pathLst>
            </a:custGeom>
            <a:solidFill>
              <a:schemeClr val="accent2"/>
            </a:solidFill>
            <a:ln w="9525" cap="flat">
              <a:noFill/>
              <a:prstDash val="solid"/>
              <a:miter/>
            </a:ln>
          </p:spPr>
          <p:txBody>
            <a:bodyPr rtlCol="0" anchor="ctr"/>
            <a:lstStyle/>
            <a:p>
              <a:endParaRPr lang="en-US"/>
            </a:p>
          </p:txBody>
        </p:sp>
        <p:sp>
          <p:nvSpPr>
            <p:cNvPr id="9" name="Freeform: Shape 12">
              <a:extLst>
                <a:ext uri="{FF2B5EF4-FFF2-40B4-BE49-F238E27FC236}">
                  <a16:creationId xmlns:a16="http://schemas.microsoft.com/office/drawing/2014/main" id="{4EA0F806-0779-76C1-911B-AD568301FED4}"/>
                </a:ext>
              </a:extLst>
            </p:cNvPr>
            <p:cNvSpPr/>
            <p:nvPr/>
          </p:nvSpPr>
          <p:spPr>
            <a:xfrm>
              <a:off x="6721706" y="4990475"/>
              <a:ext cx="1418282" cy="1867524"/>
            </a:xfrm>
            <a:custGeom>
              <a:avLst/>
              <a:gdLst>
                <a:gd name="connsiteX0" fmla="*/ 200988 w 1418282"/>
                <a:gd name="connsiteY0" fmla="*/ 1867525 h 1867524"/>
                <a:gd name="connsiteX1" fmla="*/ 963 w 1418282"/>
                <a:gd name="connsiteY1" fmla="*/ 1867525 h 1867524"/>
                <a:gd name="connsiteX2" fmla="*/ 963 w 1418282"/>
                <a:gd name="connsiteY2" fmla="*/ 1835140 h 1867524"/>
                <a:gd name="connsiteX3" fmla="*/ 10 w 1418282"/>
                <a:gd name="connsiteY3" fmla="*/ 643562 h 1867524"/>
                <a:gd name="connsiteX4" fmla="*/ 182890 w 1418282"/>
                <a:gd name="connsiteY4" fmla="*/ 283518 h 1867524"/>
                <a:gd name="connsiteX5" fmla="*/ 429588 w 1418282"/>
                <a:gd name="connsiteY5" fmla="*/ 175885 h 1867524"/>
                <a:gd name="connsiteX6" fmla="*/ 515313 w 1418282"/>
                <a:gd name="connsiteY6" fmla="*/ 172075 h 1867524"/>
                <a:gd name="connsiteX7" fmla="*/ 958225 w 1418282"/>
                <a:gd name="connsiteY7" fmla="*/ 172075 h 1867524"/>
                <a:gd name="connsiteX8" fmla="*/ 988705 w 1418282"/>
                <a:gd name="connsiteY8" fmla="*/ 172075 h 1867524"/>
                <a:gd name="connsiteX9" fmla="*/ 958225 w 1418282"/>
                <a:gd name="connsiteY9" fmla="*/ 61585 h 1867524"/>
                <a:gd name="connsiteX10" fmla="*/ 970608 w 1418282"/>
                <a:gd name="connsiteY10" fmla="*/ 9197 h 1867524"/>
                <a:gd name="connsiteX11" fmla="*/ 1026805 w 1418282"/>
                <a:gd name="connsiteY11" fmla="*/ 10150 h 1867524"/>
                <a:gd name="connsiteX12" fmla="*/ 1320175 w 1418282"/>
                <a:gd name="connsiteY12" fmla="*/ 196840 h 1867524"/>
                <a:gd name="connsiteX13" fmla="*/ 1418283 w 1418282"/>
                <a:gd name="connsiteY13" fmla="*/ 259705 h 1867524"/>
                <a:gd name="connsiteX14" fmla="*/ 1395423 w 1418282"/>
                <a:gd name="connsiteY14" fmla="*/ 275897 h 1867524"/>
                <a:gd name="connsiteX15" fmla="*/ 1025853 w 1418282"/>
                <a:gd name="connsiteY15" fmla="*/ 510212 h 1867524"/>
                <a:gd name="connsiteX16" fmla="*/ 967750 w 1418282"/>
                <a:gd name="connsiteY16" fmla="*/ 512118 h 1867524"/>
                <a:gd name="connsiteX17" fmla="*/ 956320 w 1418282"/>
                <a:gd name="connsiteY17" fmla="*/ 459730 h 1867524"/>
                <a:gd name="connsiteX18" fmla="*/ 987753 w 1418282"/>
                <a:gd name="connsiteY18" fmla="*/ 346382 h 1867524"/>
                <a:gd name="connsiteX19" fmla="*/ 957273 w 1418282"/>
                <a:gd name="connsiteY19" fmla="*/ 346382 h 1867524"/>
                <a:gd name="connsiteX20" fmla="*/ 512455 w 1418282"/>
                <a:gd name="connsiteY20" fmla="*/ 345430 h 1867524"/>
                <a:gd name="connsiteX21" fmla="*/ 204798 w 1418282"/>
                <a:gd name="connsiteY21" fmla="*/ 590222 h 1867524"/>
                <a:gd name="connsiteX22" fmla="*/ 198130 w 1418282"/>
                <a:gd name="connsiteY22" fmla="*/ 650230 h 1867524"/>
                <a:gd name="connsiteX23" fmla="*/ 197178 w 1418282"/>
                <a:gd name="connsiteY23" fmla="*/ 1831330 h 1867524"/>
                <a:gd name="connsiteX24" fmla="*/ 200988 w 1418282"/>
                <a:gd name="connsiteY24" fmla="*/ 1867525 h 1867524"/>
                <a:gd name="connsiteX25" fmla="*/ 200988 w 1418282"/>
                <a:gd name="connsiteY25" fmla="*/ 1867525 h 18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18282" h="1867524">
                  <a:moveTo>
                    <a:pt x="200988" y="1867525"/>
                  </a:moveTo>
                  <a:cubicBezTo>
                    <a:pt x="133360" y="1867525"/>
                    <a:pt x="68590" y="1867525"/>
                    <a:pt x="963" y="1867525"/>
                  </a:cubicBezTo>
                  <a:cubicBezTo>
                    <a:pt x="963" y="1856095"/>
                    <a:pt x="963" y="1845618"/>
                    <a:pt x="963" y="1835140"/>
                  </a:cubicBezTo>
                  <a:cubicBezTo>
                    <a:pt x="963" y="1625590"/>
                    <a:pt x="1915" y="854065"/>
                    <a:pt x="10" y="643562"/>
                  </a:cubicBezTo>
                  <a:cubicBezTo>
                    <a:pt x="-942" y="491162"/>
                    <a:pt x="65733" y="374005"/>
                    <a:pt x="182890" y="283518"/>
                  </a:cubicBezTo>
                  <a:cubicBezTo>
                    <a:pt x="255280" y="227320"/>
                    <a:pt x="337195" y="187315"/>
                    <a:pt x="429588" y="175885"/>
                  </a:cubicBezTo>
                  <a:cubicBezTo>
                    <a:pt x="458163" y="172075"/>
                    <a:pt x="486738" y="172075"/>
                    <a:pt x="515313" y="172075"/>
                  </a:cubicBezTo>
                  <a:cubicBezTo>
                    <a:pt x="662950" y="171122"/>
                    <a:pt x="810588" y="172075"/>
                    <a:pt x="958225" y="172075"/>
                  </a:cubicBezTo>
                  <a:cubicBezTo>
                    <a:pt x="967750" y="172075"/>
                    <a:pt x="977275" y="172075"/>
                    <a:pt x="988705" y="172075"/>
                  </a:cubicBezTo>
                  <a:cubicBezTo>
                    <a:pt x="978228" y="133975"/>
                    <a:pt x="969655" y="96828"/>
                    <a:pt x="958225" y="61585"/>
                  </a:cubicBezTo>
                  <a:cubicBezTo>
                    <a:pt x="951558" y="40630"/>
                    <a:pt x="953463" y="22532"/>
                    <a:pt x="970608" y="9197"/>
                  </a:cubicBezTo>
                  <a:cubicBezTo>
                    <a:pt x="988705" y="-4138"/>
                    <a:pt x="1007755" y="-2232"/>
                    <a:pt x="1026805" y="10150"/>
                  </a:cubicBezTo>
                  <a:cubicBezTo>
                    <a:pt x="1124913" y="72062"/>
                    <a:pt x="1223020" y="134928"/>
                    <a:pt x="1320175" y="196840"/>
                  </a:cubicBezTo>
                  <a:cubicBezTo>
                    <a:pt x="1351608" y="216843"/>
                    <a:pt x="1383993" y="236845"/>
                    <a:pt x="1418283" y="259705"/>
                  </a:cubicBezTo>
                  <a:cubicBezTo>
                    <a:pt x="1408758" y="266372"/>
                    <a:pt x="1403043" y="271135"/>
                    <a:pt x="1395423" y="275897"/>
                  </a:cubicBezTo>
                  <a:cubicBezTo>
                    <a:pt x="1272550" y="354003"/>
                    <a:pt x="1149678" y="432107"/>
                    <a:pt x="1025853" y="510212"/>
                  </a:cubicBezTo>
                  <a:cubicBezTo>
                    <a:pt x="1005850" y="522595"/>
                    <a:pt x="986800" y="526405"/>
                    <a:pt x="967750" y="512118"/>
                  </a:cubicBezTo>
                  <a:cubicBezTo>
                    <a:pt x="949653" y="498782"/>
                    <a:pt x="950605" y="479732"/>
                    <a:pt x="956320" y="459730"/>
                  </a:cubicBezTo>
                  <a:cubicBezTo>
                    <a:pt x="967750" y="422582"/>
                    <a:pt x="976323" y="386387"/>
                    <a:pt x="987753" y="346382"/>
                  </a:cubicBezTo>
                  <a:cubicBezTo>
                    <a:pt x="975370" y="346382"/>
                    <a:pt x="965845" y="346382"/>
                    <a:pt x="957273" y="346382"/>
                  </a:cubicBezTo>
                  <a:cubicBezTo>
                    <a:pt x="808683" y="347335"/>
                    <a:pt x="660093" y="354955"/>
                    <a:pt x="512455" y="345430"/>
                  </a:cubicBezTo>
                  <a:cubicBezTo>
                    <a:pt x="391488" y="337810"/>
                    <a:pt x="240993" y="449253"/>
                    <a:pt x="204798" y="590222"/>
                  </a:cubicBezTo>
                  <a:cubicBezTo>
                    <a:pt x="200035" y="609272"/>
                    <a:pt x="198130" y="630228"/>
                    <a:pt x="198130" y="650230"/>
                  </a:cubicBezTo>
                  <a:cubicBezTo>
                    <a:pt x="197178" y="856922"/>
                    <a:pt x="197178" y="1624638"/>
                    <a:pt x="197178" y="1831330"/>
                  </a:cubicBezTo>
                  <a:cubicBezTo>
                    <a:pt x="200988" y="1842760"/>
                    <a:pt x="200988" y="1854190"/>
                    <a:pt x="200988" y="1867525"/>
                  </a:cubicBezTo>
                  <a:lnTo>
                    <a:pt x="200988" y="1867525"/>
                  </a:lnTo>
                  <a:close/>
                </a:path>
              </a:pathLst>
            </a:custGeom>
            <a:solidFill>
              <a:schemeClr val="accent6"/>
            </a:solidFill>
            <a:ln w="9525" cap="flat">
              <a:noFill/>
              <a:prstDash val="solid"/>
              <a:miter/>
            </a:ln>
          </p:spPr>
          <p:txBody>
            <a:bodyPr rtlCol="0" anchor="ctr"/>
            <a:lstStyle/>
            <a:p>
              <a:endParaRPr lang="en-US"/>
            </a:p>
          </p:txBody>
        </p:sp>
        <p:sp>
          <p:nvSpPr>
            <p:cNvPr id="10" name="Freeform: Shape 13">
              <a:extLst>
                <a:ext uri="{FF2B5EF4-FFF2-40B4-BE49-F238E27FC236}">
                  <a16:creationId xmlns:a16="http://schemas.microsoft.com/office/drawing/2014/main" id="{08F967E1-5A76-A683-837E-8864FA9E0255}"/>
                </a:ext>
              </a:extLst>
            </p:cNvPr>
            <p:cNvSpPr/>
            <p:nvPr/>
          </p:nvSpPr>
          <p:spPr>
            <a:xfrm>
              <a:off x="3760394" y="4333875"/>
              <a:ext cx="1981200" cy="2524125"/>
            </a:xfrm>
            <a:custGeom>
              <a:avLst/>
              <a:gdLst>
                <a:gd name="connsiteX0" fmla="*/ 422910 w 1981200"/>
                <a:gd name="connsiteY0" fmla="*/ 0 h 2524125"/>
                <a:gd name="connsiteX1" fmla="*/ 452438 w 1981200"/>
                <a:gd name="connsiteY1" fmla="*/ 9525 h 2524125"/>
                <a:gd name="connsiteX2" fmla="*/ 464820 w 1981200"/>
                <a:gd name="connsiteY2" fmla="*/ 63818 h 2524125"/>
                <a:gd name="connsiteX3" fmla="*/ 434340 w 1981200"/>
                <a:gd name="connsiteY3" fmla="*/ 172403 h 2524125"/>
                <a:gd name="connsiteX4" fmla="*/ 473393 w 1981200"/>
                <a:gd name="connsiteY4" fmla="*/ 172403 h 2524125"/>
                <a:gd name="connsiteX5" fmla="*/ 1498283 w 1981200"/>
                <a:gd name="connsiteY5" fmla="*/ 172403 h 2524125"/>
                <a:gd name="connsiteX6" fmla="*/ 1968818 w 1981200"/>
                <a:gd name="connsiteY6" fmla="*/ 532447 h 2524125"/>
                <a:gd name="connsiteX7" fmla="*/ 1980248 w 1981200"/>
                <a:gd name="connsiteY7" fmla="*/ 633413 h 2524125"/>
                <a:gd name="connsiteX8" fmla="*/ 1981200 w 1981200"/>
                <a:gd name="connsiteY8" fmla="*/ 2497455 h 2524125"/>
                <a:gd name="connsiteX9" fmla="*/ 1980248 w 1981200"/>
                <a:gd name="connsiteY9" fmla="*/ 2524125 h 2524125"/>
                <a:gd name="connsiteX10" fmla="*/ 1780223 w 1981200"/>
                <a:gd name="connsiteY10" fmla="*/ 2524125 h 2524125"/>
                <a:gd name="connsiteX11" fmla="*/ 1780223 w 1981200"/>
                <a:gd name="connsiteY11" fmla="*/ 2494598 h 2524125"/>
                <a:gd name="connsiteX12" fmla="*/ 1779270 w 1981200"/>
                <a:gd name="connsiteY12" fmla="*/ 1454468 h 2524125"/>
                <a:gd name="connsiteX13" fmla="*/ 1778318 w 1981200"/>
                <a:gd name="connsiteY13" fmla="*/ 1182053 h 2524125"/>
                <a:gd name="connsiteX14" fmla="*/ 1778318 w 1981200"/>
                <a:gd name="connsiteY14" fmla="*/ 649605 h 2524125"/>
                <a:gd name="connsiteX15" fmla="*/ 1516380 w 1981200"/>
                <a:gd name="connsiteY15" fmla="*/ 348615 h 2524125"/>
                <a:gd name="connsiteX16" fmla="*/ 1252538 w 1981200"/>
                <a:gd name="connsiteY16" fmla="*/ 344805 h 2524125"/>
                <a:gd name="connsiteX17" fmla="*/ 1215390 w 1981200"/>
                <a:gd name="connsiteY17" fmla="*/ 346710 h 2524125"/>
                <a:gd name="connsiteX18" fmla="*/ 464820 w 1981200"/>
                <a:gd name="connsiteY18" fmla="*/ 346710 h 2524125"/>
                <a:gd name="connsiteX19" fmla="*/ 432435 w 1981200"/>
                <a:gd name="connsiteY19" fmla="*/ 346710 h 2524125"/>
                <a:gd name="connsiteX20" fmla="*/ 463868 w 1981200"/>
                <a:gd name="connsiteY20" fmla="*/ 458153 h 2524125"/>
                <a:gd name="connsiteX21" fmla="*/ 451485 w 1981200"/>
                <a:gd name="connsiteY21" fmla="*/ 510540 h 2524125"/>
                <a:gd name="connsiteX22" fmla="*/ 397193 w 1981200"/>
                <a:gd name="connsiteY22" fmla="*/ 511493 h 2524125"/>
                <a:gd name="connsiteX23" fmla="*/ 12383 w 1981200"/>
                <a:gd name="connsiteY23" fmla="*/ 267653 h 2524125"/>
                <a:gd name="connsiteX24" fmla="*/ 0 w 1981200"/>
                <a:gd name="connsiteY24" fmla="*/ 258128 h 2524125"/>
                <a:gd name="connsiteX25" fmla="*/ 167640 w 1981200"/>
                <a:gd name="connsiteY25" fmla="*/ 152400 h 2524125"/>
                <a:gd name="connsiteX26" fmla="*/ 392430 w 1981200"/>
                <a:gd name="connsiteY26" fmla="*/ 11430 h 2524125"/>
                <a:gd name="connsiteX27" fmla="*/ 422910 w 1981200"/>
                <a:gd name="connsiteY27" fmla="*/ 0 h 2524125"/>
                <a:gd name="connsiteX28" fmla="*/ 422910 w 1981200"/>
                <a:gd name="connsiteY28" fmla="*/ 0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81200" h="2524125">
                  <a:moveTo>
                    <a:pt x="422910" y="0"/>
                  </a:moveTo>
                  <a:cubicBezTo>
                    <a:pt x="432435" y="0"/>
                    <a:pt x="441960" y="2857"/>
                    <a:pt x="452438" y="9525"/>
                  </a:cubicBezTo>
                  <a:cubicBezTo>
                    <a:pt x="472440" y="23813"/>
                    <a:pt x="470535" y="42863"/>
                    <a:pt x="464820" y="63818"/>
                  </a:cubicBezTo>
                  <a:cubicBezTo>
                    <a:pt x="453390" y="98107"/>
                    <a:pt x="444818" y="134303"/>
                    <a:pt x="434340" y="172403"/>
                  </a:cubicBezTo>
                  <a:lnTo>
                    <a:pt x="473393" y="172403"/>
                  </a:lnTo>
                  <a:lnTo>
                    <a:pt x="1498283" y="172403"/>
                  </a:lnTo>
                  <a:cubicBezTo>
                    <a:pt x="1706880" y="172403"/>
                    <a:pt x="1919288" y="334328"/>
                    <a:pt x="1968818" y="532447"/>
                  </a:cubicBezTo>
                  <a:cubicBezTo>
                    <a:pt x="1977390" y="564832"/>
                    <a:pt x="1980248" y="600075"/>
                    <a:pt x="1980248" y="633413"/>
                  </a:cubicBezTo>
                  <a:cubicBezTo>
                    <a:pt x="1981200" y="1067753"/>
                    <a:pt x="1981200" y="2063115"/>
                    <a:pt x="1981200" y="2497455"/>
                  </a:cubicBezTo>
                  <a:cubicBezTo>
                    <a:pt x="1981200" y="2506027"/>
                    <a:pt x="1980248" y="2514600"/>
                    <a:pt x="1980248" y="2524125"/>
                  </a:cubicBezTo>
                  <a:lnTo>
                    <a:pt x="1780223" y="2524125"/>
                  </a:lnTo>
                  <a:lnTo>
                    <a:pt x="1780223" y="2494598"/>
                  </a:lnTo>
                  <a:cubicBezTo>
                    <a:pt x="1780223" y="2335530"/>
                    <a:pt x="1781175" y="1613535"/>
                    <a:pt x="1779270" y="1454468"/>
                  </a:cubicBezTo>
                  <a:cubicBezTo>
                    <a:pt x="1779270" y="1329690"/>
                    <a:pt x="1779270" y="1316355"/>
                    <a:pt x="1778318" y="1182053"/>
                  </a:cubicBezTo>
                  <a:cubicBezTo>
                    <a:pt x="1778318" y="1047750"/>
                    <a:pt x="1778318" y="826770"/>
                    <a:pt x="1778318" y="649605"/>
                  </a:cubicBezTo>
                  <a:cubicBezTo>
                    <a:pt x="1778318" y="512445"/>
                    <a:pt x="1652588" y="363855"/>
                    <a:pt x="1516380" y="348615"/>
                  </a:cubicBezTo>
                  <a:cubicBezTo>
                    <a:pt x="1428750" y="340043"/>
                    <a:pt x="1341120" y="344805"/>
                    <a:pt x="1252538" y="344805"/>
                  </a:cubicBezTo>
                  <a:cubicBezTo>
                    <a:pt x="1240155" y="344805"/>
                    <a:pt x="1227773" y="346710"/>
                    <a:pt x="1215390" y="346710"/>
                  </a:cubicBezTo>
                  <a:lnTo>
                    <a:pt x="464820" y="346710"/>
                  </a:lnTo>
                  <a:lnTo>
                    <a:pt x="432435" y="346710"/>
                  </a:lnTo>
                  <a:cubicBezTo>
                    <a:pt x="442913" y="385763"/>
                    <a:pt x="453390" y="421957"/>
                    <a:pt x="463868" y="458153"/>
                  </a:cubicBezTo>
                  <a:cubicBezTo>
                    <a:pt x="469583" y="478155"/>
                    <a:pt x="470535" y="496253"/>
                    <a:pt x="451485" y="510540"/>
                  </a:cubicBezTo>
                  <a:cubicBezTo>
                    <a:pt x="434340" y="522922"/>
                    <a:pt x="415290" y="521970"/>
                    <a:pt x="397193" y="511493"/>
                  </a:cubicBezTo>
                  <a:lnTo>
                    <a:pt x="12383" y="267653"/>
                  </a:lnTo>
                  <a:cubicBezTo>
                    <a:pt x="8573" y="265747"/>
                    <a:pt x="5715" y="261938"/>
                    <a:pt x="0" y="258128"/>
                  </a:cubicBezTo>
                  <a:lnTo>
                    <a:pt x="167640" y="152400"/>
                  </a:lnTo>
                  <a:lnTo>
                    <a:pt x="392430" y="11430"/>
                  </a:lnTo>
                  <a:cubicBezTo>
                    <a:pt x="402908" y="3810"/>
                    <a:pt x="413385" y="0"/>
                    <a:pt x="422910" y="0"/>
                  </a:cubicBezTo>
                  <a:lnTo>
                    <a:pt x="422910" y="0"/>
                  </a:lnTo>
                  <a:close/>
                </a:path>
              </a:pathLst>
            </a:custGeom>
            <a:solidFill>
              <a:schemeClr val="accent5"/>
            </a:solidFill>
            <a:ln w="9525" cap="flat">
              <a:noFill/>
              <a:prstDash val="solid"/>
              <a:miter/>
            </a:ln>
          </p:spPr>
          <p:txBody>
            <a:bodyPr rtlCol="0" anchor="ctr"/>
            <a:lstStyle/>
            <a:p>
              <a:endParaRPr lang="en-US"/>
            </a:p>
          </p:txBody>
        </p:sp>
      </p:grpSp>
      <p:sp>
        <p:nvSpPr>
          <p:cNvPr id="13" name="TextBox 12">
            <a:extLst>
              <a:ext uri="{FF2B5EF4-FFF2-40B4-BE49-F238E27FC236}">
                <a16:creationId xmlns:a16="http://schemas.microsoft.com/office/drawing/2014/main" id="{D73775CB-035B-E7F8-E156-549F69BD9469}"/>
              </a:ext>
            </a:extLst>
          </p:cNvPr>
          <p:cNvSpPr txBox="1"/>
          <p:nvPr/>
        </p:nvSpPr>
        <p:spPr>
          <a:xfrm>
            <a:off x="8169644" y="3705267"/>
            <a:ext cx="2888511" cy="923330"/>
          </a:xfrm>
          <a:prstGeom prst="rect">
            <a:avLst/>
          </a:prstGeom>
          <a:noFill/>
        </p:spPr>
        <p:txBody>
          <a:bodyPr wrap="square" lIns="91440" tIns="45720" rIns="91440" bIns="45720" rtlCol="0" anchor="t">
            <a:spAutoFit/>
          </a:bodyPr>
          <a:lstStyle/>
          <a:p>
            <a:r>
              <a:rPr lang="en-US" b="1" dirty="0">
                <a:solidFill>
                  <a:schemeClr val="accent2">
                    <a:lumMod val="75000"/>
                  </a:schemeClr>
                </a:solidFill>
                <a:latin typeface="Arial"/>
                <a:cs typeface="Arial"/>
              </a:rPr>
              <a:t>Pression </a:t>
            </a:r>
            <a:r>
              <a:rPr lang="en-US" b="1" dirty="0" err="1">
                <a:solidFill>
                  <a:schemeClr val="accent2">
                    <a:lumMod val="75000"/>
                  </a:schemeClr>
                </a:solidFill>
                <a:latin typeface="Arial"/>
                <a:cs typeface="Arial"/>
              </a:rPr>
              <a:t>liée</a:t>
            </a:r>
            <a:r>
              <a:rPr lang="en-US" b="1" dirty="0">
                <a:solidFill>
                  <a:schemeClr val="accent2">
                    <a:lumMod val="75000"/>
                  </a:schemeClr>
                </a:solidFill>
                <a:latin typeface="Arial"/>
                <a:cs typeface="Arial"/>
              </a:rPr>
              <a:t> au temps et à la </a:t>
            </a:r>
            <a:r>
              <a:rPr lang="en-US" b="1" dirty="0" err="1">
                <a:solidFill>
                  <a:schemeClr val="accent2">
                    <a:lumMod val="75000"/>
                  </a:schemeClr>
                </a:solidFill>
                <a:latin typeface="Arial"/>
                <a:cs typeface="Arial"/>
              </a:rPr>
              <a:t>prise</a:t>
            </a:r>
            <a:r>
              <a:rPr lang="en-US" b="1" dirty="0">
                <a:solidFill>
                  <a:schemeClr val="accent2">
                    <a:lumMod val="75000"/>
                  </a:schemeClr>
                </a:solidFill>
                <a:latin typeface="Arial"/>
                <a:cs typeface="Arial"/>
              </a:rPr>
              <a:t> de </a:t>
            </a:r>
            <a:r>
              <a:rPr lang="en-US" b="1" dirty="0" err="1">
                <a:solidFill>
                  <a:schemeClr val="accent2">
                    <a:lumMod val="75000"/>
                  </a:schemeClr>
                </a:solidFill>
                <a:latin typeface="Arial"/>
                <a:cs typeface="Arial"/>
              </a:rPr>
              <a:t>décision</a:t>
            </a:r>
            <a:endParaRPr lang="en-US" b="1" dirty="0">
              <a:solidFill>
                <a:schemeClr val="accent2">
                  <a:lumMod val="75000"/>
                </a:schemeClr>
              </a:solidFill>
              <a:latin typeface="Arial"/>
              <a:cs typeface="Arial"/>
            </a:endParaRPr>
          </a:p>
          <a:p>
            <a:pPr lvl="0"/>
            <a:endParaRPr lang="en-US" b="1" dirty="0">
              <a:solidFill>
                <a:schemeClr val="accent2">
                  <a:lumMod val="7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C70A13B-F99B-78F7-CB39-E6F37F8AD040}"/>
              </a:ext>
            </a:extLst>
          </p:cNvPr>
          <p:cNvSpPr txBox="1"/>
          <p:nvPr/>
        </p:nvSpPr>
        <p:spPr>
          <a:xfrm>
            <a:off x="8352832" y="4966853"/>
            <a:ext cx="2888511" cy="646331"/>
          </a:xfrm>
          <a:prstGeom prst="rect">
            <a:avLst/>
          </a:prstGeom>
          <a:noFill/>
        </p:spPr>
        <p:txBody>
          <a:bodyPr wrap="square" lIns="91440" tIns="45720" rIns="91440" bIns="45720" rtlCol="0" anchor="t">
            <a:spAutoFit/>
          </a:bodyPr>
          <a:lstStyle/>
          <a:p>
            <a:r>
              <a:rPr lang="en-US" b="1" dirty="0">
                <a:solidFill>
                  <a:schemeClr val="accent6"/>
                </a:solidFill>
                <a:latin typeface="Arial"/>
                <a:cs typeface="Arial"/>
              </a:rPr>
              <a:t> </a:t>
            </a:r>
            <a:r>
              <a:rPr lang="en-US" b="1" dirty="0" err="1">
                <a:solidFill>
                  <a:schemeClr val="accent6"/>
                </a:solidFill>
                <a:latin typeface="Arial"/>
                <a:cs typeface="Arial"/>
              </a:rPr>
              <a:t>Réduire</a:t>
            </a:r>
            <a:r>
              <a:rPr lang="en-US" b="1" dirty="0">
                <a:solidFill>
                  <a:schemeClr val="accent6"/>
                </a:solidFill>
                <a:latin typeface="Arial"/>
                <a:cs typeface="Arial"/>
              </a:rPr>
              <a:t> le </a:t>
            </a:r>
            <a:r>
              <a:rPr lang="en-US" b="1" dirty="0" err="1">
                <a:solidFill>
                  <a:schemeClr val="accent6"/>
                </a:solidFill>
                <a:latin typeface="Arial"/>
                <a:cs typeface="Arial"/>
              </a:rPr>
              <a:t>déséquilibre</a:t>
            </a:r>
            <a:endParaRPr lang="en-US" b="1" dirty="0">
              <a:solidFill>
                <a:schemeClr val="accent6"/>
              </a:solidFill>
              <a:latin typeface="Arial"/>
              <a:cs typeface="Arial"/>
            </a:endParaRPr>
          </a:p>
          <a:p>
            <a:pPr lvl="0"/>
            <a:endParaRPr lang="en-US" b="1" dirty="0">
              <a:solidFill>
                <a:schemeClr val="accent6"/>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EEBD32A-2B0A-FED7-1025-A07D0883E4CE}"/>
              </a:ext>
            </a:extLst>
          </p:cNvPr>
          <p:cNvSpPr txBox="1"/>
          <p:nvPr/>
        </p:nvSpPr>
        <p:spPr>
          <a:xfrm>
            <a:off x="2121965" y="2860302"/>
            <a:ext cx="3155311" cy="1200329"/>
          </a:xfrm>
          <a:prstGeom prst="rect">
            <a:avLst/>
          </a:prstGeom>
          <a:noFill/>
        </p:spPr>
        <p:txBody>
          <a:bodyPr wrap="square" lIns="91440" tIns="45720" rIns="91440" bIns="45720" rtlCol="0" anchor="t">
            <a:spAutoFit/>
          </a:bodyPr>
          <a:lstStyle/>
          <a:p>
            <a:r>
              <a:rPr lang="en-US" b="1" dirty="0">
                <a:solidFill>
                  <a:schemeClr val="tx2">
                    <a:lumMod val="50000"/>
                    <a:lumOff val="50000"/>
                  </a:schemeClr>
                </a:solidFill>
                <a:latin typeface="Arial"/>
                <a:cs typeface="Arial"/>
              </a:rPr>
              <a:t>Lacunes </a:t>
            </a:r>
            <a:r>
              <a:rPr lang="en-US" b="1" dirty="0" err="1">
                <a:solidFill>
                  <a:schemeClr val="tx2">
                    <a:lumMod val="50000"/>
                    <a:lumOff val="50000"/>
                  </a:schemeClr>
                </a:solidFill>
                <a:latin typeface="Arial"/>
                <a:cs typeface="Arial"/>
              </a:rPr>
              <a:t>en</a:t>
            </a:r>
            <a:r>
              <a:rPr lang="en-US" b="1" dirty="0">
                <a:solidFill>
                  <a:schemeClr val="tx2">
                    <a:lumMod val="50000"/>
                    <a:lumOff val="50000"/>
                  </a:schemeClr>
                </a:solidFill>
                <a:latin typeface="Arial"/>
                <a:cs typeface="Arial"/>
              </a:rPr>
              <a:t> matière de </a:t>
            </a:r>
            <a:r>
              <a:rPr lang="en-US" b="1" dirty="0" err="1">
                <a:solidFill>
                  <a:schemeClr val="tx2">
                    <a:lumMod val="50000"/>
                    <a:lumOff val="50000"/>
                  </a:schemeClr>
                </a:solidFill>
                <a:latin typeface="Arial"/>
                <a:cs typeface="Arial"/>
              </a:rPr>
              <a:t>connaissances</a:t>
            </a:r>
            <a:r>
              <a:rPr lang="en-US" b="1" dirty="0">
                <a:solidFill>
                  <a:schemeClr val="tx2">
                    <a:lumMod val="50000"/>
                    <a:lumOff val="50000"/>
                  </a:schemeClr>
                </a:solidFill>
                <a:latin typeface="Arial"/>
                <a:cs typeface="Arial"/>
              </a:rPr>
              <a:t> et </a:t>
            </a:r>
            <a:r>
              <a:rPr lang="en-US" b="1" dirty="0" err="1">
                <a:solidFill>
                  <a:schemeClr val="tx2">
                    <a:lumMod val="50000"/>
                    <a:lumOff val="50000"/>
                  </a:schemeClr>
                </a:solidFill>
                <a:latin typeface="Arial"/>
                <a:cs typeface="Arial"/>
              </a:rPr>
              <a:t>d’informations</a:t>
            </a:r>
            <a:endParaRPr lang="en-US" b="1" dirty="0">
              <a:solidFill>
                <a:schemeClr val="tx2">
                  <a:lumMod val="50000"/>
                  <a:lumOff val="50000"/>
                </a:schemeClr>
              </a:solidFill>
              <a:latin typeface="Arial"/>
              <a:cs typeface="Arial"/>
            </a:endParaRPr>
          </a:p>
          <a:p>
            <a:pPr lvl="0"/>
            <a:endParaRPr lang="en-US" b="1" dirty="0">
              <a:solidFill>
                <a:schemeClr val="tx2">
                  <a:lumMod val="50000"/>
                  <a:lumOff val="50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D1029BB-4D16-71A2-73CD-840BB4A0FB8F}"/>
              </a:ext>
            </a:extLst>
          </p:cNvPr>
          <p:cNvSpPr txBox="1"/>
          <p:nvPr/>
        </p:nvSpPr>
        <p:spPr>
          <a:xfrm>
            <a:off x="1598979" y="4353669"/>
            <a:ext cx="2888511" cy="923330"/>
          </a:xfrm>
          <a:prstGeom prst="rect">
            <a:avLst/>
          </a:prstGeom>
          <a:noFill/>
        </p:spPr>
        <p:txBody>
          <a:bodyPr wrap="square" lIns="91440" tIns="45720" rIns="91440" bIns="45720" rtlCol="0" anchor="t">
            <a:spAutoFit/>
          </a:bodyPr>
          <a:lstStyle/>
          <a:p>
            <a:r>
              <a:rPr lang="en-US" b="1" dirty="0" err="1">
                <a:solidFill>
                  <a:schemeClr val="accent5">
                    <a:lumMod val="75000"/>
                  </a:schemeClr>
                </a:solidFill>
                <a:latin typeface="Arial"/>
                <a:cs typeface="Arial"/>
              </a:rPr>
              <a:t>Contexte</a:t>
            </a:r>
            <a:r>
              <a:rPr lang="en-US" b="1" dirty="0">
                <a:solidFill>
                  <a:schemeClr val="accent5">
                    <a:lumMod val="75000"/>
                  </a:schemeClr>
                </a:solidFill>
                <a:latin typeface="Arial"/>
                <a:cs typeface="Arial"/>
              </a:rPr>
              <a:t> </a:t>
            </a:r>
            <a:r>
              <a:rPr lang="en-US" b="1" dirty="0" err="1">
                <a:solidFill>
                  <a:schemeClr val="accent5">
                    <a:lumMod val="75000"/>
                  </a:schemeClr>
                </a:solidFill>
                <a:latin typeface="Arial"/>
                <a:cs typeface="Arial"/>
              </a:rPr>
              <a:t>culturel</a:t>
            </a:r>
            <a:r>
              <a:rPr lang="en-US" b="1" dirty="0">
                <a:solidFill>
                  <a:schemeClr val="accent5">
                    <a:lumMod val="75000"/>
                  </a:schemeClr>
                </a:solidFill>
                <a:latin typeface="Arial"/>
                <a:cs typeface="Arial"/>
              </a:rPr>
              <a:t> et </a:t>
            </a:r>
            <a:r>
              <a:rPr lang="en-US" b="1" dirty="0" err="1">
                <a:solidFill>
                  <a:schemeClr val="accent5">
                    <a:lumMod val="75000"/>
                  </a:schemeClr>
                </a:solidFill>
                <a:latin typeface="Arial"/>
                <a:cs typeface="Arial"/>
              </a:rPr>
              <a:t>historique</a:t>
            </a:r>
            <a:endParaRPr lang="en-US" b="1" dirty="0">
              <a:solidFill>
                <a:schemeClr val="accent5">
                  <a:lumMod val="75000"/>
                </a:schemeClr>
              </a:solidFill>
              <a:latin typeface="Arial"/>
              <a:cs typeface="Arial"/>
            </a:endParaRPr>
          </a:p>
          <a:p>
            <a:pPr lvl="0"/>
            <a:endParaRPr lang="en-US" b="1" dirty="0">
              <a:solidFill>
                <a:schemeClr val="accent5">
                  <a:lumMod val="75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F9D77FFF-F578-C77C-AF1A-5CD3EAED1EA2}"/>
              </a:ext>
            </a:extLst>
          </p:cNvPr>
          <p:cNvSpPr txBox="1"/>
          <p:nvPr/>
        </p:nvSpPr>
        <p:spPr>
          <a:xfrm>
            <a:off x="6497309" y="1801073"/>
            <a:ext cx="2888511" cy="923330"/>
          </a:xfrm>
          <a:prstGeom prst="rect">
            <a:avLst/>
          </a:prstGeom>
          <a:noFill/>
        </p:spPr>
        <p:txBody>
          <a:bodyPr wrap="square" lIns="91440" tIns="45720" rIns="91440" bIns="45720" rtlCol="0" anchor="t">
            <a:spAutoFit/>
          </a:bodyPr>
          <a:lstStyle/>
          <a:p>
            <a:r>
              <a:rPr lang="en-US" b="1" dirty="0" err="1">
                <a:solidFill>
                  <a:schemeClr val="accent1">
                    <a:lumMod val="75000"/>
                  </a:schemeClr>
                </a:solidFill>
                <a:latin typeface="Arial"/>
                <a:cs typeface="Arial"/>
              </a:rPr>
              <a:t>Accès</a:t>
            </a:r>
            <a:r>
              <a:rPr lang="en-US" b="1" dirty="0">
                <a:solidFill>
                  <a:schemeClr val="accent1">
                    <a:lumMod val="75000"/>
                  </a:schemeClr>
                </a:solidFill>
                <a:latin typeface="Arial"/>
                <a:cs typeface="Arial"/>
              </a:rPr>
              <a:t> </a:t>
            </a:r>
            <a:r>
              <a:rPr lang="en-US" b="1" dirty="0" err="1">
                <a:solidFill>
                  <a:schemeClr val="accent1">
                    <a:lumMod val="75000"/>
                  </a:schemeClr>
                </a:solidFill>
                <a:latin typeface="Arial"/>
                <a:cs typeface="Arial"/>
              </a:rPr>
              <a:t>inégal</a:t>
            </a:r>
            <a:r>
              <a:rPr lang="en-US" b="1" dirty="0">
                <a:solidFill>
                  <a:schemeClr val="accent1">
                    <a:lumMod val="75000"/>
                  </a:schemeClr>
                </a:solidFill>
                <a:latin typeface="Arial"/>
                <a:cs typeface="Arial"/>
              </a:rPr>
              <a:t> aux </a:t>
            </a:r>
            <a:r>
              <a:rPr lang="en-US" b="1" dirty="0" err="1">
                <a:solidFill>
                  <a:schemeClr val="accent1">
                    <a:lumMod val="75000"/>
                  </a:schemeClr>
                </a:solidFill>
                <a:latin typeface="Arial"/>
                <a:cs typeface="Arial"/>
              </a:rPr>
              <a:t>ressources</a:t>
            </a:r>
            <a:endParaRPr lang="en-US" b="1" dirty="0">
              <a:solidFill>
                <a:schemeClr val="accent1">
                  <a:lumMod val="75000"/>
                </a:schemeClr>
              </a:solidFill>
              <a:latin typeface="Arial"/>
              <a:cs typeface="Arial"/>
            </a:endParaRPr>
          </a:p>
          <a:p>
            <a:endParaRPr lang="en-US"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0979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80548604-0A99-18B7-F75B-86CDA0BFE20B}"/>
            </a:ext>
          </a:extLst>
        </p:cNvPr>
        <p:cNvGrpSpPr/>
        <p:nvPr/>
      </p:nvGrpSpPr>
      <p:grpSpPr>
        <a:xfrm>
          <a:off x="0" y="0"/>
          <a:ext cx="0" cy="0"/>
          <a:chOff x="0" y="0"/>
          <a:chExt cx="0" cy="0"/>
        </a:xfrm>
      </p:grpSpPr>
      <p:pic>
        <p:nvPicPr>
          <p:cNvPr id="2" name="Google Shape;207;p33">
            <a:extLst>
              <a:ext uri="{FF2B5EF4-FFF2-40B4-BE49-F238E27FC236}">
                <a16:creationId xmlns:a16="http://schemas.microsoft.com/office/drawing/2014/main" id="{3D609FDE-ECCF-CB26-DB88-7F7EF9078E27}"/>
              </a:ext>
            </a:extLst>
          </p:cNvPr>
          <p:cNvPicPr preferRelativeResize="0">
            <a:picLocks noChangeAspect="1"/>
          </p:cNvPicPr>
          <p:nvPr/>
        </p:nvPicPr>
        <p:blipFill rotWithShape="1">
          <a:blip r:embed="rId3">
            <a:alphaModFix/>
          </a:blip>
          <a:srcRect/>
          <a:stretch/>
        </p:blipFill>
        <p:spPr>
          <a:xfrm>
            <a:off x="9797088" y="343742"/>
            <a:ext cx="1920240" cy="626065"/>
          </a:xfrm>
          <a:prstGeom prst="rect">
            <a:avLst/>
          </a:prstGeom>
          <a:noFill/>
          <a:ln>
            <a:noFill/>
          </a:ln>
        </p:spPr>
      </p:pic>
      <p:pic>
        <p:nvPicPr>
          <p:cNvPr id="4" name="Picture 3">
            <a:extLst>
              <a:ext uri="{FF2B5EF4-FFF2-40B4-BE49-F238E27FC236}">
                <a16:creationId xmlns:a16="http://schemas.microsoft.com/office/drawing/2014/main" id="{B3E4439A-1FC1-B993-2A48-3D0D30FE84C8}"/>
              </a:ext>
            </a:extLst>
          </p:cNvPr>
          <p:cNvPicPr>
            <a:picLocks noChangeAspect="1"/>
          </p:cNvPicPr>
          <p:nvPr/>
        </p:nvPicPr>
        <p:blipFill>
          <a:blip r:embed="rId4"/>
          <a:stretch>
            <a:fillRect/>
          </a:stretch>
        </p:blipFill>
        <p:spPr>
          <a:xfrm>
            <a:off x="119461" y="289946"/>
            <a:ext cx="2429483" cy="733656"/>
          </a:xfrm>
          <a:prstGeom prst="rect">
            <a:avLst/>
          </a:prstGeom>
        </p:spPr>
      </p:pic>
      <p:sp>
        <p:nvSpPr>
          <p:cNvPr id="14" name="Google Shape;258;p37">
            <a:extLst>
              <a:ext uri="{FF2B5EF4-FFF2-40B4-BE49-F238E27FC236}">
                <a16:creationId xmlns:a16="http://schemas.microsoft.com/office/drawing/2014/main" id="{2C30FEDD-4B85-0BBD-479B-E974FC5CB7A7}"/>
              </a:ext>
            </a:extLst>
          </p:cNvPr>
          <p:cNvSpPr/>
          <p:nvPr/>
        </p:nvSpPr>
        <p:spPr>
          <a:xfrm>
            <a:off x="820544" y="969807"/>
            <a:ext cx="10896784" cy="758034"/>
          </a:xfrm>
          <a:prstGeom prst="rect">
            <a:avLst/>
          </a:prstGeom>
          <a:noFill/>
          <a:ln>
            <a:noFill/>
          </a:ln>
        </p:spPr>
        <p:txBody>
          <a:bodyPr spcFirstLastPara="1" wrap="square" lIns="121900" tIns="60925" rIns="121900" bIns="60925" anchor="t" anchorCtr="0">
            <a:noAutofit/>
          </a:bodyPr>
          <a:lstStyle/>
          <a:p>
            <a:pPr>
              <a:buClr>
                <a:srgbClr val="000000"/>
              </a:buClr>
              <a:buSzPts val="3200"/>
            </a:pPr>
            <a:r>
              <a:rPr lang="en-US" sz="3600" b="1" spc="-150" dirty="0" err="1">
                <a:solidFill>
                  <a:schemeClr val="tx1">
                    <a:lumMod val="65000"/>
                    <a:lumOff val="35000"/>
                  </a:schemeClr>
                </a:solidFill>
                <a:latin typeface="Proxima Nova ExCn"/>
                <a:cs typeface="Arial"/>
                <a:sym typeface="Roboto Black"/>
              </a:rPr>
              <a:t>Comprendre</a:t>
            </a:r>
            <a:r>
              <a:rPr lang="en-US" sz="3600" b="1" spc="-150" dirty="0">
                <a:solidFill>
                  <a:schemeClr val="tx1">
                    <a:lumMod val="65000"/>
                    <a:lumOff val="35000"/>
                  </a:schemeClr>
                </a:solidFill>
                <a:latin typeface="Proxima Nova ExCn"/>
                <a:cs typeface="Arial"/>
                <a:sym typeface="Roboto Black"/>
              </a:rPr>
              <a:t> le </a:t>
            </a:r>
            <a:r>
              <a:rPr lang="en-US" sz="3600" b="1" spc="-150" dirty="0" err="1">
                <a:solidFill>
                  <a:schemeClr val="tx1">
                    <a:lumMod val="65000"/>
                    <a:lumOff val="35000"/>
                  </a:schemeClr>
                </a:solidFill>
                <a:latin typeface="Proxima Nova ExCn"/>
                <a:cs typeface="Arial"/>
                <a:sym typeface="Roboto Black"/>
              </a:rPr>
              <a:t>pouvoir</a:t>
            </a:r>
            <a:r>
              <a:rPr lang="en-US" sz="3600" b="1" spc="-150" dirty="0">
                <a:solidFill>
                  <a:schemeClr val="tx1">
                    <a:lumMod val="65000"/>
                    <a:lumOff val="35000"/>
                  </a:schemeClr>
                </a:solidFill>
                <a:latin typeface="Proxima Nova ExCn"/>
                <a:cs typeface="Arial"/>
                <a:sym typeface="Roboto Black"/>
              </a:rPr>
              <a:t> et les parties </a:t>
            </a:r>
            <a:r>
              <a:rPr lang="en-US" sz="3600" b="1" spc="-150" dirty="0" err="1">
                <a:solidFill>
                  <a:schemeClr val="tx1">
                    <a:lumMod val="65000"/>
                    <a:lumOff val="35000"/>
                  </a:schemeClr>
                </a:solidFill>
                <a:latin typeface="Proxima Nova ExCn"/>
                <a:cs typeface="Arial"/>
                <a:sym typeface="Roboto Black"/>
              </a:rPr>
              <a:t>prenantes</a:t>
            </a:r>
            <a:endParaRPr lang="en-US" sz="3600" b="1" spc="-150" dirty="0">
              <a:solidFill>
                <a:schemeClr val="tx1">
                  <a:lumMod val="65000"/>
                  <a:lumOff val="35000"/>
                </a:schemeClr>
              </a:solidFill>
              <a:latin typeface="Proxima Nova ExCn"/>
              <a:cs typeface="Arial"/>
              <a:sym typeface="Roboto Black"/>
            </a:endParaRPr>
          </a:p>
          <a:p>
            <a:pPr marL="0" lvl="0" indent="0" algn="l">
              <a:lnSpc>
                <a:spcPct val="100000"/>
              </a:lnSpc>
              <a:spcBef>
                <a:spcPts val="0"/>
              </a:spcBef>
              <a:spcAft>
                <a:spcPts val="0"/>
              </a:spcAft>
              <a:buSzPts val="3200"/>
              <a:buFont typeface="Arial"/>
              <a:buNone/>
            </a:pPr>
            <a:endParaRPr lang="en-US" sz="4800" b="1" spc="-150" dirty="0">
              <a:solidFill>
                <a:schemeClr val="tx1">
                  <a:lumMod val="65000"/>
                  <a:lumOff val="35000"/>
                </a:schemeClr>
              </a:solidFill>
              <a:latin typeface="Proxima Nova ExCn"/>
              <a:cs typeface="Arial"/>
            </a:endParaRPr>
          </a:p>
        </p:txBody>
      </p:sp>
      <p:pic>
        <p:nvPicPr>
          <p:cNvPr id="11" name="Picture 10">
            <a:extLst>
              <a:ext uri="{FF2B5EF4-FFF2-40B4-BE49-F238E27FC236}">
                <a16:creationId xmlns:a16="http://schemas.microsoft.com/office/drawing/2014/main" id="{89C76FC5-1F8F-2C33-B383-5D0AF49CC4B0}"/>
              </a:ext>
            </a:extLst>
          </p:cNvPr>
          <p:cNvPicPr>
            <a:picLocks noChangeAspect="1"/>
          </p:cNvPicPr>
          <p:nvPr/>
        </p:nvPicPr>
        <p:blipFill>
          <a:blip r:embed="rId5"/>
          <a:srcRect t="7503"/>
          <a:stretch>
            <a:fillRect/>
          </a:stretch>
        </p:blipFill>
        <p:spPr>
          <a:xfrm>
            <a:off x="2471703" y="1876425"/>
            <a:ext cx="6996147" cy="4810125"/>
          </a:xfrm>
          <a:prstGeom prst="rect">
            <a:avLst/>
          </a:prstGeom>
        </p:spPr>
      </p:pic>
    </p:spTree>
    <p:extLst>
      <p:ext uri="{BB962C8B-B14F-4D97-AF65-F5344CB8AC3E}">
        <p14:creationId xmlns:p14="http://schemas.microsoft.com/office/powerpoint/2010/main" val="1104895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7B1A0-563C-AB69-AB59-D91A9EA81BA5}"/>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7478E3AA-E35E-C8A1-BE9A-69B8D8E2A682}"/>
              </a:ext>
            </a:extLst>
          </p:cNvPr>
          <p:cNvPicPr>
            <a:picLocks noChangeAspect="1"/>
          </p:cNvPicPr>
          <p:nvPr/>
        </p:nvPicPr>
        <p:blipFill>
          <a:blip r:embed="rId2">
            <a:extLst>
              <a:ext uri="{28A0092B-C50C-407E-A947-70E740481C1C}">
                <a14:useLocalDpi xmlns:a14="http://schemas.microsoft.com/office/drawing/2010/main" val="0"/>
              </a:ext>
            </a:extLst>
          </a:blip>
          <a:srcRect t="6405" b="6405"/>
          <a:stretch/>
        </p:blipFill>
        <p:spPr>
          <a:xfrm>
            <a:off x="-100452" y="-277246"/>
            <a:ext cx="12292024" cy="7135246"/>
          </a:xfrm>
          <a:prstGeom prst="rect">
            <a:avLst/>
          </a:prstGeom>
        </p:spPr>
      </p:pic>
      <p:sp>
        <p:nvSpPr>
          <p:cNvPr id="9" name="object 9">
            <a:extLst>
              <a:ext uri="{FF2B5EF4-FFF2-40B4-BE49-F238E27FC236}">
                <a16:creationId xmlns:a16="http://schemas.microsoft.com/office/drawing/2014/main" id="{A0BCF0CB-F24A-EC7F-4186-879AA5D27471}"/>
              </a:ext>
            </a:extLst>
          </p:cNvPr>
          <p:cNvSpPr txBox="1"/>
          <p:nvPr/>
        </p:nvSpPr>
        <p:spPr>
          <a:xfrm>
            <a:off x="-100880" y="2455979"/>
            <a:ext cx="11605915" cy="904701"/>
          </a:xfrm>
          <a:prstGeom prst="rect">
            <a:avLst/>
          </a:prstGeom>
        </p:spPr>
        <p:txBody>
          <a:bodyPr vert="horz" wrap="square" lIns="0" tIns="8856" rIns="0" bIns="0" rtlCol="0">
            <a:spAutoFit/>
          </a:bodyPr>
          <a:lstStyle/>
          <a:p>
            <a:pPr marL="7701" algn="ctr">
              <a:spcBef>
                <a:spcPts val="70"/>
              </a:spcBef>
            </a:pPr>
            <a:r>
              <a:rPr lang="fr-FR" sz="5821" b="1" spc="-82" noProof="0" dirty="0">
                <a:solidFill>
                  <a:srgbClr val="FFFFFF"/>
                </a:solidFill>
                <a:effectLst>
                  <a:outerShdw blurRad="50800" dist="38100" dir="8100000" algn="tr" rotWithShape="0">
                    <a:prstClr val="black">
                      <a:alpha val="40000"/>
                    </a:prstClr>
                  </a:outerShdw>
                </a:effectLst>
                <a:latin typeface="Roboto" panose="02000000000000000000" pitchFamily="2" charset="0"/>
                <a:ea typeface="Roboto" panose="02000000000000000000" pitchFamily="2" charset="0"/>
              </a:rPr>
              <a:t>Processus de négociation efficace</a:t>
            </a:r>
          </a:p>
        </p:txBody>
      </p:sp>
      <p:sp>
        <p:nvSpPr>
          <p:cNvPr id="21" name="object 11">
            <a:extLst>
              <a:ext uri="{FF2B5EF4-FFF2-40B4-BE49-F238E27FC236}">
                <a16:creationId xmlns:a16="http://schemas.microsoft.com/office/drawing/2014/main" id="{96317BA5-4B22-4B3C-7426-F9D4C0D2375B}"/>
              </a:ext>
            </a:extLst>
          </p:cNvPr>
          <p:cNvSpPr txBox="1"/>
          <p:nvPr/>
        </p:nvSpPr>
        <p:spPr>
          <a:xfrm>
            <a:off x="10460044" y="6697686"/>
            <a:ext cx="1731956" cy="106983"/>
          </a:xfrm>
          <a:prstGeom prst="rect">
            <a:avLst/>
          </a:prstGeom>
        </p:spPr>
        <p:txBody>
          <a:bodyPr vert="horz" wrap="square" lIns="0" tIns="8856" rIns="0" bIns="0" rtlCol="0">
            <a:spAutoFit/>
          </a:bodyPr>
          <a:lstStyle/>
          <a:p>
            <a:pPr marL="7701">
              <a:spcBef>
                <a:spcPts val="69"/>
              </a:spcBef>
            </a:pPr>
            <a:r>
              <a:rPr lang="fr-FR" sz="637" noProof="0" dirty="0">
                <a:solidFill>
                  <a:srgbClr val="FFFFFF"/>
                </a:solidFill>
                <a:latin typeface="Tahoma"/>
                <a:cs typeface="Tahoma"/>
              </a:rPr>
              <a:t>©CONSERVATION INTERNATIONAL - GUYANA</a:t>
            </a:r>
            <a:endParaRPr lang="fr-FR" sz="637" noProof="0" dirty="0">
              <a:latin typeface="Tahoma"/>
              <a:cs typeface="Tahoma"/>
            </a:endParaRPr>
          </a:p>
        </p:txBody>
      </p:sp>
    </p:spTree>
    <p:extLst>
      <p:ext uri="{BB962C8B-B14F-4D97-AF65-F5344CB8AC3E}">
        <p14:creationId xmlns:p14="http://schemas.microsoft.com/office/powerpoint/2010/main" val="3411390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1D41EF22-E998-89E7-A3D8-C2DD33FA485B}"/>
            </a:ext>
          </a:extLst>
        </p:cNvPr>
        <p:cNvGrpSpPr/>
        <p:nvPr/>
      </p:nvGrpSpPr>
      <p:grpSpPr>
        <a:xfrm>
          <a:off x="0" y="0"/>
          <a:ext cx="0" cy="0"/>
          <a:chOff x="0" y="0"/>
          <a:chExt cx="0" cy="0"/>
        </a:xfrm>
      </p:grpSpPr>
      <p:pic>
        <p:nvPicPr>
          <p:cNvPr id="2" name="Google Shape;207;p33">
            <a:extLst>
              <a:ext uri="{FF2B5EF4-FFF2-40B4-BE49-F238E27FC236}">
                <a16:creationId xmlns:a16="http://schemas.microsoft.com/office/drawing/2014/main" id="{B970E09A-FEEB-7764-A1E1-315D4EDC5F03}"/>
              </a:ext>
            </a:extLst>
          </p:cNvPr>
          <p:cNvPicPr preferRelativeResize="0">
            <a:picLocks noChangeAspect="1"/>
          </p:cNvPicPr>
          <p:nvPr/>
        </p:nvPicPr>
        <p:blipFill rotWithShape="1">
          <a:blip r:embed="rId3">
            <a:alphaModFix/>
          </a:blip>
          <a:srcRect/>
          <a:stretch/>
        </p:blipFill>
        <p:spPr>
          <a:xfrm>
            <a:off x="9797088" y="343742"/>
            <a:ext cx="1920240" cy="626065"/>
          </a:xfrm>
          <a:prstGeom prst="rect">
            <a:avLst/>
          </a:prstGeom>
          <a:noFill/>
          <a:ln>
            <a:noFill/>
          </a:ln>
        </p:spPr>
      </p:pic>
      <p:pic>
        <p:nvPicPr>
          <p:cNvPr id="4" name="Picture 3">
            <a:extLst>
              <a:ext uri="{FF2B5EF4-FFF2-40B4-BE49-F238E27FC236}">
                <a16:creationId xmlns:a16="http://schemas.microsoft.com/office/drawing/2014/main" id="{FC79E5CA-C802-9B1C-CFD4-48A78B76A552}"/>
              </a:ext>
            </a:extLst>
          </p:cNvPr>
          <p:cNvPicPr>
            <a:picLocks noChangeAspect="1"/>
          </p:cNvPicPr>
          <p:nvPr/>
        </p:nvPicPr>
        <p:blipFill>
          <a:blip r:embed="rId4"/>
          <a:stretch>
            <a:fillRect/>
          </a:stretch>
        </p:blipFill>
        <p:spPr>
          <a:xfrm>
            <a:off x="119461" y="289946"/>
            <a:ext cx="2429483" cy="733656"/>
          </a:xfrm>
          <a:prstGeom prst="rect">
            <a:avLst/>
          </a:prstGeom>
        </p:spPr>
      </p:pic>
      <p:sp>
        <p:nvSpPr>
          <p:cNvPr id="14" name="Google Shape;258;p37">
            <a:extLst>
              <a:ext uri="{FF2B5EF4-FFF2-40B4-BE49-F238E27FC236}">
                <a16:creationId xmlns:a16="http://schemas.microsoft.com/office/drawing/2014/main" id="{86EC27E5-AD9C-CA98-D1AC-64395BE21BCE}"/>
              </a:ext>
            </a:extLst>
          </p:cNvPr>
          <p:cNvSpPr/>
          <p:nvPr/>
        </p:nvSpPr>
        <p:spPr>
          <a:xfrm>
            <a:off x="1337652" y="969807"/>
            <a:ext cx="10379676" cy="733656"/>
          </a:xfrm>
          <a:prstGeom prst="rect">
            <a:avLst/>
          </a:prstGeom>
          <a:noFill/>
          <a:ln>
            <a:noFill/>
          </a:ln>
        </p:spPr>
        <p:txBody>
          <a:bodyPr spcFirstLastPara="1" wrap="square" lIns="121900" tIns="60925" rIns="121900" bIns="60925" anchor="t" anchorCtr="0">
            <a:noAutofit/>
          </a:bodyPr>
          <a:lstStyle/>
          <a:p>
            <a:pPr>
              <a:buClr>
                <a:srgbClr val="000000"/>
              </a:buClr>
              <a:buSzPts val="3200"/>
            </a:pPr>
            <a:r>
              <a:rPr lang="fr-FR" sz="2800" b="1" noProof="0" dirty="0">
                <a:latin typeface="Roboto" panose="02000000000000000000" pitchFamily="2" charset="0"/>
                <a:ea typeface="Roboto" panose="02000000000000000000" pitchFamily="2" charset="0"/>
              </a:rPr>
              <a:t>Principes d'une négociation communautaire efficace</a:t>
            </a:r>
            <a:endParaRPr lang="fr-FR" sz="2800" noProof="0" dirty="0">
              <a:latin typeface="Roboto" panose="02000000000000000000" pitchFamily="2" charset="0"/>
              <a:ea typeface="Roboto" panose="02000000000000000000" pitchFamily="2" charset="0"/>
            </a:endParaRPr>
          </a:p>
        </p:txBody>
      </p:sp>
      <p:pic>
        <p:nvPicPr>
          <p:cNvPr id="11" name="Picture 10">
            <a:extLst>
              <a:ext uri="{FF2B5EF4-FFF2-40B4-BE49-F238E27FC236}">
                <a16:creationId xmlns:a16="http://schemas.microsoft.com/office/drawing/2014/main" id="{6E00AA6D-5B77-15E8-D211-8A3CDD857B9E}"/>
              </a:ext>
            </a:extLst>
          </p:cNvPr>
          <p:cNvPicPr>
            <a:picLocks noChangeAspect="1"/>
          </p:cNvPicPr>
          <p:nvPr/>
        </p:nvPicPr>
        <p:blipFill>
          <a:blip r:embed="rId5"/>
          <a:srcRect t="3395" b="9861"/>
          <a:stretch>
            <a:fillRect/>
          </a:stretch>
        </p:blipFill>
        <p:spPr>
          <a:xfrm>
            <a:off x="2924174" y="1537624"/>
            <a:ext cx="6133468" cy="5320376"/>
          </a:xfrm>
          <a:prstGeom prst="rect">
            <a:avLst/>
          </a:prstGeom>
        </p:spPr>
      </p:pic>
    </p:spTree>
    <p:extLst>
      <p:ext uri="{BB962C8B-B14F-4D97-AF65-F5344CB8AC3E}">
        <p14:creationId xmlns:p14="http://schemas.microsoft.com/office/powerpoint/2010/main" val="2948885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7C1F6940-F5A6-C643-302D-9A7C39F93239}"/>
            </a:ext>
          </a:extLst>
        </p:cNvPr>
        <p:cNvGrpSpPr/>
        <p:nvPr/>
      </p:nvGrpSpPr>
      <p:grpSpPr>
        <a:xfrm>
          <a:off x="0" y="0"/>
          <a:ext cx="0" cy="0"/>
          <a:chOff x="0" y="0"/>
          <a:chExt cx="0" cy="0"/>
        </a:xfrm>
      </p:grpSpPr>
      <p:pic>
        <p:nvPicPr>
          <p:cNvPr id="2" name="Google Shape;207;p33">
            <a:extLst>
              <a:ext uri="{FF2B5EF4-FFF2-40B4-BE49-F238E27FC236}">
                <a16:creationId xmlns:a16="http://schemas.microsoft.com/office/drawing/2014/main" id="{DB679FFF-7143-6B8C-C45C-5750C08D32CC}"/>
              </a:ext>
            </a:extLst>
          </p:cNvPr>
          <p:cNvPicPr preferRelativeResize="0">
            <a:picLocks noChangeAspect="1"/>
          </p:cNvPicPr>
          <p:nvPr/>
        </p:nvPicPr>
        <p:blipFill rotWithShape="1">
          <a:blip r:embed="rId3">
            <a:alphaModFix/>
          </a:blip>
          <a:srcRect/>
          <a:stretch/>
        </p:blipFill>
        <p:spPr>
          <a:xfrm>
            <a:off x="9797088" y="343742"/>
            <a:ext cx="1920240" cy="626065"/>
          </a:xfrm>
          <a:prstGeom prst="rect">
            <a:avLst/>
          </a:prstGeom>
          <a:noFill/>
          <a:ln>
            <a:noFill/>
          </a:ln>
        </p:spPr>
      </p:pic>
      <p:pic>
        <p:nvPicPr>
          <p:cNvPr id="4" name="Picture 3">
            <a:extLst>
              <a:ext uri="{FF2B5EF4-FFF2-40B4-BE49-F238E27FC236}">
                <a16:creationId xmlns:a16="http://schemas.microsoft.com/office/drawing/2014/main" id="{7405EDAB-C4E7-FF58-BA1C-2C90A1CE4FD3}"/>
              </a:ext>
            </a:extLst>
          </p:cNvPr>
          <p:cNvPicPr>
            <a:picLocks noChangeAspect="1"/>
          </p:cNvPicPr>
          <p:nvPr/>
        </p:nvPicPr>
        <p:blipFill>
          <a:blip r:embed="rId4"/>
          <a:stretch>
            <a:fillRect/>
          </a:stretch>
        </p:blipFill>
        <p:spPr>
          <a:xfrm>
            <a:off x="119461" y="289946"/>
            <a:ext cx="2429483" cy="733656"/>
          </a:xfrm>
          <a:prstGeom prst="rect">
            <a:avLst/>
          </a:prstGeom>
        </p:spPr>
      </p:pic>
      <p:sp>
        <p:nvSpPr>
          <p:cNvPr id="14" name="Google Shape;258;p37">
            <a:extLst>
              <a:ext uri="{FF2B5EF4-FFF2-40B4-BE49-F238E27FC236}">
                <a16:creationId xmlns:a16="http://schemas.microsoft.com/office/drawing/2014/main" id="{1F5F5AF4-A855-A809-AD7B-97ED30D75227}"/>
              </a:ext>
            </a:extLst>
          </p:cNvPr>
          <p:cNvSpPr/>
          <p:nvPr/>
        </p:nvSpPr>
        <p:spPr>
          <a:xfrm>
            <a:off x="1122839" y="931820"/>
            <a:ext cx="10949700" cy="461700"/>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Clr>
                <a:srgbClr val="000000"/>
              </a:buClr>
              <a:buSzPts val="3200"/>
              <a:buFont typeface="Arial"/>
              <a:buNone/>
            </a:pPr>
            <a:r>
              <a:rPr lang="en-US" sz="4000" b="1" spc="-150" dirty="0">
                <a:solidFill>
                  <a:schemeClr val="tx1">
                    <a:lumMod val="65000"/>
                    <a:lumOff val="35000"/>
                  </a:schemeClr>
                </a:solidFill>
                <a:latin typeface="Proxima Nova ExCn"/>
                <a:cs typeface="Arial"/>
                <a:sym typeface="Roboto Black"/>
              </a:rPr>
              <a:t>Processus de </a:t>
            </a:r>
            <a:r>
              <a:rPr lang="en-US" sz="4000" b="1" spc="-150" dirty="0" err="1">
                <a:solidFill>
                  <a:schemeClr val="tx1">
                    <a:lumMod val="65000"/>
                    <a:lumOff val="35000"/>
                  </a:schemeClr>
                </a:solidFill>
                <a:latin typeface="Proxima Nova ExCn"/>
                <a:cs typeface="Arial"/>
                <a:sym typeface="Roboto Black"/>
              </a:rPr>
              <a:t>négociation</a:t>
            </a:r>
            <a:r>
              <a:rPr lang="en-US" sz="4000" b="1" spc="-150" dirty="0">
                <a:solidFill>
                  <a:schemeClr val="tx1">
                    <a:lumMod val="65000"/>
                    <a:lumOff val="35000"/>
                  </a:schemeClr>
                </a:solidFill>
                <a:latin typeface="Proxima Nova ExCn"/>
                <a:cs typeface="Arial"/>
                <a:sym typeface="Roboto Black"/>
              </a:rPr>
              <a:t> </a:t>
            </a:r>
            <a:r>
              <a:rPr lang="en-US" sz="4000" b="1" spc="-150" dirty="0" err="1">
                <a:solidFill>
                  <a:schemeClr val="tx1">
                    <a:lumMod val="65000"/>
                    <a:lumOff val="35000"/>
                  </a:schemeClr>
                </a:solidFill>
                <a:latin typeface="Proxima Nova ExCn"/>
                <a:cs typeface="Arial"/>
                <a:sym typeface="Roboto Black"/>
              </a:rPr>
              <a:t>communautaire</a:t>
            </a:r>
            <a:endParaRPr lang="en-US" sz="4000" b="1" spc="-150" dirty="0">
              <a:solidFill>
                <a:schemeClr val="tx1">
                  <a:lumMod val="65000"/>
                  <a:lumOff val="35000"/>
                </a:schemeClr>
              </a:solidFill>
              <a:latin typeface="Proxima Nova ExCn"/>
              <a:cs typeface="Arial"/>
              <a:sym typeface="Roboto Black"/>
            </a:endParaRPr>
          </a:p>
        </p:txBody>
      </p:sp>
      <p:pic>
        <p:nvPicPr>
          <p:cNvPr id="27" name="Picture 26">
            <a:extLst>
              <a:ext uri="{FF2B5EF4-FFF2-40B4-BE49-F238E27FC236}">
                <a16:creationId xmlns:a16="http://schemas.microsoft.com/office/drawing/2014/main" id="{72B2B5BE-FE52-3391-999F-08BCFE6B52BB}"/>
              </a:ext>
            </a:extLst>
          </p:cNvPr>
          <p:cNvPicPr>
            <a:picLocks noChangeAspect="1"/>
          </p:cNvPicPr>
          <p:nvPr/>
        </p:nvPicPr>
        <p:blipFill>
          <a:blip r:embed="rId5"/>
          <a:stretch>
            <a:fillRect/>
          </a:stretch>
        </p:blipFill>
        <p:spPr>
          <a:xfrm>
            <a:off x="923659" y="1817233"/>
            <a:ext cx="10344682" cy="4559534"/>
          </a:xfrm>
          <a:prstGeom prst="rect">
            <a:avLst/>
          </a:prstGeom>
        </p:spPr>
      </p:pic>
    </p:spTree>
    <p:extLst>
      <p:ext uri="{BB962C8B-B14F-4D97-AF65-F5344CB8AC3E}">
        <p14:creationId xmlns:p14="http://schemas.microsoft.com/office/powerpoint/2010/main" val="1703910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8005A-5397-2367-B121-57A4610DEA05}"/>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D3AF98C-CE35-E9DE-30F6-FBF2179E92B5}"/>
              </a:ext>
            </a:extLst>
          </p:cNvPr>
          <p:cNvPicPr>
            <a:picLocks noChangeAspect="1"/>
          </p:cNvPicPr>
          <p:nvPr/>
        </p:nvPicPr>
        <p:blipFill>
          <a:blip r:embed="rId2">
            <a:extLst>
              <a:ext uri="{28A0092B-C50C-407E-A947-70E740481C1C}">
                <a14:useLocalDpi xmlns:a14="http://schemas.microsoft.com/office/drawing/2010/main" val="0"/>
              </a:ext>
            </a:extLst>
          </a:blip>
          <a:srcRect t="6417" b="6417"/>
          <a:stretch/>
        </p:blipFill>
        <p:spPr>
          <a:xfrm>
            <a:off x="-100452" y="-277246"/>
            <a:ext cx="12292024" cy="7135246"/>
          </a:xfrm>
          <a:prstGeom prst="rect">
            <a:avLst/>
          </a:prstGeom>
        </p:spPr>
      </p:pic>
      <p:sp>
        <p:nvSpPr>
          <p:cNvPr id="9" name="object 9">
            <a:extLst>
              <a:ext uri="{FF2B5EF4-FFF2-40B4-BE49-F238E27FC236}">
                <a16:creationId xmlns:a16="http://schemas.microsoft.com/office/drawing/2014/main" id="{2ABE554C-BB15-B3BB-DE00-82AE0BB93D99}"/>
              </a:ext>
            </a:extLst>
          </p:cNvPr>
          <p:cNvSpPr txBox="1"/>
          <p:nvPr/>
        </p:nvSpPr>
        <p:spPr>
          <a:xfrm>
            <a:off x="0" y="2179754"/>
            <a:ext cx="11605915" cy="904701"/>
          </a:xfrm>
          <a:prstGeom prst="rect">
            <a:avLst/>
          </a:prstGeom>
        </p:spPr>
        <p:txBody>
          <a:bodyPr vert="horz" wrap="square" lIns="0" tIns="8856" rIns="0" bIns="0" rtlCol="0">
            <a:spAutoFit/>
          </a:bodyPr>
          <a:lstStyle/>
          <a:p>
            <a:pPr marL="7701" algn="ctr">
              <a:spcBef>
                <a:spcPts val="70"/>
              </a:spcBef>
            </a:pPr>
            <a:r>
              <a:rPr lang="en-US" altLang="en-US" sz="5821" b="1" spc="-82" dirty="0">
                <a:solidFill>
                  <a:srgbClr val="FFFFFF"/>
                </a:solidFill>
                <a:effectLst>
                  <a:outerShdw blurRad="50800" dist="38100" dir="8100000" algn="tr" rotWithShape="0">
                    <a:prstClr val="black">
                      <a:alpha val="40000"/>
                    </a:prstClr>
                  </a:outerShdw>
                </a:effectLst>
                <a:latin typeface="Roboto" panose="02000000000000000000" pitchFamily="2" charset="0"/>
                <a:ea typeface="Roboto" panose="02000000000000000000" pitchFamily="2" charset="0"/>
              </a:rPr>
              <a:t>Comment </a:t>
            </a:r>
            <a:r>
              <a:rPr lang="en-US" altLang="en-US" sz="5821" b="1" spc="-82" dirty="0" err="1">
                <a:solidFill>
                  <a:srgbClr val="FFFFFF"/>
                </a:solidFill>
                <a:effectLst>
                  <a:outerShdw blurRad="50800" dist="38100" dir="8100000" algn="tr" rotWithShape="0">
                    <a:prstClr val="black">
                      <a:alpha val="40000"/>
                    </a:prstClr>
                  </a:outerShdw>
                </a:effectLst>
                <a:latin typeface="Roboto" panose="02000000000000000000" pitchFamily="2" charset="0"/>
                <a:ea typeface="Roboto" panose="02000000000000000000" pitchFamily="2" charset="0"/>
              </a:rPr>
              <a:t>mieux</a:t>
            </a:r>
            <a:r>
              <a:rPr lang="en-US" altLang="en-US" sz="5821" b="1" spc="-82" dirty="0">
                <a:solidFill>
                  <a:srgbClr val="FFFFFF"/>
                </a:solidFill>
                <a:effectLst>
                  <a:outerShdw blurRad="50800" dist="38100" dir="8100000" algn="tr" rotWithShape="0">
                    <a:prstClr val="black">
                      <a:alpha val="40000"/>
                    </a:prstClr>
                  </a:outerShdw>
                </a:effectLst>
                <a:latin typeface="Roboto" panose="02000000000000000000" pitchFamily="2" charset="0"/>
                <a:ea typeface="Roboto" panose="02000000000000000000" pitchFamily="2" charset="0"/>
              </a:rPr>
              <a:t> </a:t>
            </a:r>
            <a:r>
              <a:rPr lang="en-US" altLang="en-US" sz="5821" b="1" spc="-82" dirty="0" err="1">
                <a:solidFill>
                  <a:srgbClr val="FFFFFF"/>
                </a:solidFill>
                <a:effectLst>
                  <a:outerShdw blurRad="50800" dist="38100" dir="8100000" algn="tr" rotWithShape="0">
                    <a:prstClr val="black">
                      <a:alpha val="40000"/>
                    </a:prstClr>
                  </a:outerShdw>
                </a:effectLst>
                <a:latin typeface="Roboto" panose="02000000000000000000" pitchFamily="2" charset="0"/>
                <a:ea typeface="Roboto" panose="02000000000000000000" pitchFamily="2" charset="0"/>
              </a:rPr>
              <a:t>négocie</a:t>
            </a:r>
            <a:r>
              <a:rPr lang="en-US" sz="5821" b="1" spc="-82" dirty="0" err="1">
                <a:solidFill>
                  <a:srgbClr val="FFFFFF"/>
                </a:solidFill>
                <a:effectLst>
                  <a:outerShdw blurRad="50800" dist="38100" dir="8100000" algn="tr" rotWithShape="0">
                    <a:prstClr val="black">
                      <a:alpha val="40000"/>
                    </a:prstClr>
                  </a:outerShdw>
                </a:effectLst>
                <a:latin typeface="Roboto" panose="02000000000000000000" pitchFamily="2" charset="0"/>
                <a:ea typeface="Roboto" panose="02000000000000000000" pitchFamily="2" charset="0"/>
                <a:cs typeface="Proxima Nova ExCn"/>
              </a:rPr>
              <a:t>r</a:t>
            </a:r>
            <a:endParaRPr lang="en-US" sz="5821" b="1" dirty="0">
              <a:effectLst>
                <a:outerShdw blurRad="50800" dist="38100" dir="8100000" algn="tr" rotWithShape="0">
                  <a:prstClr val="black">
                    <a:alpha val="40000"/>
                  </a:prstClr>
                </a:outerShdw>
              </a:effectLst>
              <a:latin typeface="Roboto" panose="02000000000000000000" pitchFamily="2" charset="0"/>
              <a:ea typeface="Roboto" panose="02000000000000000000" pitchFamily="2" charset="0"/>
              <a:cs typeface="Proxima Nova ExCn"/>
            </a:endParaRPr>
          </a:p>
        </p:txBody>
      </p:sp>
      <p:sp>
        <p:nvSpPr>
          <p:cNvPr id="21" name="object 11">
            <a:extLst>
              <a:ext uri="{FF2B5EF4-FFF2-40B4-BE49-F238E27FC236}">
                <a16:creationId xmlns:a16="http://schemas.microsoft.com/office/drawing/2014/main" id="{18615191-547E-B8CC-2C10-B6924CCA052B}"/>
              </a:ext>
            </a:extLst>
          </p:cNvPr>
          <p:cNvSpPr txBox="1"/>
          <p:nvPr/>
        </p:nvSpPr>
        <p:spPr>
          <a:xfrm>
            <a:off x="10460044" y="6697686"/>
            <a:ext cx="1731956" cy="106983"/>
          </a:xfrm>
          <a:prstGeom prst="rect">
            <a:avLst/>
          </a:prstGeom>
        </p:spPr>
        <p:txBody>
          <a:bodyPr vert="horz" wrap="square" lIns="0" tIns="8856" rIns="0" bIns="0" rtlCol="0">
            <a:spAutoFit/>
          </a:bodyPr>
          <a:lstStyle/>
          <a:p>
            <a:pPr marL="7701">
              <a:spcBef>
                <a:spcPts val="69"/>
              </a:spcBef>
            </a:pPr>
            <a:r>
              <a:rPr sz="637" dirty="0">
                <a:solidFill>
                  <a:srgbClr val="FFFFFF"/>
                </a:solidFill>
                <a:latin typeface="Tahoma"/>
                <a:cs typeface="Tahoma"/>
              </a:rPr>
              <a:t>©</a:t>
            </a:r>
            <a:r>
              <a:rPr lang="en-US" sz="637" dirty="0">
                <a:solidFill>
                  <a:srgbClr val="FFFFFF"/>
                </a:solidFill>
                <a:latin typeface="Tahoma"/>
                <a:cs typeface="Tahoma"/>
              </a:rPr>
              <a:t>CONSERVATION INTERNATIONAL - GUYANA</a:t>
            </a:r>
            <a:endParaRPr sz="637" dirty="0">
              <a:latin typeface="Tahoma"/>
              <a:cs typeface="Tahoma"/>
            </a:endParaRPr>
          </a:p>
        </p:txBody>
      </p:sp>
    </p:spTree>
    <p:extLst>
      <p:ext uri="{BB962C8B-B14F-4D97-AF65-F5344CB8AC3E}">
        <p14:creationId xmlns:p14="http://schemas.microsoft.com/office/powerpoint/2010/main" val="2982800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1E313FE9-142A-CEB3-6937-A8663EAB0837}"/>
            </a:ext>
          </a:extLst>
        </p:cNvPr>
        <p:cNvGrpSpPr/>
        <p:nvPr/>
      </p:nvGrpSpPr>
      <p:grpSpPr>
        <a:xfrm>
          <a:off x="0" y="0"/>
          <a:ext cx="0" cy="0"/>
          <a:chOff x="0" y="0"/>
          <a:chExt cx="0" cy="0"/>
        </a:xfrm>
      </p:grpSpPr>
      <p:pic>
        <p:nvPicPr>
          <p:cNvPr id="2" name="Google Shape;207;p33">
            <a:extLst>
              <a:ext uri="{FF2B5EF4-FFF2-40B4-BE49-F238E27FC236}">
                <a16:creationId xmlns:a16="http://schemas.microsoft.com/office/drawing/2014/main" id="{3023F6BD-CB9F-4F58-8F50-60A1F3B914F6}"/>
              </a:ext>
            </a:extLst>
          </p:cNvPr>
          <p:cNvPicPr preferRelativeResize="0">
            <a:picLocks noChangeAspect="1"/>
          </p:cNvPicPr>
          <p:nvPr/>
        </p:nvPicPr>
        <p:blipFill rotWithShape="1">
          <a:blip r:embed="rId3">
            <a:alphaModFix/>
          </a:blip>
          <a:srcRect/>
          <a:stretch/>
        </p:blipFill>
        <p:spPr>
          <a:xfrm>
            <a:off x="9797088" y="343742"/>
            <a:ext cx="1920240" cy="626065"/>
          </a:xfrm>
          <a:prstGeom prst="rect">
            <a:avLst/>
          </a:prstGeom>
          <a:noFill/>
          <a:ln>
            <a:noFill/>
          </a:ln>
        </p:spPr>
      </p:pic>
      <p:pic>
        <p:nvPicPr>
          <p:cNvPr id="4" name="Picture 3">
            <a:extLst>
              <a:ext uri="{FF2B5EF4-FFF2-40B4-BE49-F238E27FC236}">
                <a16:creationId xmlns:a16="http://schemas.microsoft.com/office/drawing/2014/main" id="{926E7AE6-8E62-427B-FC15-965C289C13F8}"/>
              </a:ext>
            </a:extLst>
          </p:cNvPr>
          <p:cNvPicPr>
            <a:picLocks noChangeAspect="1"/>
          </p:cNvPicPr>
          <p:nvPr/>
        </p:nvPicPr>
        <p:blipFill>
          <a:blip r:embed="rId4"/>
          <a:stretch>
            <a:fillRect/>
          </a:stretch>
        </p:blipFill>
        <p:spPr>
          <a:xfrm>
            <a:off x="119461" y="289946"/>
            <a:ext cx="2429483" cy="733656"/>
          </a:xfrm>
          <a:prstGeom prst="rect">
            <a:avLst/>
          </a:prstGeom>
        </p:spPr>
      </p:pic>
      <p:sp>
        <p:nvSpPr>
          <p:cNvPr id="14" name="Google Shape;258;p37">
            <a:extLst>
              <a:ext uri="{FF2B5EF4-FFF2-40B4-BE49-F238E27FC236}">
                <a16:creationId xmlns:a16="http://schemas.microsoft.com/office/drawing/2014/main" id="{30F5F1AA-F0A9-98C6-4DE1-8F0A2E849B13}"/>
              </a:ext>
            </a:extLst>
          </p:cNvPr>
          <p:cNvSpPr/>
          <p:nvPr/>
        </p:nvSpPr>
        <p:spPr>
          <a:xfrm>
            <a:off x="772015" y="1148306"/>
            <a:ext cx="11701395" cy="1175563"/>
          </a:xfrm>
          <a:prstGeom prst="rect">
            <a:avLst/>
          </a:prstGeom>
          <a:noFill/>
          <a:ln>
            <a:noFill/>
          </a:ln>
        </p:spPr>
        <p:txBody>
          <a:bodyPr spcFirstLastPara="1" wrap="square" lIns="121900" tIns="60925" rIns="121900" bIns="60925" anchor="t" anchorCtr="0">
            <a:noAutofit/>
          </a:bodyPr>
          <a:lstStyle/>
          <a:p>
            <a:pPr>
              <a:buClr>
                <a:srgbClr val="000000"/>
              </a:buClr>
              <a:buSzPts val="3200"/>
            </a:pPr>
            <a:r>
              <a:rPr lang="en-US" sz="3600" b="1" spc="-150" dirty="0" err="1">
                <a:solidFill>
                  <a:schemeClr val="tx1">
                    <a:lumMod val="65000"/>
                    <a:lumOff val="35000"/>
                  </a:schemeClr>
                </a:solidFill>
                <a:latin typeface="Proxima Nova ExCn"/>
                <a:cs typeface="Arial"/>
                <a:sym typeface="Roboto Black"/>
              </a:rPr>
              <a:t>Favoriser</a:t>
            </a:r>
            <a:r>
              <a:rPr lang="en-US" sz="3600" b="1" spc="-150" dirty="0">
                <a:solidFill>
                  <a:schemeClr val="tx1">
                    <a:lumMod val="65000"/>
                    <a:lumOff val="35000"/>
                  </a:schemeClr>
                </a:solidFill>
                <a:latin typeface="Proxima Nova ExCn"/>
                <a:cs typeface="Arial"/>
                <a:sym typeface="Roboto Black"/>
              </a:rPr>
              <a:t> la participation grâce à un </a:t>
            </a:r>
            <a:r>
              <a:rPr lang="en-US" sz="3600" b="1" spc="-150" dirty="0" err="1">
                <a:solidFill>
                  <a:schemeClr val="tx1">
                    <a:lumMod val="65000"/>
                    <a:lumOff val="35000"/>
                  </a:schemeClr>
                </a:solidFill>
                <a:latin typeface="Proxima Nova ExCn"/>
                <a:cs typeface="Arial"/>
                <a:sym typeface="Roboto Black"/>
              </a:rPr>
              <a:t>soutien</a:t>
            </a:r>
            <a:r>
              <a:rPr lang="en-US" sz="3600" b="1" spc="-150" dirty="0">
                <a:solidFill>
                  <a:schemeClr val="tx1">
                    <a:lumMod val="65000"/>
                    <a:lumOff val="35000"/>
                  </a:schemeClr>
                </a:solidFill>
                <a:latin typeface="Proxima Nova ExCn"/>
                <a:cs typeface="Arial"/>
                <a:sym typeface="Roboto Black"/>
              </a:rPr>
              <a:t> </a:t>
            </a:r>
            <a:r>
              <a:rPr lang="en-US" sz="3600" b="1" spc="-150" dirty="0" err="1">
                <a:solidFill>
                  <a:schemeClr val="tx1">
                    <a:lumMod val="65000"/>
                    <a:lumOff val="35000"/>
                  </a:schemeClr>
                </a:solidFill>
                <a:latin typeface="Proxima Nova ExCn"/>
                <a:cs typeface="Arial"/>
                <a:sym typeface="Roboto Black"/>
              </a:rPr>
              <a:t>en</a:t>
            </a:r>
            <a:r>
              <a:rPr lang="en-US" sz="3600" b="1" spc="-150" dirty="0">
                <a:solidFill>
                  <a:schemeClr val="tx1">
                    <a:lumMod val="65000"/>
                    <a:lumOff val="35000"/>
                  </a:schemeClr>
                </a:solidFill>
                <a:latin typeface="Proxima Nova ExCn"/>
                <a:cs typeface="Arial"/>
                <a:sym typeface="Roboto Black"/>
              </a:rPr>
              <a:t> matière de </a:t>
            </a:r>
            <a:r>
              <a:rPr lang="en-US" sz="3600" b="1" spc="-150" dirty="0" err="1">
                <a:solidFill>
                  <a:schemeClr val="tx1">
                    <a:lumMod val="65000"/>
                    <a:lumOff val="35000"/>
                  </a:schemeClr>
                </a:solidFill>
                <a:latin typeface="Proxima Nova ExCn"/>
                <a:cs typeface="Arial"/>
                <a:sym typeface="Roboto Black"/>
              </a:rPr>
              <a:t>ressources</a:t>
            </a:r>
            <a:endParaRPr lang="en-US" sz="4800" b="1" spc="-150" noProof="0" dirty="0">
              <a:solidFill>
                <a:schemeClr val="tx1">
                  <a:lumMod val="65000"/>
                  <a:lumOff val="35000"/>
                </a:schemeClr>
              </a:solidFill>
              <a:latin typeface="Proxima Nova ExCn"/>
              <a:cs typeface="Arial"/>
            </a:endParaRPr>
          </a:p>
        </p:txBody>
      </p:sp>
      <p:sp>
        <p:nvSpPr>
          <p:cNvPr id="15" name="object 11">
            <a:extLst>
              <a:ext uri="{FF2B5EF4-FFF2-40B4-BE49-F238E27FC236}">
                <a16:creationId xmlns:a16="http://schemas.microsoft.com/office/drawing/2014/main" id="{FD4D2C90-3134-7601-667E-9ADE03150C85}"/>
              </a:ext>
            </a:extLst>
          </p:cNvPr>
          <p:cNvSpPr txBox="1"/>
          <p:nvPr/>
        </p:nvSpPr>
        <p:spPr>
          <a:xfrm>
            <a:off x="9930846" y="6633956"/>
            <a:ext cx="1731956" cy="106983"/>
          </a:xfrm>
          <a:prstGeom prst="rect">
            <a:avLst/>
          </a:prstGeom>
        </p:spPr>
        <p:txBody>
          <a:bodyPr vert="horz" wrap="square" lIns="0" tIns="8856" rIns="0" bIns="0" rtlCol="0">
            <a:spAutoFit/>
          </a:bodyPr>
          <a:lstStyle/>
          <a:p>
            <a:pPr marL="7701">
              <a:spcBef>
                <a:spcPts val="69"/>
              </a:spcBef>
            </a:pPr>
            <a:r>
              <a:rPr lang="en-GB" sz="637" noProof="0" dirty="0">
                <a:solidFill>
                  <a:srgbClr val="FFFFFF"/>
                </a:solidFill>
                <a:latin typeface="Tahoma"/>
                <a:cs typeface="Tahoma"/>
              </a:rPr>
              <a:t>©CONSERVATION INTERNATIONAL - GUYANA</a:t>
            </a:r>
            <a:endParaRPr lang="en-GB" sz="637" noProof="0" dirty="0">
              <a:latin typeface="Tahoma"/>
              <a:cs typeface="Tahoma"/>
            </a:endParaRPr>
          </a:p>
        </p:txBody>
      </p:sp>
      <p:sp>
        <p:nvSpPr>
          <p:cNvPr id="8" name="TextBox 7">
            <a:extLst>
              <a:ext uri="{FF2B5EF4-FFF2-40B4-BE49-F238E27FC236}">
                <a16:creationId xmlns:a16="http://schemas.microsoft.com/office/drawing/2014/main" id="{B1ABE247-88F6-0506-F0E0-EB6B959A5BF1}"/>
              </a:ext>
            </a:extLst>
          </p:cNvPr>
          <p:cNvSpPr txBox="1"/>
          <p:nvPr/>
        </p:nvSpPr>
        <p:spPr>
          <a:xfrm>
            <a:off x="-8799" y="6094608"/>
            <a:ext cx="11583318" cy="923330"/>
          </a:xfrm>
          <a:prstGeom prst="rect">
            <a:avLst/>
          </a:prstGeom>
          <a:noFill/>
        </p:spPr>
        <p:txBody>
          <a:bodyPr wrap="square" lIns="91440" tIns="45720" rIns="91440" bIns="45720" anchor="t">
            <a:spAutoFit/>
          </a:bodyPr>
          <a:lstStyle/>
          <a:p>
            <a:pPr algn="ctr"/>
            <a:r>
              <a:rPr lang="en-GB" b="1" i="1" dirty="0">
                <a:solidFill>
                  <a:srgbClr val="0070C0"/>
                </a:solidFill>
                <a:latin typeface="Arial"/>
                <a:cs typeface="Arial"/>
              </a:rPr>
              <a:t>La participation est un droit, pas </a:t>
            </a:r>
            <a:r>
              <a:rPr lang="en-GB" b="1" i="1" dirty="0" err="1">
                <a:solidFill>
                  <a:srgbClr val="0070C0"/>
                </a:solidFill>
                <a:latin typeface="Arial"/>
                <a:cs typeface="Arial"/>
              </a:rPr>
              <a:t>une</a:t>
            </a:r>
            <a:r>
              <a:rPr lang="en-GB" b="1" i="1" dirty="0">
                <a:solidFill>
                  <a:srgbClr val="0070C0"/>
                </a:solidFill>
                <a:latin typeface="Arial"/>
                <a:cs typeface="Arial"/>
              </a:rPr>
              <a:t> </a:t>
            </a:r>
            <a:r>
              <a:rPr lang="en-GB" b="1" i="1" dirty="0" err="1">
                <a:solidFill>
                  <a:srgbClr val="0070C0"/>
                </a:solidFill>
                <a:latin typeface="Arial"/>
                <a:cs typeface="Arial"/>
              </a:rPr>
              <a:t>faveur</a:t>
            </a:r>
            <a:endParaRPr lang="en-GB" b="1" i="1" dirty="0">
              <a:solidFill>
                <a:srgbClr val="0070C0"/>
              </a:solidFill>
              <a:latin typeface="Arial"/>
              <a:cs typeface="Arial"/>
            </a:endParaRPr>
          </a:p>
          <a:p>
            <a:pPr algn="ctr"/>
            <a:br>
              <a:rPr lang="en-GB" i="1" noProof="0" dirty="0">
                <a:latin typeface="Arial" panose="020B0604020202020204" pitchFamily="34" charset="0"/>
                <a:cs typeface="Arial" panose="020B0604020202020204" pitchFamily="34" charset="0"/>
              </a:rPr>
            </a:br>
            <a:endParaRPr lang="en-GB" i="1" noProof="0">
              <a:solidFill>
                <a:srgbClr val="0070C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BA7D246-386F-B342-DFA0-7E99A41FCCB5}"/>
              </a:ext>
            </a:extLst>
          </p:cNvPr>
          <p:cNvSpPr txBox="1"/>
          <p:nvPr/>
        </p:nvSpPr>
        <p:spPr>
          <a:xfrm>
            <a:off x="4361" y="5561620"/>
            <a:ext cx="11451116" cy="646331"/>
          </a:xfrm>
          <a:prstGeom prst="rect">
            <a:avLst/>
          </a:prstGeom>
          <a:noFill/>
        </p:spPr>
        <p:txBody>
          <a:bodyPr wrap="square" lIns="91440" tIns="45720" rIns="91440" bIns="45720" anchor="t">
            <a:spAutoFit/>
          </a:bodyPr>
          <a:lstStyle/>
          <a:p>
            <a:pPr algn="ctr"/>
            <a:r>
              <a:rPr lang="en-GB" b="1" dirty="0">
                <a:solidFill>
                  <a:schemeClr val="tx1">
                    <a:lumMod val="65000"/>
                    <a:lumOff val="35000"/>
                  </a:schemeClr>
                </a:solidFill>
                <a:latin typeface="Arial"/>
                <a:cs typeface="Arial"/>
              </a:rPr>
              <a:t>Les </a:t>
            </a:r>
            <a:r>
              <a:rPr lang="en-GB" b="1" dirty="0" err="1">
                <a:solidFill>
                  <a:schemeClr val="tx1">
                    <a:lumMod val="65000"/>
                    <a:lumOff val="35000"/>
                  </a:schemeClr>
                </a:solidFill>
                <a:latin typeface="Arial"/>
                <a:cs typeface="Arial"/>
              </a:rPr>
              <a:t>promoteurs</a:t>
            </a:r>
            <a:r>
              <a:rPr lang="en-GB" b="1" dirty="0">
                <a:solidFill>
                  <a:schemeClr val="tx1">
                    <a:lumMod val="65000"/>
                    <a:lumOff val="35000"/>
                  </a:schemeClr>
                </a:solidFill>
                <a:latin typeface="Arial"/>
                <a:cs typeface="Arial"/>
              </a:rPr>
              <a:t> </a:t>
            </a:r>
            <a:r>
              <a:rPr lang="en-GB" b="1" dirty="0" err="1">
                <a:solidFill>
                  <a:schemeClr val="tx1">
                    <a:lumMod val="65000"/>
                    <a:lumOff val="35000"/>
                  </a:schemeClr>
                </a:solidFill>
                <a:latin typeface="Arial"/>
                <a:cs typeface="Arial"/>
              </a:rPr>
              <a:t>devraient</a:t>
            </a:r>
            <a:r>
              <a:rPr lang="en-GB" b="1" dirty="0">
                <a:solidFill>
                  <a:schemeClr val="tx1">
                    <a:lumMod val="65000"/>
                    <a:lumOff val="35000"/>
                  </a:schemeClr>
                </a:solidFill>
                <a:latin typeface="Arial"/>
                <a:cs typeface="Arial"/>
              </a:rPr>
              <a:t> </a:t>
            </a:r>
            <a:r>
              <a:rPr lang="en-GB" b="1" dirty="0" err="1">
                <a:solidFill>
                  <a:schemeClr val="tx1">
                    <a:lumMod val="65000"/>
                    <a:lumOff val="35000"/>
                  </a:schemeClr>
                </a:solidFill>
                <a:latin typeface="Arial"/>
                <a:cs typeface="Arial"/>
              </a:rPr>
              <a:t>envisager</a:t>
            </a:r>
            <a:r>
              <a:rPr lang="en-GB" b="1" dirty="0">
                <a:solidFill>
                  <a:schemeClr val="tx1">
                    <a:lumMod val="65000"/>
                    <a:lumOff val="35000"/>
                  </a:schemeClr>
                </a:solidFill>
                <a:latin typeface="Arial"/>
                <a:cs typeface="Arial"/>
              </a:rPr>
              <a:t> de </a:t>
            </a:r>
            <a:r>
              <a:rPr lang="en-GB" b="1" dirty="0" err="1">
                <a:solidFill>
                  <a:schemeClr val="tx1">
                    <a:lumMod val="65000"/>
                    <a:lumOff val="35000"/>
                  </a:schemeClr>
                </a:solidFill>
                <a:latin typeface="Arial"/>
                <a:cs typeface="Arial"/>
              </a:rPr>
              <a:t>prévoir</a:t>
            </a:r>
            <a:r>
              <a:rPr lang="en-GB" b="1" dirty="0">
                <a:solidFill>
                  <a:schemeClr val="tx1">
                    <a:lumMod val="65000"/>
                    <a:lumOff val="35000"/>
                  </a:schemeClr>
                </a:solidFill>
                <a:latin typeface="Arial"/>
                <a:cs typeface="Arial"/>
              </a:rPr>
              <a:t> un budget pour </a:t>
            </a:r>
            <a:r>
              <a:rPr lang="en-GB" b="1" dirty="0" err="1">
                <a:solidFill>
                  <a:schemeClr val="tx1">
                    <a:lumMod val="65000"/>
                    <a:lumOff val="35000"/>
                  </a:schemeClr>
                </a:solidFill>
                <a:latin typeface="Arial"/>
                <a:cs typeface="Arial"/>
              </a:rPr>
              <a:t>cela</a:t>
            </a:r>
          </a:p>
          <a:p>
            <a:pPr algn="ctr">
              <a:buNone/>
            </a:pPr>
            <a:endParaRPr lang="en-GB" b="1" noProof="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54" name="그룹 42">
            <a:extLst>
              <a:ext uri="{FF2B5EF4-FFF2-40B4-BE49-F238E27FC236}">
                <a16:creationId xmlns:a16="http://schemas.microsoft.com/office/drawing/2014/main" id="{9F1178B4-BF92-9865-D0BD-8AA45114FC09}"/>
              </a:ext>
            </a:extLst>
          </p:cNvPr>
          <p:cNvGrpSpPr/>
          <p:nvPr/>
        </p:nvGrpSpPr>
        <p:grpSpPr>
          <a:xfrm>
            <a:off x="772015" y="2669876"/>
            <a:ext cx="8791460" cy="2297785"/>
            <a:chOff x="1540179" y="2723603"/>
            <a:chExt cx="9111642" cy="2468366"/>
          </a:xfrm>
        </p:grpSpPr>
        <p:grpSp>
          <p:nvGrpSpPr>
            <p:cNvPr id="55" name="Group 31">
              <a:extLst>
                <a:ext uri="{FF2B5EF4-FFF2-40B4-BE49-F238E27FC236}">
                  <a16:creationId xmlns:a16="http://schemas.microsoft.com/office/drawing/2014/main" id="{C6327E83-AF4D-F4AC-5B50-BA1F5A723D22}"/>
                </a:ext>
              </a:extLst>
            </p:cNvPr>
            <p:cNvGrpSpPr/>
            <p:nvPr/>
          </p:nvGrpSpPr>
          <p:grpSpPr>
            <a:xfrm>
              <a:off x="1540179" y="3307223"/>
              <a:ext cx="1884746" cy="1884746"/>
              <a:chOff x="1540179" y="3307223"/>
              <a:chExt cx="1884746" cy="1884746"/>
            </a:xfrm>
          </p:grpSpPr>
          <p:sp>
            <p:nvSpPr>
              <p:cNvPr id="68" name="Oval 2">
                <a:extLst>
                  <a:ext uri="{FF2B5EF4-FFF2-40B4-BE49-F238E27FC236}">
                    <a16:creationId xmlns:a16="http://schemas.microsoft.com/office/drawing/2014/main" id="{FB8F8735-98B2-9104-6EFA-414AC935664F}"/>
                  </a:ext>
                </a:extLst>
              </p:cNvPr>
              <p:cNvSpPr/>
              <p:nvPr/>
            </p:nvSpPr>
            <p:spPr>
              <a:xfrm>
                <a:off x="1540179" y="3307223"/>
                <a:ext cx="1884746" cy="188474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a:latin typeface="Arial" panose="020B0604020202020204" pitchFamily="34" charset="0"/>
                  <a:cs typeface="Arial" panose="020B0604020202020204" pitchFamily="34" charset="0"/>
                </a:endParaRPr>
              </a:p>
            </p:txBody>
          </p:sp>
          <p:sp>
            <p:nvSpPr>
              <p:cNvPr id="69" name="Chord 7">
                <a:extLst>
                  <a:ext uri="{FF2B5EF4-FFF2-40B4-BE49-F238E27FC236}">
                    <a16:creationId xmlns:a16="http://schemas.microsoft.com/office/drawing/2014/main" id="{3C9D899D-AE7E-525D-B16B-7303CCBC1919}"/>
                  </a:ext>
                </a:extLst>
              </p:cNvPr>
              <p:cNvSpPr/>
              <p:nvPr/>
            </p:nvSpPr>
            <p:spPr>
              <a:xfrm>
                <a:off x="1541261" y="3307223"/>
                <a:ext cx="1883664" cy="1883664"/>
              </a:xfrm>
              <a:prstGeom prst="chord">
                <a:avLst>
                  <a:gd name="adj1" fmla="val 11842081"/>
                  <a:gd name="adj2" fmla="val 20554687"/>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a:latin typeface="Arial" panose="020B0604020202020204" pitchFamily="34" charset="0"/>
                  <a:cs typeface="Arial" panose="020B0604020202020204" pitchFamily="34" charset="0"/>
                </a:endParaRPr>
              </a:p>
            </p:txBody>
          </p:sp>
        </p:grpSp>
        <p:grpSp>
          <p:nvGrpSpPr>
            <p:cNvPr id="56" name="Group 32">
              <a:extLst>
                <a:ext uri="{FF2B5EF4-FFF2-40B4-BE49-F238E27FC236}">
                  <a16:creationId xmlns:a16="http://schemas.microsoft.com/office/drawing/2014/main" id="{6E3067B3-6BAB-D488-E8FE-1CF25116E645}"/>
                </a:ext>
              </a:extLst>
            </p:cNvPr>
            <p:cNvGrpSpPr/>
            <p:nvPr/>
          </p:nvGrpSpPr>
          <p:grpSpPr>
            <a:xfrm>
              <a:off x="3346903" y="2723603"/>
              <a:ext cx="1884746" cy="1884746"/>
              <a:chOff x="3346903" y="2723603"/>
              <a:chExt cx="1884746" cy="1884746"/>
            </a:xfrm>
          </p:grpSpPr>
          <p:sp>
            <p:nvSpPr>
              <p:cNvPr id="66" name="Oval 3">
                <a:extLst>
                  <a:ext uri="{FF2B5EF4-FFF2-40B4-BE49-F238E27FC236}">
                    <a16:creationId xmlns:a16="http://schemas.microsoft.com/office/drawing/2014/main" id="{637C4DE4-FA02-E656-28F9-CD182557BB25}"/>
                  </a:ext>
                </a:extLst>
              </p:cNvPr>
              <p:cNvSpPr/>
              <p:nvPr/>
            </p:nvSpPr>
            <p:spPr>
              <a:xfrm>
                <a:off x="3346903" y="2723603"/>
                <a:ext cx="1884746" cy="188474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a:latin typeface="Arial" panose="020B0604020202020204" pitchFamily="34" charset="0"/>
                  <a:cs typeface="Arial" panose="020B0604020202020204" pitchFamily="34" charset="0"/>
                </a:endParaRPr>
              </a:p>
            </p:txBody>
          </p:sp>
          <p:sp>
            <p:nvSpPr>
              <p:cNvPr id="67" name="Chord 9">
                <a:extLst>
                  <a:ext uri="{FF2B5EF4-FFF2-40B4-BE49-F238E27FC236}">
                    <a16:creationId xmlns:a16="http://schemas.microsoft.com/office/drawing/2014/main" id="{7FD13DA0-0B07-E6B8-DD87-1DBCDCCF90A2}"/>
                  </a:ext>
                </a:extLst>
              </p:cNvPr>
              <p:cNvSpPr/>
              <p:nvPr/>
            </p:nvSpPr>
            <p:spPr>
              <a:xfrm rot="10800000">
                <a:off x="3347985" y="2724684"/>
                <a:ext cx="1883664" cy="1883664"/>
              </a:xfrm>
              <a:prstGeom prst="chord">
                <a:avLst>
                  <a:gd name="adj1" fmla="val 11842081"/>
                  <a:gd name="adj2" fmla="val 20554687"/>
                </a:avLst>
              </a:pr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a:latin typeface="Arial" panose="020B0604020202020204" pitchFamily="34" charset="0"/>
                  <a:cs typeface="Arial" panose="020B0604020202020204" pitchFamily="34" charset="0"/>
                </a:endParaRPr>
              </a:p>
            </p:txBody>
          </p:sp>
        </p:grpSp>
        <p:grpSp>
          <p:nvGrpSpPr>
            <p:cNvPr id="57" name="Group 33">
              <a:extLst>
                <a:ext uri="{FF2B5EF4-FFF2-40B4-BE49-F238E27FC236}">
                  <a16:creationId xmlns:a16="http://schemas.microsoft.com/office/drawing/2014/main" id="{0E35B6E7-0C83-1FA7-7038-090D8B631611}"/>
                </a:ext>
              </a:extLst>
            </p:cNvPr>
            <p:cNvGrpSpPr/>
            <p:nvPr/>
          </p:nvGrpSpPr>
          <p:grpSpPr>
            <a:xfrm>
              <a:off x="5153627" y="3306142"/>
              <a:ext cx="1884746" cy="1885827"/>
              <a:chOff x="5153627" y="3306142"/>
              <a:chExt cx="1884746" cy="1885827"/>
            </a:xfrm>
          </p:grpSpPr>
          <p:sp>
            <p:nvSpPr>
              <p:cNvPr id="64" name="Oval 4">
                <a:extLst>
                  <a:ext uri="{FF2B5EF4-FFF2-40B4-BE49-F238E27FC236}">
                    <a16:creationId xmlns:a16="http://schemas.microsoft.com/office/drawing/2014/main" id="{BCD38F18-CEAC-9966-2111-A50F0CE10576}"/>
                  </a:ext>
                </a:extLst>
              </p:cNvPr>
              <p:cNvSpPr/>
              <p:nvPr/>
            </p:nvSpPr>
            <p:spPr>
              <a:xfrm>
                <a:off x="5153627" y="3307223"/>
                <a:ext cx="1884746" cy="1884746"/>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a:latin typeface="Arial" panose="020B0604020202020204" pitchFamily="34" charset="0"/>
                  <a:cs typeface="Arial" panose="020B0604020202020204" pitchFamily="34" charset="0"/>
                </a:endParaRPr>
              </a:p>
            </p:txBody>
          </p:sp>
          <p:sp>
            <p:nvSpPr>
              <p:cNvPr id="65" name="Chord 64">
                <a:extLst>
                  <a:ext uri="{FF2B5EF4-FFF2-40B4-BE49-F238E27FC236}">
                    <a16:creationId xmlns:a16="http://schemas.microsoft.com/office/drawing/2014/main" id="{435A718C-2234-F99E-C0AE-A6F66D5F6EB2}"/>
                  </a:ext>
                </a:extLst>
              </p:cNvPr>
              <p:cNvSpPr/>
              <p:nvPr/>
            </p:nvSpPr>
            <p:spPr>
              <a:xfrm>
                <a:off x="5154709" y="3306142"/>
                <a:ext cx="1883664" cy="1883664"/>
              </a:xfrm>
              <a:prstGeom prst="chord">
                <a:avLst>
                  <a:gd name="adj1" fmla="val 11842081"/>
                  <a:gd name="adj2" fmla="val 20554687"/>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a:latin typeface="Arial" panose="020B0604020202020204" pitchFamily="34" charset="0"/>
                  <a:cs typeface="Arial" panose="020B0604020202020204" pitchFamily="34" charset="0"/>
                </a:endParaRPr>
              </a:p>
            </p:txBody>
          </p:sp>
        </p:grpSp>
        <p:grpSp>
          <p:nvGrpSpPr>
            <p:cNvPr id="58" name="Group 34">
              <a:extLst>
                <a:ext uri="{FF2B5EF4-FFF2-40B4-BE49-F238E27FC236}">
                  <a16:creationId xmlns:a16="http://schemas.microsoft.com/office/drawing/2014/main" id="{147FFC07-50BE-26F0-E45A-E2BC7E3B6D82}"/>
                </a:ext>
              </a:extLst>
            </p:cNvPr>
            <p:cNvGrpSpPr/>
            <p:nvPr/>
          </p:nvGrpSpPr>
          <p:grpSpPr>
            <a:xfrm>
              <a:off x="6960351" y="2723603"/>
              <a:ext cx="1884746" cy="1884746"/>
              <a:chOff x="6960351" y="2723603"/>
              <a:chExt cx="1884746" cy="1884746"/>
            </a:xfrm>
          </p:grpSpPr>
          <p:sp>
            <p:nvSpPr>
              <p:cNvPr id="62" name="Oval 5">
                <a:extLst>
                  <a:ext uri="{FF2B5EF4-FFF2-40B4-BE49-F238E27FC236}">
                    <a16:creationId xmlns:a16="http://schemas.microsoft.com/office/drawing/2014/main" id="{D1E43E1A-8542-2A2B-8D85-2895EA70DE3F}"/>
                  </a:ext>
                </a:extLst>
              </p:cNvPr>
              <p:cNvSpPr/>
              <p:nvPr/>
            </p:nvSpPr>
            <p:spPr>
              <a:xfrm>
                <a:off x="6960351" y="2723603"/>
                <a:ext cx="1884746" cy="1884746"/>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a:latin typeface="Arial" panose="020B0604020202020204" pitchFamily="34" charset="0"/>
                  <a:cs typeface="Arial" panose="020B0604020202020204" pitchFamily="34" charset="0"/>
                </a:endParaRPr>
              </a:p>
            </p:txBody>
          </p:sp>
          <p:sp>
            <p:nvSpPr>
              <p:cNvPr id="63" name="Chord 62">
                <a:extLst>
                  <a:ext uri="{FF2B5EF4-FFF2-40B4-BE49-F238E27FC236}">
                    <a16:creationId xmlns:a16="http://schemas.microsoft.com/office/drawing/2014/main" id="{DDDF322B-F800-4E85-DC39-799BBFB48409}"/>
                  </a:ext>
                </a:extLst>
              </p:cNvPr>
              <p:cNvSpPr/>
              <p:nvPr/>
            </p:nvSpPr>
            <p:spPr>
              <a:xfrm rot="10800000">
                <a:off x="6961433" y="2723603"/>
                <a:ext cx="1883664" cy="1883664"/>
              </a:xfrm>
              <a:prstGeom prst="chord">
                <a:avLst>
                  <a:gd name="adj1" fmla="val 11842081"/>
                  <a:gd name="adj2" fmla="val 20554687"/>
                </a:avLst>
              </a:prstGeom>
              <a:solidFill>
                <a:schemeClr val="accent4"/>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a:latin typeface="Arial" panose="020B0604020202020204" pitchFamily="34" charset="0"/>
                  <a:cs typeface="Arial" panose="020B0604020202020204" pitchFamily="34" charset="0"/>
                </a:endParaRPr>
              </a:p>
            </p:txBody>
          </p:sp>
        </p:grpSp>
        <p:grpSp>
          <p:nvGrpSpPr>
            <p:cNvPr id="59" name="Group 35">
              <a:extLst>
                <a:ext uri="{FF2B5EF4-FFF2-40B4-BE49-F238E27FC236}">
                  <a16:creationId xmlns:a16="http://schemas.microsoft.com/office/drawing/2014/main" id="{85960706-54EE-97C5-2237-517826580DC1}"/>
                </a:ext>
              </a:extLst>
            </p:cNvPr>
            <p:cNvGrpSpPr/>
            <p:nvPr/>
          </p:nvGrpSpPr>
          <p:grpSpPr>
            <a:xfrm>
              <a:off x="8767075" y="3306142"/>
              <a:ext cx="1884746" cy="1885827"/>
              <a:chOff x="8767075" y="3306142"/>
              <a:chExt cx="1884746" cy="1885827"/>
            </a:xfrm>
          </p:grpSpPr>
          <p:sp>
            <p:nvSpPr>
              <p:cNvPr id="60" name="Oval 6">
                <a:extLst>
                  <a:ext uri="{FF2B5EF4-FFF2-40B4-BE49-F238E27FC236}">
                    <a16:creationId xmlns:a16="http://schemas.microsoft.com/office/drawing/2014/main" id="{DBE0F4A6-F8B3-2EC0-12A3-641002BCA3EA}"/>
                  </a:ext>
                </a:extLst>
              </p:cNvPr>
              <p:cNvSpPr/>
              <p:nvPr/>
            </p:nvSpPr>
            <p:spPr>
              <a:xfrm>
                <a:off x="8767075" y="3307223"/>
                <a:ext cx="1884746" cy="1884746"/>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a:latin typeface="Arial" panose="020B0604020202020204" pitchFamily="34" charset="0"/>
                  <a:cs typeface="Arial" panose="020B0604020202020204" pitchFamily="34" charset="0"/>
                </a:endParaRPr>
              </a:p>
            </p:txBody>
          </p:sp>
          <p:sp>
            <p:nvSpPr>
              <p:cNvPr id="61" name="Chord 12">
                <a:extLst>
                  <a:ext uri="{FF2B5EF4-FFF2-40B4-BE49-F238E27FC236}">
                    <a16:creationId xmlns:a16="http://schemas.microsoft.com/office/drawing/2014/main" id="{EEC7D4C3-DF80-9458-70E3-07F1FFA705F3}"/>
                  </a:ext>
                </a:extLst>
              </p:cNvPr>
              <p:cNvSpPr/>
              <p:nvPr/>
            </p:nvSpPr>
            <p:spPr>
              <a:xfrm>
                <a:off x="8768157" y="3306142"/>
                <a:ext cx="1883664" cy="1883664"/>
              </a:xfrm>
              <a:prstGeom prst="chord">
                <a:avLst>
                  <a:gd name="adj1" fmla="val 11842081"/>
                  <a:gd name="adj2" fmla="val 20554687"/>
                </a:avLst>
              </a:prstGeom>
              <a:solidFill>
                <a:schemeClr val="accent5"/>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a:latin typeface="Arial" panose="020B0604020202020204" pitchFamily="34" charset="0"/>
                  <a:cs typeface="Arial" panose="020B0604020202020204" pitchFamily="34" charset="0"/>
                </a:endParaRPr>
              </a:p>
            </p:txBody>
          </p:sp>
        </p:grpSp>
      </p:grpSp>
      <p:sp>
        <p:nvSpPr>
          <p:cNvPr id="70" name="TextBox 69">
            <a:extLst>
              <a:ext uri="{FF2B5EF4-FFF2-40B4-BE49-F238E27FC236}">
                <a16:creationId xmlns:a16="http://schemas.microsoft.com/office/drawing/2014/main" id="{0B441167-8D02-43E2-E4F3-A27D7BF4DA50}"/>
              </a:ext>
            </a:extLst>
          </p:cNvPr>
          <p:cNvSpPr txBox="1"/>
          <p:nvPr/>
        </p:nvSpPr>
        <p:spPr>
          <a:xfrm>
            <a:off x="4060362" y="2384219"/>
            <a:ext cx="2286964" cy="954107"/>
          </a:xfrm>
          <a:prstGeom prst="rect">
            <a:avLst/>
          </a:prstGeom>
          <a:noFill/>
        </p:spPr>
        <p:txBody>
          <a:bodyPr wrap="square" lIns="91440" tIns="45720" rIns="91440" bIns="45720" rtlCol="0" anchor="t">
            <a:spAutoFit/>
          </a:bodyPr>
          <a:lstStyle/>
          <a:p>
            <a:pPr algn="ctr"/>
            <a:r>
              <a:rPr lang="en-GB" sz="1400" b="1" noProof="0" dirty="0">
                <a:solidFill>
                  <a:schemeClr val="accent3"/>
                </a:solidFill>
                <a:latin typeface="Arial"/>
                <a:cs typeface="Arial"/>
              </a:rPr>
              <a:t> </a:t>
            </a:r>
            <a:r>
              <a:rPr lang="en-GB" sz="1400" b="1" dirty="0">
                <a:solidFill>
                  <a:schemeClr val="accent3"/>
                </a:solidFill>
                <a:latin typeface="Arial"/>
                <a:cs typeface="Arial"/>
              </a:rPr>
              <a:t>Pour </a:t>
            </a:r>
            <a:r>
              <a:rPr lang="en-GB" sz="1400" b="1" dirty="0" err="1">
                <a:solidFill>
                  <a:schemeClr val="accent3"/>
                </a:solidFill>
                <a:latin typeface="Arial"/>
                <a:cs typeface="Arial"/>
              </a:rPr>
              <a:t>comprendre</a:t>
            </a:r>
            <a:r>
              <a:rPr lang="en-GB" sz="1400" b="1" dirty="0">
                <a:solidFill>
                  <a:schemeClr val="accent3"/>
                </a:solidFill>
                <a:latin typeface="Arial"/>
                <a:cs typeface="Arial"/>
              </a:rPr>
              <a:t> les </a:t>
            </a:r>
            <a:r>
              <a:rPr lang="en-GB" sz="1400" b="1" dirty="0" err="1">
                <a:solidFill>
                  <a:schemeClr val="accent3"/>
                </a:solidFill>
                <a:latin typeface="Arial"/>
                <a:cs typeface="Arial"/>
              </a:rPr>
              <a:t>détails</a:t>
            </a:r>
            <a:r>
              <a:rPr lang="en-GB" sz="1400" b="1" dirty="0">
                <a:solidFill>
                  <a:schemeClr val="accent3"/>
                </a:solidFill>
                <a:latin typeface="Arial"/>
                <a:cs typeface="Arial"/>
              </a:rPr>
              <a:t> complexes du </a:t>
            </a:r>
            <a:r>
              <a:rPr lang="en-GB" sz="1400" b="1" dirty="0" err="1">
                <a:solidFill>
                  <a:schemeClr val="accent3"/>
                </a:solidFill>
                <a:latin typeface="Arial"/>
                <a:cs typeface="Arial"/>
              </a:rPr>
              <a:t>projet</a:t>
            </a:r>
            <a:endParaRPr lang="en-US" sz="1400" b="1" dirty="0" err="1">
              <a:solidFill>
                <a:schemeClr val="accent3"/>
              </a:solidFill>
              <a:latin typeface="Arial"/>
              <a:cs typeface="Arial"/>
            </a:endParaRPr>
          </a:p>
          <a:p>
            <a:pPr algn="ctr"/>
            <a:endParaRPr lang="en-GB" sz="1400" b="1" noProof="0" dirty="0">
              <a:solidFill>
                <a:schemeClr val="accent3"/>
              </a:solidFill>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B663ECA1-B537-ECA0-8E1B-56452584B2DC}"/>
              </a:ext>
            </a:extLst>
          </p:cNvPr>
          <p:cNvSpPr txBox="1"/>
          <p:nvPr/>
        </p:nvSpPr>
        <p:spPr>
          <a:xfrm>
            <a:off x="500155" y="2467245"/>
            <a:ext cx="2452063" cy="738664"/>
          </a:xfrm>
          <a:prstGeom prst="rect">
            <a:avLst/>
          </a:prstGeom>
          <a:noFill/>
        </p:spPr>
        <p:txBody>
          <a:bodyPr wrap="square" lIns="91440" tIns="45720" rIns="91440" bIns="45720" rtlCol="0" anchor="t">
            <a:spAutoFit/>
          </a:bodyPr>
          <a:lstStyle/>
          <a:p>
            <a:pPr algn="ctr"/>
            <a:r>
              <a:rPr lang="en-GB" sz="1400" b="1" dirty="0" err="1">
                <a:solidFill>
                  <a:schemeClr val="accent1"/>
                </a:solidFill>
                <a:latin typeface="Arial"/>
                <a:cs typeface="Arial"/>
              </a:rPr>
              <a:t>Lorsque</a:t>
            </a:r>
            <a:r>
              <a:rPr lang="en-GB" sz="1400" b="1" dirty="0">
                <a:solidFill>
                  <a:schemeClr val="accent1"/>
                </a:solidFill>
                <a:latin typeface="Arial"/>
                <a:cs typeface="Arial"/>
              </a:rPr>
              <a:t> </a:t>
            </a:r>
            <a:r>
              <a:rPr lang="en-GB" sz="1400" b="1" dirty="0" err="1">
                <a:solidFill>
                  <a:schemeClr val="accent1"/>
                </a:solidFill>
                <a:latin typeface="Arial"/>
                <a:cs typeface="Arial"/>
              </a:rPr>
              <a:t>cela</a:t>
            </a:r>
            <a:r>
              <a:rPr lang="en-GB" sz="1400" b="1" dirty="0">
                <a:solidFill>
                  <a:schemeClr val="accent1"/>
                </a:solidFill>
                <a:latin typeface="Arial"/>
                <a:cs typeface="Arial"/>
              </a:rPr>
              <a:t> est </a:t>
            </a:r>
            <a:r>
              <a:rPr lang="en-GB" sz="1400" b="1" dirty="0" err="1">
                <a:solidFill>
                  <a:schemeClr val="accent1"/>
                </a:solidFill>
                <a:latin typeface="Arial"/>
                <a:cs typeface="Arial"/>
              </a:rPr>
              <a:t>nécessaire</a:t>
            </a:r>
            <a:endParaRPr lang="en-GB" sz="1400" b="1" dirty="0">
              <a:solidFill>
                <a:schemeClr val="accent1"/>
              </a:solidFill>
              <a:latin typeface="Arial"/>
              <a:cs typeface="Arial"/>
            </a:endParaRPr>
          </a:p>
          <a:p>
            <a:pPr algn="ctr"/>
            <a:endParaRPr lang="en-GB" sz="1400" b="1" noProof="0" dirty="0">
              <a:solidFill>
                <a:schemeClr val="accent1"/>
              </a:solidFill>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A121F47B-6DEA-B94D-A14B-31DCC845D7C8}"/>
              </a:ext>
            </a:extLst>
          </p:cNvPr>
          <p:cNvSpPr txBox="1"/>
          <p:nvPr/>
        </p:nvSpPr>
        <p:spPr>
          <a:xfrm>
            <a:off x="7584483" y="2214339"/>
            <a:ext cx="2004136" cy="1169551"/>
          </a:xfrm>
          <a:prstGeom prst="rect">
            <a:avLst/>
          </a:prstGeom>
          <a:noFill/>
        </p:spPr>
        <p:txBody>
          <a:bodyPr wrap="square" lIns="91440" tIns="45720" rIns="91440" bIns="45720" rtlCol="0" anchor="t">
            <a:spAutoFit/>
          </a:bodyPr>
          <a:lstStyle/>
          <a:p>
            <a:pPr algn="ctr"/>
            <a:r>
              <a:rPr lang="en-GB" sz="1400" b="1" noProof="0" dirty="0">
                <a:solidFill>
                  <a:schemeClr val="accent5"/>
                </a:solidFill>
                <a:latin typeface="Arial"/>
                <a:cs typeface="Arial"/>
              </a:rPr>
              <a:t> </a:t>
            </a:r>
            <a:r>
              <a:rPr lang="en-GB" sz="1400" b="1" dirty="0">
                <a:solidFill>
                  <a:schemeClr val="accent5"/>
                </a:solidFill>
                <a:latin typeface="Arial"/>
                <a:cs typeface="Arial"/>
              </a:rPr>
              <a:t>Pour consulter </a:t>
            </a:r>
            <a:r>
              <a:rPr lang="en-GB" sz="1400" b="1" dirty="0" err="1">
                <a:solidFill>
                  <a:schemeClr val="accent5"/>
                </a:solidFill>
                <a:latin typeface="Arial"/>
                <a:cs typeface="Arial"/>
              </a:rPr>
              <a:t>en</a:t>
            </a:r>
            <a:r>
              <a:rPr lang="en-GB" sz="1400" b="1" dirty="0">
                <a:solidFill>
                  <a:schemeClr val="accent5"/>
                </a:solidFill>
                <a:latin typeface="Arial"/>
                <a:cs typeface="Arial"/>
              </a:rPr>
              <a:t> interne et prendre des </a:t>
            </a:r>
            <a:r>
              <a:rPr lang="en-GB" sz="1400" b="1" dirty="0" err="1">
                <a:solidFill>
                  <a:schemeClr val="accent5"/>
                </a:solidFill>
                <a:latin typeface="Arial"/>
                <a:cs typeface="Arial"/>
              </a:rPr>
              <a:t>décisions</a:t>
            </a:r>
            <a:r>
              <a:rPr lang="en-GB" sz="1100" dirty="0">
                <a:solidFill>
                  <a:schemeClr val="accent5"/>
                </a:solidFill>
                <a:latin typeface="Segoe UI"/>
                <a:cs typeface="Segoe UI"/>
              </a:rPr>
              <a:t> </a:t>
            </a:r>
            <a:r>
              <a:rPr lang="en-GB" sz="1400" b="1" dirty="0">
                <a:solidFill>
                  <a:schemeClr val="accent5"/>
                </a:solidFill>
                <a:latin typeface="Arial"/>
                <a:cs typeface="Arial"/>
              </a:rPr>
              <a:t>collectives</a:t>
            </a:r>
          </a:p>
          <a:p>
            <a:pPr algn="ctr"/>
            <a:endParaRPr lang="en-GB" sz="1400" b="1" noProof="0" dirty="0">
              <a:solidFill>
                <a:schemeClr val="accent5"/>
              </a:solidFill>
              <a:latin typeface="Arial" panose="020B0604020202020204" pitchFamily="34" charset="0"/>
              <a:cs typeface="Arial" panose="020B0604020202020204" pitchFamily="34" charset="0"/>
            </a:endParaRPr>
          </a:p>
        </p:txBody>
      </p:sp>
      <p:sp>
        <p:nvSpPr>
          <p:cNvPr id="74" name="Teardrop 1">
            <a:extLst>
              <a:ext uri="{FF2B5EF4-FFF2-40B4-BE49-F238E27FC236}">
                <a16:creationId xmlns:a16="http://schemas.microsoft.com/office/drawing/2014/main" id="{A29190C8-0037-F18F-3700-B1170F530699}"/>
              </a:ext>
            </a:extLst>
          </p:cNvPr>
          <p:cNvSpPr/>
          <p:nvPr/>
        </p:nvSpPr>
        <p:spPr>
          <a:xfrm rot="18756028">
            <a:off x="8488370" y="3325892"/>
            <a:ext cx="389540" cy="399540"/>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n-GB" sz="1400" noProof="0" dirty="0">
              <a:solidFill>
                <a:schemeClr val="tx1"/>
              </a:solidFill>
              <a:latin typeface="Arial" panose="020B0604020202020204" pitchFamily="34" charset="0"/>
              <a:cs typeface="Arial" panose="020B0604020202020204" pitchFamily="34" charset="0"/>
            </a:endParaRPr>
          </a:p>
        </p:txBody>
      </p:sp>
      <p:sp>
        <p:nvSpPr>
          <p:cNvPr id="77" name="Round Same Side Corner Rectangle 36">
            <a:extLst>
              <a:ext uri="{FF2B5EF4-FFF2-40B4-BE49-F238E27FC236}">
                <a16:creationId xmlns:a16="http://schemas.microsoft.com/office/drawing/2014/main" id="{5BDD9559-7949-0403-C101-60173D48124F}"/>
              </a:ext>
            </a:extLst>
          </p:cNvPr>
          <p:cNvSpPr>
            <a:spLocks noChangeAspect="1"/>
          </p:cNvSpPr>
          <p:nvPr/>
        </p:nvSpPr>
        <p:spPr>
          <a:xfrm>
            <a:off x="6768788" y="3865728"/>
            <a:ext cx="359666" cy="304491"/>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n-GB" sz="1400" noProof="0" dirty="0">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300B83E0-DBFE-2F88-93DC-69A275369645}"/>
              </a:ext>
            </a:extLst>
          </p:cNvPr>
          <p:cNvSpPr txBox="1"/>
          <p:nvPr/>
        </p:nvSpPr>
        <p:spPr>
          <a:xfrm>
            <a:off x="8149098" y="4127967"/>
            <a:ext cx="1085517" cy="307777"/>
          </a:xfrm>
          <a:prstGeom prst="rect">
            <a:avLst/>
          </a:prstGeom>
          <a:noFill/>
        </p:spPr>
        <p:txBody>
          <a:bodyPr wrap="square" lIns="91440" tIns="45720" rIns="91440" bIns="45720" rtlCol="0" anchor="ctr">
            <a:spAutoFit/>
          </a:bodyPr>
          <a:lstStyle/>
          <a:p>
            <a:pPr algn="ctr"/>
            <a:r>
              <a:rPr lang="en-GB" sz="1400" b="1" dirty="0">
                <a:solidFill>
                  <a:schemeClr val="accent5"/>
                </a:solidFill>
                <a:latin typeface="Arial"/>
                <a:cs typeface="Arial"/>
              </a:rPr>
              <a:t>Temps</a:t>
            </a:r>
            <a:endParaRPr lang="en-GB" sz="1400" b="1" noProof="0" dirty="0">
              <a:solidFill>
                <a:schemeClr val="accent5"/>
              </a:solidFill>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B29222BA-0E8B-029E-A50A-09BA6756F253}"/>
              </a:ext>
            </a:extLst>
          </p:cNvPr>
          <p:cNvSpPr txBox="1"/>
          <p:nvPr/>
        </p:nvSpPr>
        <p:spPr>
          <a:xfrm>
            <a:off x="866379" y="3809014"/>
            <a:ext cx="1629789" cy="800219"/>
          </a:xfrm>
          <a:prstGeom prst="rect">
            <a:avLst/>
          </a:prstGeom>
          <a:noFill/>
        </p:spPr>
        <p:txBody>
          <a:bodyPr wrap="square" lIns="91440" tIns="45720" rIns="91440" bIns="45720" rtlCol="0" anchor="ctr">
            <a:spAutoFit/>
          </a:bodyPr>
          <a:lstStyle/>
          <a:p>
            <a:pPr algn="ctr"/>
            <a:r>
              <a:rPr lang="en-GB" sz="1400" b="1" dirty="0" err="1">
                <a:solidFill>
                  <a:schemeClr val="accent1"/>
                </a:solidFill>
                <a:latin typeface="Arial"/>
                <a:cs typeface="Arial"/>
              </a:rPr>
              <a:t>traduction</a:t>
            </a:r>
            <a:r>
              <a:rPr lang="en-GB" sz="1400" b="1" dirty="0">
                <a:solidFill>
                  <a:schemeClr val="accent1"/>
                </a:solidFill>
                <a:latin typeface="Arial"/>
                <a:cs typeface="Arial"/>
              </a:rPr>
              <a:t> </a:t>
            </a:r>
            <a:r>
              <a:rPr lang="en-GB" sz="1400" b="1" dirty="0" err="1">
                <a:solidFill>
                  <a:schemeClr val="accent1"/>
                </a:solidFill>
                <a:latin typeface="Arial"/>
                <a:cs typeface="Arial"/>
              </a:rPr>
              <a:t>ou</a:t>
            </a:r>
            <a:r>
              <a:rPr lang="en-GB" sz="1400" b="1" dirty="0">
                <a:solidFill>
                  <a:schemeClr val="accent1"/>
                </a:solidFill>
                <a:latin typeface="Arial"/>
                <a:cs typeface="Arial"/>
              </a:rPr>
              <a:t> </a:t>
            </a:r>
            <a:r>
              <a:rPr lang="en-GB" sz="1400" b="1" dirty="0" err="1">
                <a:solidFill>
                  <a:schemeClr val="accent1"/>
                </a:solidFill>
                <a:latin typeface="Arial"/>
                <a:cs typeface="Arial"/>
              </a:rPr>
              <a:t>interprétation</a:t>
            </a:r>
            <a:endParaRPr lang="en-US" sz="1400" b="1" dirty="0" err="1">
              <a:solidFill>
                <a:schemeClr val="accent1"/>
              </a:solidFill>
              <a:latin typeface="Arial"/>
              <a:cs typeface="Arial"/>
            </a:endParaRPr>
          </a:p>
          <a:p>
            <a:pPr algn="ctr"/>
            <a:endParaRPr lang="en-GB"/>
          </a:p>
        </p:txBody>
      </p:sp>
      <p:sp>
        <p:nvSpPr>
          <p:cNvPr id="80" name="TextBox 79">
            <a:extLst>
              <a:ext uri="{FF2B5EF4-FFF2-40B4-BE49-F238E27FC236}">
                <a16:creationId xmlns:a16="http://schemas.microsoft.com/office/drawing/2014/main" id="{3CC62325-CA7A-61ED-501C-CE4034C2747B}"/>
              </a:ext>
            </a:extLst>
          </p:cNvPr>
          <p:cNvSpPr txBox="1"/>
          <p:nvPr/>
        </p:nvSpPr>
        <p:spPr>
          <a:xfrm>
            <a:off x="4624986" y="4018319"/>
            <a:ext cx="1177324" cy="523220"/>
          </a:xfrm>
          <a:prstGeom prst="rect">
            <a:avLst/>
          </a:prstGeom>
          <a:noFill/>
        </p:spPr>
        <p:txBody>
          <a:bodyPr wrap="square" lIns="91440" tIns="45720" rIns="91440" bIns="45720" rtlCol="0" anchor="ctr">
            <a:spAutoFit/>
          </a:bodyPr>
          <a:lstStyle/>
          <a:p>
            <a:pPr algn="ctr"/>
            <a:r>
              <a:rPr lang="en-GB" sz="1400" b="1" dirty="0">
                <a:solidFill>
                  <a:schemeClr val="accent3"/>
                </a:solidFill>
                <a:latin typeface="Arial"/>
                <a:cs typeface="Arial"/>
              </a:rPr>
              <a:t>Assistance technique</a:t>
            </a:r>
            <a:endParaRPr lang="en-GB" sz="1400" b="1" noProof="0" dirty="0">
              <a:solidFill>
                <a:schemeClr val="accent3"/>
              </a:solidFill>
              <a:latin typeface="Arial"/>
              <a:cs typeface="Arial"/>
            </a:endParaRPr>
          </a:p>
        </p:txBody>
      </p:sp>
      <p:sp>
        <p:nvSpPr>
          <p:cNvPr id="81" name="TextBox 80">
            <a:extLst>
              <a:ext uri="{FF2B5EF4-FFF2-40B4-BE49-F238E27FC236}">
                <a16:creationId xmlns:a16="http://schemas.microsoft.com/office/drawing/2014/main" id="{549EBA78-59D6-11A9-0369-5C7BB034B985}"/>
              </a:ext>
            </a:extLst>
          </p:cNvPr>
          <p:cNvSpPr txBox="1"/>
          <p:nvPr/>
        </p:nvSpPr>
        <p:spPr>
          <a:xfrm>
            <a:off x="2714730" y="3136830"/>
            <a:ext cx="1408035" cy="307777"/>
          </a:xfrm>
          <a:prstGeom prst="rect">
            <a:avLst/>
          </a:prstGeom>
          <a:noFill/>
        </p:spPr>
        <p:txBody>
          <a:bodyPr wrap="square" rtlCol="0" anchor="ctr">
            <a:spAutoFit/>
          </a:bodyPr>
          <a:lstStyle/>
          <a:p>
            <a:pPr algn="ctr"/>
            <a:r>
              <a:rPr lang="en-GB" sz="1400" b="1" noProof="0" dirty="0">
                <a:solidFill>
                  <a:schemeClr val="accent2"/>
                </a:solidFill>
                <a:latin typeface="Arial" panose="020B0604020202020204" pitchFamily="34" charset="0"/>
                <a:cs typeface="Arial" panose="020B0604020202020204" pitchFamily="34" charset="0"/>
              </a:rPr>
              <a:t>Information</a:t>
            </a:r>
          </a:p>
        </p:txBody>
      </p:sp>
      <p:sp>
        <p:nvSpPr>
          <p:cNvPr id="82" name="TextBox 81">
            <a:extLst>
              <a:ext uri="{FF2B5EF4-FFF2-40B4-BE49-F238E27FC236}">
                <a16:creationId xmlns:a16="http://schemas.microsoft.com/office/drawing/2014/main" id="{B26C9788-22CF-071E-804E-74B9303A5ACD}"/>
              </a:ext>
            </a:extLst>
          </p:cNvPr>
          <p:cNvSpPr txBox="1"/>
          <p:nvPr/>
        </p:nvSpPr>
        <p:spPr>
          <a:xfrm>
            <a:off x="6382123" y="3020353"/>
            <a:ext cx="1085517" cy="738664"/>
          </a:xfrm>
          <a:prstGeom prst="rect">
            <a:avLst/>
          </a:prstGeom>
          <a:noFill/>
        </p:spPr>
        <p:txBody>
          <a:bodyPr wrap="square" lIns="91440" tIns="45720" rIns="91440" bIns="45720" rtlCol="0" anchor="ctr">
            <a:spAutoFit/>
          </a:bodyPr>
          <a:lstStyle/>
          <a:p>
            <a:pPr algn="ctr"/>
            <a:r>
              <a:rPr lang="en-GB" sz="1400" b="1" dirty="0">
                <a:solidFill>
                  <a:schemeClr val="accent4"/>
                </a:solidFill>
                <a:latin typeface="Arial"/>
                <a:cs typeface="Arial"/>
              </a:rPr>
              <a:t> Conseils </a:t>
            </a:r>
            <a:r>
              <a:rPr lang="en-GB" sz="1400" b="1" dirty="0" err="1">
                <a:solidFill>
                  <a:schemeClr val="accent4"/>
                </a:solidFill>
                <a:latin typeface="Arial"/>
                <a:cs typeface="Arial"/>
              </a:rPr>
              <a:t>juridiques</a:t>
            </a:r>
            <a:endParaRPr lang="en-US" sz="1400" b="1" dirty="0" err="1">
              <a:solidFill>
                <a:schemeClr val="accent4"/>
              </a:solidFill>
              <a:latin typeface="Arial"/>
              <a:cs typeface="Arial"/>
            </a:endParaRPr>
          </a:p>
          <a:p>
            <a:pPr algn="ctr"/>
            <a:endParaRPr lang="en-GB" sz="1400" b="1" noProof="0" dirty="0">
              <a:solidFill>
                <a:schemeClr val="accent4"/>
              </a:solidFill>
              <a:latin typeface="Arial"/>
              <a:cs typeface="Arial" panose="020B0604020202020204" pitchFamily="34" charset="0"/>
            </a:endParaRPr>
          </a:p>
        </p:txBody>
      </p:sp>
      <p:sp>
        <p:nvSpPr>
          <p:cNvPr id="84" name="TextBox 83">
            <a:extLst>
              <a:ext uri="{FF2B5EF4-FFF2-40B4-BE49-F238E27FC236}">
                <a16:creationId xmlns:a16="http://schemas.microsoft.com/office/drawing/2014/main" id="{5ED47E3A-8E74-1B09-C708-DCC7E7E6A3FC}"/>
              </a:ext>
            </a:extLst>
          </p:cNvPr>
          <p:cNvSpPr txBox="1"/>
          <p:nvPr/>
        </p:nvSpPr>
        <p:spPr>
          <a:xfrm>
            <a:off x="6049102" y="4395374"/>
            <a:ext cx="1817472" cy="954107"/>
          </a:xfrm>
          <a:prstGeom prst="rect">
            <a:avLst/>
          </a:prstGeom>
          <a:noFill/>
        </p:spPr>
        <p:txBody>
          <a:bodyPr wrap="square" lIns="91440" tIns="45720" rIns="91440" bIns="45720" anchor="t">
            <a:spAutoFit/>
          </a:bodyPr>
          <a:lstStyle/>
          <a:p>
            <a:pPr algn="ctr"/>
            <a:r>
              <a:rPr lang="en-GB" sz="1400" b="1" dirty="0">
                <a:solidFill>
                  <a:schemeClr val="accent1">
                    <a:lumMod val="60000"/>
                    <a:lumOff val="40000"/>
                  </a:schemeClr>
                </a:solidFill>
                <a:latin typeface="Arial"/>
                <a:cs typeface="Arial"/>
              </a:rPr>
              <a:t> pour </a:t>
            </a:r>
            <a:r>
              <a:rPr lang="en-GB" sz="1400" b="1" dirty="0" err="1">
                <a:solidFill>
                  <a:schemeClr val="accent1">
                    <a:lumMod val="60000"/>
                    <a:lumOff val="40000"/>
                  </a:schemeClr>
                </a:solidFill>
                <a:latin typeface="Arial"/>
                <a:cs typeface="Arial"/>
              </a:rPr>
              <a:t>protéger</a:t>
            </a:r>
            <a:r>
              <a:rPr lang="en-GB" sz="1400" b="1" dirty="0">
                <a:solidFill>
                  <a:schemeClr val="accent1">
                    <a:lumMod val="60000"/>
                    <a:lumOff val="40000"/>
                  </a:schemeClr>
                </a:solidFill>
                <a:latin typeface="Arial"/>
                <a:cs typeface="Arial"/>
              </a:rPr>
              <a:t> les droits et les </a:t>
            </a:r>
            <a:r>
              <a:rPr lang="en-GB" sz="1400" b="1" dirty="0" err="1">
                <a:solidFill>
                  <a:schemeClr val="accent1">
                    <a:lumMod val="60000"/>
                    <a:lumOff val="40000"/>
                  </a:schemeClr>
                </a:solidFill>
                <a:latin typeface="Arial"/>
                <a:cs typeface="Arial"/>
              </a:rPr>
              <a:t>intérêts</a:t>
            </a:r>
          </a:p>
          <a:p>
            <a:pPr algn="ctr"/>
            <a:endParaRPr lang="en-GB" sz="1400" b="1" noProof="0"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443FAD73-B111-0AC5-2104-08555B143F8D}"/>
              </a:ext>
            </a:extLst>
          </p:cNvPr>
          <p:cNvSpPr txBox="1"/>
          <p:nvPr/>
        </p:nvSpPr>
        <p:spPr>
          <a:xfrm>
            <a:off x="2636867" y="4558749"/>
            <a:ext cx="1696251" cy="954107"/>
          </a:xfrm>
          <a:prstGeom prst="rect">
            <a:avLst/>
          </a:prstGeom>
          <a:noFill/>
        </p:spPr>
        <p:txBody>
          <a:bodyPr wrap="square" lIns="91440" tIns="45720" rIns="91440" bIns="45720" anchor="t">
            <a:spAutoFit/>
          </a:bodyPr>
          <a:lstStyle/>
          <a:p>
            <a:pPr algn="ctr"/>
            <a:r>
              <a:rPr lang="en-GB" sz="1400" b="1" dirty="0">
                <a:solidFill>
                  <a:schemeClr val="accent2"/>
                </a:solidFill>
                <a:latin typeface="Arial"/>
                <a:cs typeface="Arial"/>
              </a:rPr>
              <a:t>Dans un </a:t>
            </a:r>
            <a:r>
              <a:rPr lang="en-GB" sz="1400" b="1" dirty="0" err="1">
                <a:solidFill>
                  <a:schemeClr val="accent2"/>
                </a:solidFill>
                <a:latin typeface="Arial"/>
                <a:cs typeface="Arial"/>
              </a:rPr>
              <a:t>langage</a:t>
            </a:r>
            <a:r>
              <a:rPr lang="en-GB" sz="1400" b="1" dirty="0">
                <a:solidFill>
                  <a:schemeClr val="accent2"/>
                </a:solidFill>
                <a:latin typeface="Arial"/>
                <a:cs typeface="Arial"/>
              </a:rPr>
              <a:t> et des formats accessibles</a:t>
            </a:r>
            <a:endParaRPr lang="en-US" sz="1400" b="1" dirty="0">
              <a:solidFill>
                <a:schemeClr val="accent2"/>
              </a:solidFill>
              <a:latin typeface="Arial"/>
              <a:cs typeface="Arial"/>
            </a:endParaRPr>
          </a:p>
          <a:p>
            <a:pPr algn="ctr"/>
            <a:endParaRPr lang="en-GB" sz="1400" b="1" noProof="0" dirty="0">
              <a:solidFill>
                <a:schemeClr val="accent2"/>
              </a:solidFill>
              <a:latin typeface="Arial" panose="020B0604020202020204" pitchFamily="34" charset="0"/>
              <a:cs typeface="Arial" panose="020B0604020202020204" pitchFamily="34" charset="0"/>
            </a:endParaRPr>
          </a:p>
        </p:txBody>
      </p:sp>
      <p:pic>
        <p:nvPicPr>
          <p:cNvPr id="88" name="Graphic 87" descr="Information with solid fill">
            <a:extLst>
              <a:ext uri="{FF2B5EF4-FFF2-40B4-BE49-F238E27FC236}">
                <a16:creationId xmlns:a16="http://schemas.microsoft.com/office/drawing/2014/main" id="{514DA609-2D45-3571-7EF5-1F7FC8835B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15476" y="3835020"/>
            <a:ext cx="441694" cy="472967"/>
          </a:xfrm>
          <a:prstGeom prst="rect">
            <a:avLst/>
          </a:prstGeom>
        </p:spPr>
      </p:pic>
      <p:pic>
        <p:nvPicPr>
          <p:cNvPr id="90" name="Graphic 89" descr="Speech with solid fill">
            <a:extLst>
              <a:ext uri="{FF2B5EF4-FFF2-40B4-BE49-F238E27FC236}">
                <a16:creationId xmlns:a16="http://schemas.microsoft.com/office/drawing/2014/main" id="{7AD0A3BB-B512-9997-76A9-4B1300DC3E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09696" y="3272383"/>
            <a:ext cx="487598" cy="522121"/>
          </a:xfrm>
          <a:prstGeom prst="rect">
            <a:avLst/>
          </a:prstGeom>
        </p:spPr>
      </p:pic>
      <p:pic>
        <p:nvPicPr>
          <p:cNvPr id="92" name="Graphic 91" descr="Boardroom with solid fill">
            <a:extLst>
              <a:ext uri="{FF2B5EF4-FFF2-40B4-BE49-F238E27FC236}">
                <a16:creationId xmlns:a16="http://schemas.microsoft.com/office/drawing/2014/main" id="{912DD385-AA8D-26B4-437C-811CB2EA0E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85742" y="3151783"/>
            <a:ext cx="674673" cy="722442"/>
          </a:xfrm>
          <a:prstGeom prst="rect">
            <a:avLst/>
          </a:prstGeom>
        </p:spPr>
      </p:pic>
      <p:sp>
        <p:nvSpPr>
          <p:cNvPr id="124" name="Oval 3">
            <a:extLst>
              <a:ext uri="{FF2B5EF4-FFF2-40B4-BE49-F238E27FC236}">
                <a16:creationId xmlns:a16="http://schemas.microsoft.com/office/drawing/2014/main" id="{48441652-93CB-9F7E-864C-7409A842CDBE}"/>
              </a:ext>
            </a:extLst>
          </p:cNvPr>
          <p:cNvSpPr/>
          <p:nvPr/>
        </p:nvSpPr>
        <p:spPr>
          <a:xfrm>
            <a:off x="9499755" y="2669877"/>
            <a:ext cx="1818516" cy="1754497"/>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a:latin typeface="Arial" panose="020B0604020202020204" pitchFamily="34" charset="0"/>
              <a:cs typeface="Arial" panose="020B0604020202020204" pitchFamily="34" charset="0"/>
            </a:endParaRPr>
          </a:p>
        </p:txBody>
      </p:sp>
      <p:sp>
        <p:nvSpPr>
          <p:cNvPr id="125" name="Chord 124">
            <a:extLst>
              <a:ext uri="{FF2B5EF4-FFF2-40B4-BE49-F238E27FC236}">
                <a16:creationId xmlns:a16="http://schemas.microsoft.com/office/drawing/2014/main" id="{F20C66EC-1C2B-1253-A324-6BDCE174D8F1}"/>
              </a:ext>
            </a:extLst>
          </p:cNvPr>
          <p:cNvSpPr/>
          <p:nvPr/>
        </p:nvSpPr>
        <p:spPr>
          <a:xfrm rot="10800000">
            <a:off x="9488195" y="2685422"/>
            <a:ext cx="1817472" cy="1753489"/>
          </a:xfrm>
          <a:prstGeom prst="chord">
            <a:avLst>
              <a:gd name="adj1" fmla="val 11842081"/>
              <a:gd name="adj2" fmla="val 20554687"/>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noProof="0" dirty="0">
              <a:latin typeface="Arial" panose="020B0604020202020204" pitchFamily="34" charset="0"/>
              <a:cs typeface="Arial" panose="020B0604020202020204" pitchFamily="34" charset="0"/>
            </a:endParaRPr>
          </a:p>
        </p:txBody>
      </p:sp>
      <p:sp>
        <p:nvSpPr>
          <p:cNvPr id="126" name="TextBox 125">
            <a:extLst>
              <a:ext uri="{FF2B5EF4-FFF2-40B4-BE49-F238E27FC236}">
                <a16:creationId xmlns:a16="http://schemas.microsoft.com/office/drawing/2014/main" id="{87F1A222-7DA2-6B72-E4BB-BD34EA647870}"/>
              </a:ext>
            </a:extLst>
          </p:cNvPr>
          <p:cNvSpPr txBox="1"/>
          <p:nvPr/>
        </p:nvSpPr>
        <p:spPr>
          <a:xfrm>
            <a:off x="9852354" y="2933253"/>
            <a:ext cx="1085517" cy="738664"/>
          </a:xfrm>
          <a:prstGeom prst="rect">
            <a:avLst/>
          </a:prstGeom>
          <a:noFill/>
        </p:spPr>
        <p:txBody>
          <a:bodyPr wrap="square" lIns="91440" tIns="45720" rIns="91440" bIns="45720" rtlCol="0" anchor="ctr">
            <a:spAutoFit/>
          </a:bodyPr>
          <a:lstStyle/>
          <a:p>
            <a:pPr algn="ctr"/>
            <a:r>
              <a:rPr lang="en-GB" sz="1400" b="1" dirty="0">
                <a:solidFill>
                  <a:schemeClr val="accent6"/>
                </a:solidFill>
                <a:latin typeface="Arial"/>
                <a:cs typeface="Arial"/>
              </a:rPr>
              <a:t> </a:t>
            </a:r>
            <a:r>
              <a:rPr lang="en-GB" sz="1400" b="1" dirty="0" err="1">
                <a:solidFill>
                  <a:schemeClr val="accent6"/>
                </a:solidFill>
                <a:latin typeface="Arial"/>
                <a:cs typeface="Arial"/>
              </a:rPr>
              <a:t>Soutien</a:t>
            </a:r>
            <a:r>
              <a:rPr lang="en-GB" sz="1400" b="1" dirty="0">
                <a:solidFill>
                  <a:schemeClr val="accent6"/>
                </a:solidFill>
                <a:latin typeface="Arial"/>
                <a:cs typeface="Arial"/>
              </a:rPr>
              <a:t> </a:t>
            </a:r>
            <a:r>
              <a:rPr lang="en-GB" sz="1400" b="1" dirty="0" err="1">
                <a:solidFill>
                  <a:schemeClr val="accent6"/>
                </a:solidFill>
                <a:latin typeface="Arial"/>
                <a:cs typeface="Arial"/>
              </a:rPr>
              <a:t>inclusif</a:t>
            </a:r>
            <a:endParaRPr lang="en-US" sz="1400" b="1" dirty="0" err="1">
              <a:solidFill>
                <a:schemeClr val="accent6"/>
              </a:solidFill>
              <a:latin typeface="Arial"/>
              <a:cs typeface="Arial"/>
            </a:endParaRPr>
          </a:p>
          <a:p>
            <a:pPr algn="ctr"/>
            <a:endParaRPr lang="en-GB" sz="1400" b="1">
              <a:solidFill>
                <a:schemeClr val="accent6"/>
              </a:solidFill>
              <a:latin typeface="Arial"/>
              <a:cs typeface="Arial"/>
            </a:endParaRPr>
          </a:p>
        </p:txBody>
      </p:sp>
      <p:sp>
        <p:nvSpPr>
          <p:cNvPr id="127" name="TextBox 126">
            <a:extLst>
              <a:ext uri="{FF2B5EF4-FFF2-40B4-BE49-F238E27FC236}">
                <a16:creationId xmlns:a16="http://schemas.microsoft.com/office/drawing/2014/main" id="{494BE10F-56B9-52D0-673A-C2A3BD0460D1}"/>
              </a:ext>
            </a:extLst>
          </p:cNvPr>
          <p:cNvSpPr txBox="1"/>
          <p:nvPr/>
        </p:nvSpPr>
        <p:spPr>
          <a:xfrm>
            <a:off x="9584897" y="4395374"/>
            <a:ext cx="1817472" cy="1169551"/>
          </a:xfrm>
          <a:prstGeom prst="rect">
            <a:avLst/>
          </a:prstGeom>
          <a:noFill/>
        </p:spPr>
        <p:txBody>
          <a:bodyPr wrap="square" lIns="91440" tIns="45720" rIns="91440" bIns="45720" anchor="t">
            <a:spAutoFit/>
          </a:bodyPr>
          <a:lstStyle/>
          <a:p>
            <a:pPr algn="ctr"/>
            <a:r>
              <a:rPr lang="en-GB" sz="1400" b="1" noProof="0" dirty="0">
                <a:solidFill>
                  <a:schemeClr val="accent6"/>
                </a:solidFill>
                <a:latin typeface="Arial"/>
                <a:cs typeface="Arial"/>
              </a:rPr>
              <a:t> </a:t>
            </a:r>
            <a:r>
              <a:rPr lang="en-GB" sz="1400" b="1" dirty="0" err="1">
                <a:solidFill>
                  <a:schemeClr val="accent6"/>
                </a:solidFill>
                <a:latin typeface="Arial"/>
                <a:cs typeface="Arial"/>
              </a:rPr>
              <a:t>déplacements</a:t>
            </a:r>
            <a:r>
              <a:rPr lang="en-GB" sz="1400" b="1" dirty="0">
                <a:solidFill>
                  <a:schemeClr val="accent6"/>
                </a:solidFill>
                <a:latin typeface="Arial"/>
                <a:cs typeface="Arial"/>
              </a:rPr>
              <a:t>, </a:t>
            </a:r>
            <a:r>
              <a:rPr lang="en-GB" sz="1400" b="1" dirty="0" err="1">
                <a:solidFill>
                  <a:schemeClr val="accent6"/>
                </a:solidFill>
                <a:latin typeface="Arial"/>
                <a:cs typeface="Arial"/>
              </a:rPr>
              <a:t>espaces</a:t>
            </a:r>
            <a:r>
              <a:rPr lang="en-GB" sz="1400" b="1" dirty="0">
                <a:solidFill>
                  <a:schemeClr val="accent6"/>
                </a:solidFill>
                <a:latin typeface="Arial"/>
                <a:cs typeface="Arial"/>
              </a:rPr>
              <a:t> de </a:t>
            </a:r>
            <a:r>
              <a:rPr lang="en-GB" sz="1400" b="1" dirty="0" err="1">
                <a:solidFill>
                  <a:schemeClr val="accent6"/>
                </a:solidFill>
                <a:latin typeface="Arial"/>
                <a:cs typeface="Arial"/>
              </a:rPr>
              <a:t>réunion</a:t>
            </a:r>
            <a:r>
              <a:rPr lang="en-GB" sz="1400" b="1" dirty="0">
                <a:solidFill>
                  <a:schemeClr val="accent6"/>
                </a:solidFill>
                <a:latin typeface="Arial"/>
                <a:cs typeface="Arial"/>
              </a:rPr>
              <a:t>, garde </a:t>
            </a:r>
            <a:r>
              <a:rPr lang="en-GB" sz="1400" b="1" dirty="0" err="1">
                <a:solidFill>
                  <a:schemeClr val="accent6"/>
                </a:solidFill>
                <a:latin typeface="Arial"/>
                <a:cs typeface="Arial"/>
              </a:rPr>
              <a:t>d’enfants</a:t>
            </a:r>
            <a:r>
              <a:rPr lang="en-GB" sz="1400" b="1" dirty="0">
                <a:solidFill>
                  <a:schemeClr val="accent6"/>
                </a:solidFill>
                <a:latin typeface="Arial"/>
                <a:cs typeface="Arial"/>
              </a:rPr>
              <a:t> </a:t>
            </a:r>
            <a:r>
              <a:rPr lang="en-GB" sz="1400" b="1" dirty="0" err="1">
                <a:solidFill>
                  <a:schemeClr val="accent6"/>
                </a:solidFill>
                <a:latin typeface="Arial"/>
                <a:cs typeface="Arial"/>
              </a:rPr>
              <a:t>ou</a:t>
            </a:r>
            <a:r>
              <a:rPr lang="en-GB" sz="1400" b="1" dirty="0">
                <a:solidFill>
                  <a:schemeClr val="accent6"/>
                </a:solidFill>
                <a:latin typeface="Arial"/>
                <a:cs typeface="Arial"/>
              </a:rPr>
              <a:t> </a:t>
            </a:r>
            <a:r>
              <a:rPr lang="en-GB" sz="1400" b="1" dirty="0" err="1">
                <a:solidFill>
                  <a:schemeClr val="accent6"/>
                </a:solidFill>
                <a:latin typeface="Arial"/>
                <a:cs typeface="Arial"/>
              </a:rPr>
              <a:t>repas</a:t>
            </a:r>
            <a:endParaRPr lang="en-US" sz="1400" b="1" dirty="0" err="1">
              <a:solidFill>
                <a:schemeClr val="accent6"/>
              </a:solidFill>
              <a:latin typeface="Arial"/>
              <a:cs typeface="Arial"/>
            </a:endParaRPr>
          </a:p>
          <a:p>
            <a:pPr algn="ctr"/>
            <a:endParaRPr lang="en-GB" sz="1400" b="1" noProof="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3385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D0CBCEA9-6109-66B9-8D44-2FFFCF3DEF0A}"/>
            </a:ext>
          </a:extLst>
        </p:cNvPr>
        <p:cNvGrpSpPr/>
        <p:nvPr/>
      </p:nvGrpSpPr>
      <p:grpSpPr>
        <a:xfrm>
          <a:off x="0" y="0"/>
          <a:ext cx="0" cy="0"/>
          <a:chOff x="0" y="0"/>
          <a:chExt cx="0" cy="0"/>
        </a:xfrm>
      </p:grpSpPr>
      <p:pic>
        <p:nvPicPr>
          <p:cNvPr id="2" name="Google Shape;207;p33">
            <a:extLst>
              <a:ext uri="{FF2B5EF4-FFF2-40B4-BE49-F238E27FC236}">
                <a16:creationId xmlns:a16="http://schemas.microsoft.com/office/drawing/2014/main" id="{B74BEC61-906F-A338-14FE-C716276B50C6}"/>
              </a:ext>
            </a:extLst>
          </p:cNvPr>
          <p:cNvPicPr preferRelativeResize="0">
            <a:picLocks noChangeAspect="1"/>
          </p:cNvPicPr>
          <p:nvPr/>
        </p:nvPicPr>
        <p:blipFill rotWithShape="1">
          <a:blip r:embed="rId3">
            <a:alphaModFix/>
          </a:blip>
          <a:srcRect/>
          <a:stretch/>
        </p:blipFill>
        <p:spPr>
          <a:xfrm>
            <a:off x="9797088" y="343742"/>
            <a:ext cx="1920240" cy="626065"/>
          </a:xfrm>
          <a:prstGeom prst="rect">
            <a:avLst/>
          </a:prstGeom>
          <a:noFill/>
          <a:ln>
            <a:noFill/>
          </a:ln>
        </p:spPr>
      </p:pic>
      <p:pic>
        <p:nvPicPr>
          <p:cNvPr id="4" name="Picture 3">
            <a:extLst>
              <a:ext uri="{FF2B5EF4-FFF2-40B4-BE49-F238E27FC236}">
                <a16:creationId xmlns:a16="http://schemas.microsoft.com/office/drawing/2014/main" id="{CEFD2C21-16A4-D1BE-9D48-18B173F03B41}"/>
              </a:ext>
            </a:extLst>
          </p:cNvPr>
          <p:cNvPicPr>
            <a:picLocks noChangeAspect="1"/>
          </p:cNvPicPr>
          <p:nvPr/>
        </p:nvPicPr>
        <p:blipFill>
          <a:blip r:embed="rId4"/>
          <a:stretch>
            <a:fillRect/>
          </a:stretch>
        </p:blipFill>
        <p:spPr>
          <a:xfrm>
            <a:off x="119461" y="289946"/>
            <a:ext cx="2429483" cy="733656"/>
          </a:xfrm>
          <a:prstGeom prst="rect">
            <a:avLst/>
          </a:prstGeom>
        </p:spPr>
      </p:pic>
      <p:sp>
        <p:nvSpPr>
          <p:cNvPr id="14" name="Google Shape;258;p37">
            <a:extLst>
              <a:ext uri="{FF2B5EF4-FFF2-40B4-BE49-F238E27FC236}">
                <a16:creationId xmlns:a16="http://schemas.microsoft.com/office/drawing/2014/main" id="{096B9CA7-1DDD-DAAB-F284-4F92C41D0AEC}"/>
              </a:ext>
            </a:extLst>
          </p:cNvPr>
          <p:cNvSpPr/>
          <p:nvPr/>
        </p:nvSpPr>
        <p:spPr>
          <a:xfrm>
            <a:off x="708686" y="1136631"/>
            <a:ext cx="10949700" cy="461700"/>
          </a:xfrm>
          <a:prstGeom prst="rect">
            <a:avLst/>
          </a:prstGeom>
          <a:noFill/>
          <a:ln>
            <a:noFill/>
          </a:ln>
        </p:spPr>
        <p:txBody>
          <a:bodyPr spcFirstLastPara="1" wrap="square" lIns="121900" tIns="60925" rIns="121900" bIns="60925" anchor="t" anchorCtr="0">
            <a:noAutofit/>
          </a:bodyPr>
          <a:lstStyle/>
          <a:p>
            <a:pPr>
              <a:buClr>
                <a:srgbClr val="000000"/>
              </a:buClr>
              <a:buSzPts val="3200"/>
            </a:pPr>
            <a:r>
              <a:rPr lang="en-US" sz="4800" b="1" spc="-150" dirty="0">
                <a:solidFill>
                  <a:schemeClr val="tx1">
                    <a:lumMod val="65000"/>
                    <a:lumOff val="35000"/>
                  </a:schemeClr>
                </a:solidFill>
                <a:latin typeface="Proxima Nova ExCn"/>
                <a:cs typeface="Arial"/>
                <a:sym typeface="Roboto Black"/>
              </a:rPr>
              <a:t>Partage transparent de </a:t>
            </a:r>
            <a:r>
              <a:rPr lang="en-US" sz="4800" b="1" spc="-150" dirty="0" err="1">
                <a:solidFill>
                  <a:schemeClr val="tx1">
                    <a:lumMod val="65000"/>
                    <a:lumOff val="35000"/>
                  </a:schemeClr>
                </a:solidFill>
                <a:latin typeface="Proxima Nova ExCn"/>
                <a:cs typeface="Arial"/>
                <a:sym typeface="Roboto Black"/>
              </a:rPr>
              <a:t>l’information</a:t>
            </a:r>
            <a:endParaRPr lang="en-US" sz="4800" b="1" spc="-150" dirty="0">
              <a:solidFill>
                <a:schemeClr val="tx1">
                  <a:lumMod val="65000"/>
                  <a:lumOff val="35000"/>
                </a:schemeClr>
              </a:solidFill>
              <a:latin typeface="Proxima Nova ExCn"/>
              <a:cs typeface="Arial"/>
            </a:endParaRPr>
          </a:p>
          <a:p>
            <a:pPr marL="0" lvl="0" indent="0" algn="l">
              <a:lnSpc>
                <a:spcPct val="100000"/>
              </a:lnSpc>
              <a:spcBef>
                <a:spcPts val="0"/>
              </a:spcBef>
              <a:spcAft>
                <a:spcPts val="0"/>
              </a:spcAft>
              <a:buSzPts val="3200"/>
              <a:buFont typeface="Arial"/>
              <a:buNone/>
            </a:pPr>
            <a:endParaRPr lang="en-US" sz="4800" b="1" spc="-150" dirty="0">
              <a:solidFill>
                <a:schemeClr val="tx1">
                  <a:lumMod val="65000"/>
                  <a:lumOff val="35000"/>
                </a:schemeClr>
              </a:solidFill>
              <a:latin typeface="Proxima Nova ExCn"/>
              <a:cs typeface="Arial"/>
            </a:endParaRPr>
          </a:p>
        </p:txBody>
      </p:sp>
      <p:sp>
        <p:nvSpPr>
          <p:cNvPr id="15" name="object 11">
            <a:extLst>
              <a:ext uri="{FF2B5EF4-FFF2-40B4-BE49-F238E27FC236}">
                <a16:creationId xmlns:a16="http://schemas.microsoft.com/office/drawing/2014/main" id="{4F3E9656-4533-E3BA-44DA-878359EB4CA9}"/>
              </a:ext>
            </a:extLst>
          </p:cNvPr>
          <p:cNvSpPr txBox="1"/>
          <p:nvPr/>
        </p:nvSpPr>
        <p:spPr>
          <a:xfrm>
            <a:off x="9930846" y="6633956"/>
            <a:ext cx="1731956" cy="106983"/>
          </a:xfrm>
          <a:prstGeom prst="rect">
            <a:avLst/>
          </a:prstGeom>
        </p:spPr>
        <p:txBody>
          <a:bodyPr vert="horz" wrap="square" lIns="0" tIns="8856" rIns="0" bIns="0" rtlCol="0">
            <a:spAutoFit/>
          </a:bodyPr>
          <a:lstStyle/>
          <a:p>
            <a:pPr marL="7701">
              <a:spcBef>
                <a:spcPts val="69"/>
              </a:spcBef>
            </a:pPr>
            <a:r>
              <a:rPr sz="637" dirty="0">
                <a:solidFill>
                  <a:srgbClr val="FFFFFF"/>
                </a:solidFill>
                <a:latin typeface="Tahoma"/>
                <a:cs typeface="Tahoma"/>
              </a:rPr>
              <a:t>©</a:t>
            </a:r>
            <a:r>
              <a:rPr lang="en-US" sz="637" dirty="0">
                <a:solidFill>
                  <a:srgbClr val="FFFFFF"/>
                </a:solidFill>
                <a:latin typeface="Tahoma"/>
                <a:cs typeface="Tahoma"/>
              </a:rPr>
              <a:t>CONSERVATION INTERNATIONAL - GUYANA</a:t>
            </a:r>
            <a:endParaRPr sz="637" dirty="0">
              <a:latin typeface="Tahoma"/>
              <a:cs typeface="Tahoma"/>
            </a:endParaRPr>
          </a:p>
        </p:txBody>
      </p:sp>
      <p:sp>
        <p:nvSpPr>
          <p:cNvPr id="7" name="TextBox 6">
            <a:extLst>
              <a:ext uri="{FF2B5EF4-FFF2-40B4-BE49-F238E27FC236}">
                <a16:creationId xmlns:a16="http://schemas.microsoft.com/office/drawing/2014/main" id="{3416693F-E8CF-DDA7-D2DC-20820E1C2111}"/>
              </a:ext>
            </a:extLst>
          </p:cNvPr>
          <p:cNvSpPr txBox="1"/>
          <p:nvPr/>
        </p:nvSpPr>
        <p:spPr>
          <a:xfrm>
            <a:off x="1502674" y="5567387"/>
            <a:ext cx="9798144" cy="1384995"/>
          </a:xfrm>
          <a:prstGeom prst="rect">
            <a:avLst/>
          </a:prstGeom>
          <a:noFill/>
        </p:spPr>
        <p:txBody>
          <a:bodyPr wrap="square" lIns="91440" tIns="45720" rIns="91440" bIns="45720" anchor="t">
            <a:spAutoFit/>
          </a:bodyPr>
          <a:lstStyle/>
          <a:p>
            <a:pPr algn="ctr"/>
            <a:r>
              <a:rPr lang="en-US" b="1" dirty="0" err="1">
                <a:solidFill>
                  <a:schemeClr val="bg2">
                    <a:lumMod val="25000"/>
                  </a:schemeClr>
                </a:solidFill>
                <a:latin typeface="Arial"/>
                <a:cs typeface="Arial"/>
              </a:rPr>
              <a:t>Lorsque</a:t>
            </a:r>
            <a:r>
              <a:rPr lang="en-US" b="1" dirty="0">
                <a:solidFill>
                  <a:schemeClr val="bg2">
                    <a:lumMod val="25000"/>
                  </a:schemeClr>
                </a:solidFill>
                <a:latin typeface="Arial"/>
                <a:cs typeface="Arial"/>
              </a:rPr>
              <a:t> </a:t>
            </a:r>
            <a:r>
              <a:rPr lang="en-US" b="1" dirty="0" err="1">
                <a:solidFill>
                  <a:schemeClr val="bg2">
                    <a:lumMod val="25000"/>
                  </a:schemeClr>
                </a:solidFill>
                <a:latin typeface="Arial"/>
                <a:cs typeface="Arial"/>
              </a:rPr>
              <a:t>ces</a:t>
            </a:r>
            <a:r>
              <a:rPr lang="en-US" b="1" dirty="0">
                <a:solidFill>
                  <a:schemeClr val="bg2">
                    <a:lumMod val="25000"/>
                  </a:schemeClr>
                </a:solidFill>
                <a:latin typeface="Arial"/>
                <a:cs typeface="Arial"/>
              </a:rPr>
              <a:t> principes </a:t>
            </a:r>
            <a:r>
              <a:rPr lang="en-US" b="1" dirty="0" err="1">
                <a:solidFill>
                  <a:schemeClr val="bg2">
                    <a:lumMod val="25000"/>
                  </a:schemeClr>
                </a:solidFill>
                <a:latin typeface="Arial"/>
                <a:cs typeface="Arial"/>
              </a:rPr>
              <a:t>sont</a:t>
            </a:r>
            <a:r>
              <a:rPr lang="en-US" b="1" dirty="0">
                <a:solidFill>
                  <a:schemeClr val="bg2">
                    <a:lumMod val="25000"/>
                  </a:schemeClr>
                </a:solidFill>
                <a:latin typeface="Arial"/>
                <a:cs typeface="Arial"/>
              </a:rPr>
              <a:t> </a:t>
            </a:r>
            <a:r>
              <a:rPr lang="en-US" b="1" dirty="0" err="1">
                <a:solidFill>
                  <a:schemeClr val="bg2">
                    <a:lumMod val="25000"/>
                  </a:schemeClr>
                </a:solidFill>
                <a:latin typeface="Arial"/>
                <a:cs typeface="Arial"/>
              </a:rPr>
              <a:t>respectés</a:t>
            </a:r>
            <a:r>
              <a:rPr lang="en-US" b="1" dirty="0">
                <a:solidFill>
                  <a:schemeClr val="bg2">
                    <a:lumMod val="25000"/>
                  </a:schemeClr>
                </a:solidFill>
                <a:latin typeface="Arial"/>
                <a:cs typeface="Arial"/>
              </a:rPr>
              <a:t> :</a:t>
            </a:r>
            <a:endParaRPr lang="en-US" dirty="0">
              <a:solidFill>
                <a:schemeClr val="bg2">
                  <a:lumMod val="25000"/>
                </a:schemeClr>
              </a:solidFill>
            </a:endParaRPr>
          </a:p>
          <a:p>
            <a:pPr algn="ctr">
              <a:buNone/>
            </a:pPr>
            <a:endParaRPr lang="en-US" b="1" dirty="0">
              <a:solidFill>
                <a:schemeClr val="bg2">
                  <a:lumMod val="25000"/>
                </a:schemeClr>
              </a:solidFill>
              <a:latin typeface="Arial" panose="020B0604020202020204" pitchFamily="34" charset="0"/>
              <a:cs typeface="Arial" panose="020B0604020202020204" pitchFamily="34" charset="0"/>
            </a:endParaRPr>
          </a:p>
          <a:p>
            <a:pPr algn="ctr"/>
            <a:r>
              <a:rPr lang="en-US" sz="1600" dirty="0">
                <a:solidFill>
                  <a:schemeClr val="bg2">
                    <a:lumMod val="25000"/>
                  </a:schemeClr>
                </a:solidFill>
                <a:latin typeface="Arial"/>
                <a:cs typeface="Arial"/>
              </a:rPr>
              <a:t>🤝  La </a:t>
            </a:r>
            <a:r>
              <a:rPr lang="en-US" sz="1600" dirty="0" err="1">
                <a:solidFill>
                  <a:schemeClr val="bg2">
                    <a:lumMod val="25000"/>
                  </a:schemeClr>
                </a:solidFill>
                <a:latin typeface="Arial"/>
                <a:cs typeface="Arial"/>
              </a:rPr>
              <a:t>confiance</a:t>
            </a:r>
            <a:r>
              <a:rPr lang="en-US" sz="1600" dirty="0">
                <a:solidFill>
                  <a:schemeClr val="bg2">
                    <a:lumMod val="25000"/>
                  </a:schemeClr>
                </a:solidFill>
                <a:latin typeface="Arial"/>
                <a:cs typeface="Arial"/>
              </a:rPr>
              <a:t> et la </a:t>
            </a:r>
            <a:r>
              <a:rPr lang="en-US" sz="1600" dirty="0" err="1">
                <a:solidFill>
                  <a:schemeClr val="bg2">
                    <a:lumMod val="25000"/>
                  </a:schemeClr>
                </a:solidFill>
                <a:latin typeface="Arial"/>
                <a:cs typeface="Arial"/>
              </a:rPr>
              <a:t>crédibilité</a:t>
            </a:r>
            <a:r>
              <a:rPr lang="en-US" sz="1600" dirty="0">
                <a:solidFill>
                  <a:schemeClr val="bg2">
                    <a:lumMod val="25000"/>
                  </a:schemeClr>
                </a:solidFill>
                <a:latin typeface="Arial"/>
                <a:cs typeface="Arial"/>
              </a:rPr>
              <a:t> </a:t>
            </a:r>
            <a:r>
              <a:rPr lang="en-US" sz="1600" dirty="0" err="1">
                <a:solidFill>
                  <a:schemeClr val="bg2">
                    <a:lumMod val="25000"/>
                  </a:schemeClr>
                </a:solidFill>
                <a:latin typeface="Arial"/>
                <a:cs typeface="Arial"/>
              </a:rPr>
              <a:t>sont</a:t>
            </a:r>
            <a:r>
              <a:rPr lang="en-US" sz="1600" dirty="0">
                <a:solidFill>
                  <a:schemeClr val="bg2">
                    <a:lumMod val="25000"/>
                  </a:schemeClr>
                </a:solidFill>
                <a:latin typeface="Arial"/>
                <a:cs typeface="Arial"/>
              </a:rPr>
              <a:t> </a:t>
            </a:r>
            <a:r>
              <a:rPr lang="en-US" sz="1600" dirty="0" err="1">
                <a:solidFill>
                  <a:schemeClr val="bg2">
                    <a:lumMod val="25000"/>
                  </a:schemeClr>
                </a:solidFill>
                <a:latin typeface="Arial"/>
                <a:cs typeface="Arial"/>
              </a:rPr>
              <a:t>renforcées</a:t>
            </a:r>
            <a:r>
              <a:rPr lang="en-US" sz="1600" dirty="0">
                <a:solidFill>
                  <a:schemeClr val="bg2">
                    <a:lumMod val="25000"/>
                  </a:schemeClr>
                </a:solidFill>
                <a:latin typeface="Arial"/>
                <a:cs typeface="Arial"/>
              </a:rPr>
              <a:t> 🚫 La confusion, les </a:t>
            </a:r>
            <a:r>
              <a:rPr lang="en-US" sz="1600" dirty="0" err="1">
                <a:solidFill>
                  <a:schemeClr val="bg2">
                    <a:lumMod val="25000"/>
                  </a:schemeClr>
                </a:solidFill>
                <a:latin typeface="Arial"/>
                <a:cs typeface="Arial"/>
              </a:rPr>
              <a:t>rumeurs</a:t>
            </a:r>
            <a:r>
              <a:rPr lang="en-US" sz="1600" dirty="0">
                <a:solidFill>
                  <a:schemeClr val="bg2">
                    <a:lumMod val="25000"/>
                  </a:schemeClr>
                </a:solidFill>
                <a:latin typeface="Arial"/>
                <a:cs typeface="Arial"/>
              </a:rPr>
              <a:t> et les </a:t>
            </a:r>
            <a:r>
              <a:rPr lang="en-US" sz="1600" dirty="0" err="1">
                <a:solidFill>
                  <a:schemeClr val="bg2">
                    <a:lumMod val="25000"/>
                  </a:schemeClr>
                </a:solidFill>
                <a:latin typeface="Arial"/>
                <a:cs typeface="Arial"/>
              </a:rPr>
              <a:t>conflits</a:t>
            </a:r>
            <a:r>
              <a:rPr lang="en-US" sz="1600" dirty="0">
                <a:solidFill>
                  <a:schemeClr val="bg2">
                    <a:lumMod val="25000"/>
                  </a:schemeClr>
                </a:solidFill>
                <a:latin typeface="Arial"/>
                <a:cs typeface="Arial"/>
              </a:rPr>
              <a:t> </a:t>
            </a:r>
            <a:r>
              <a:rPr lang="en-US" sz="1600" dirty="0" err="1">
                <a:solidFill>
                  <a:schemeClr val="bg2">
                    <a:lumMod val="25000"/>
                  </a:schemeClr>
                </a:solidFill>
                <a:latin typeface="Arial"/>
                <a:cs typeface="Arial"/>
              </a:rPr>
              <a:t>sont</a:t>
            </a:r>
            <a:r>
              <a:rPr lang="en-US" sz="1600" dirty="0">
                <a:solidFill>
                  <a:schemeClr val="bg2">
                    <a:lumMod val="25000"/>
                  </a:schemeClr>
                </a:solidFill>
                <a:latin typeface="Arial"/>
                <a:cs typeface="Arial"/>
              </a:rPr>
              <a:t> </a:t>
            </a:r>
            <a:r>
              <a:rPr lang="en-US" sz="1600" dirty="0" err="1">
                <a:solidFill>
                  <a:schemeClr val="bg2">
                    <a:lumMod val="25000"/>
                  </a:schemeClr>
                </a:solidFill>
                <a:latin typeface="Arial"/>
                <a:cs typeface="Arial"/>
              </a:rPr>
              <a:t>réduits</a:t>
            </a:r>
            <a:br>
              <a:rPr lang="en-US" sz="1600" dirty="0">
                <a:latin typeface="Arial" panose="020B0604020202020204" pitchFamily="34" charset="0"/>
                <a:cs typeface="Arial" panose="020B0604020202020204" pitchFamily="34" charset="0"/>
              </a:rPr>
            </a:br>
            <a:r>
              <a:rPr lang="en-US" sz="1600" dirty="0">
                <a:solidFill>
                  <a:schemeClr val="bg2">
                    <a:lumMod val="25000"/>
                  </a:schemeClr>
                </a:solidFill>
                <a:latin typeface="Arial"/>
                <a:cs typeface="Arial"/>
              </a:rPr>
              <a:t> 📜 Cela </a:t>
            </a:r>
            <a:r>
              <a:rPr lang="en-US" sz="1600" dirty="0" err="1">
                <a:solidFill>
                  <a:schemeClr val="bg2">
                    <a:lumMod val="25000"/>
                  </a:schemeClr>
                </a:solidFill>
                <a:latin typeface="Arial"/>
                <a:cs typeface="Arial"/>
              </a:rPr>
              <a:t>soutient</a:t>
            </a:r>
            <a:r>
              <a:rPr lang="en-US" sz="1600" dirty="0">
                <a:solidFill>
                  <a:schemeClr val="bg2">
                    <a:lumMod val="25000"/>
                  </a:schemeClr>
                </a:solidFill>
                <a:latin typeface="Arial"/>
                <a:cs typeface="Arial"/>
              </a:rPr>
              <a:t> le </a:t>
            </a:r>
            <a:r>
              <a:rPr lang="en-US" sz="1600" dirty="0" err="1">
                <a:solidFill>
                  <a:schemeClr val="bg2">
                    <a:lumMod val="25000"/>
                  </a:schemeClr>
                </a:solidFill>
                <a:latin typeface="Arial"/>
                <a:cs typeface="Arial"/>
              </a:rPr>
              <a:t>principe</a:t>
            </a:r>
            <a:r>
              <a:rPr lang="en-US" sz="1600" dirty="0">
                <a:solidFill>
                  <a:schemeClr val="bg2">
                    <a:lumMod val="25000"/>
                  </a:schemeClr>
                </a:solidFill>
                <a:latin typeface="Arial"/>
                <a:cs typeface="Arial"/>
              </a:rPr>
              <a:t> du CLPE (</a:t>
            </a:r>
            <a:r>
              <a:rPr lang="en-US" sz="1600" dirty="0" err="1">
                <a:solidFill>
                  <a:schemeClr val="bg2">
                    <a:lumMod val="25000"/>
                  </a:schemeClr>
                </a:solidFill>
                <a:latin typeface="Arial"/>
                <a:cs typeface="Arial"/>
              </a:rPr>
              <a:t>Consentement</a:t>
            </a:r>
            <a:r>
              <a:rPr lang="en-US" sz="1600" dirty="0">
                <a:solidFill>
                  <a:schemeClr val="bg2">
                    <a:lumMod val="25000"/>
                  </a:schemeClr>
                </a:solidFill>
                <a:latin typeface="Arial"/>
                <a:cs typeface="Arial"/>
              </a:rPr>
              <a:t> Libre, </a:t>
            </a:r>
            <a:r>
              <a:rPr lang="en-US" sz="1600" dirty="0" err="1">
                <a:solidFill>
                  <a:schemeClr val="bg2">
                    <a:lumMod val="25000"/>
                  </a:schemeClr>
                </a:solidFill>
                <a:latin typeface="Arial"/>
                <a:cs typeface="Arial"/>
              </a:rPr>
              <a:t>Préalable</a:t>
            </a:r>
            <a:r>
              <a:rPr lang="en-US" sz="1600" dirty="0">
                <a:solidFill>
                  <a:schemeClr val="bg2">
                    <a:lumMod val="25000"/>
                  </a:schemeClr>
                </a:solidFill>
                <a:latin typeface="Arial"/>
                <a:cs typeface="Arial"/>
              </a:rPr>
              <a:t> et </a:t>
            </a:r>
            <a:r>
              <a:rPr lang="en-US" sz="1600" dirty="0" err="1">
                <a:solidFill>
                  <a:schemeClr val="bg2">
                    <a:lumMod val="25000"/>
                  </a:schemeClr>
                </a:solidFill>
                <a:latin typeface="Arial"/>
                <a:cs typeface="Arial"/>
              </a:rPr>
              <a:t>Éclairé</a:t>
            </a:r>
            <a:r>
              <a:rPr lang="en-US" sz="1600" dirty="0">
                <a:solidFill>
                  <a:schemeClr val="bg2">
                    <a:lumMod val="25000"/>
                  </a:schemeClr>
                </a:solidFill>
                <a:latin typeface="Arial"/>
                <a:cs typeface="Arial"/>
              </a:rPr>
              <a:t>)</a:t>
            </a:r>
          </a:p>
          <a:p>
            <a:endParaRPr lang="en-US" sz="1600" dirty="0">
              <a:solidFill>
                <a:schemeClr val="bg2">
                  <a:lumMod val="25000"/>
                </a:schemeClr>
              </a:solidFill>
              <a:latin typeface="Arial" panose="020B0604020202020204" pitchFamily="34" charset="0"/>
              <a:cs typeface="Arial" panose="020B0604020202020204" pitchFamily="34" charset="0"/>
            </a:endParaRPr>
          </a:p>
        </p:txBody>
      </p:sp>
      <p:grpSp>
        <p:nvGrpSpPr>
          <p:cNvPr id="9" name="Google Shape;8093;p38">
            <a:extLst>
              <a:ext uri="{FF2B5EF4-FFF2-40B4-BE49-F238E27FC236}">
                <a16:creationId xmlns:a16="http://schemas.microsoft.com/office/drawing/2014/main" id="{A4EA06AB-C1A2-B79F-D1C3-668B0250D03E}"/>
              </a:ext>
            </a:extLst>
          </p:cNvPr>
          <p:cNvGrpSpPr/>
          <p:nvPr/>
        </p:nvGrpSpPr>
        <p:grpSpPr>
          <a:xfrm>
            <a:off x="4655959" y="3171611"/>
            <a:ext cx="571555" cy="501928"/>
            <a:chOff x="-32174975" y="3192625"/>
            <a:chExt cx="295375" cy="293025"/>
          </a:xfrm>
          <a:solidFill>
            <a:srgbClr val="00B050"/>
          </a:solidFill>
        </p:grpSpPr>
        <p:sp>
          <p:nvSpPr>
            <p:cNvPr id="10" name="Google Shape;8094;p38">
              <a:extLst>
                <a:ext uri="{FF2B5EF4-FFF2-40B4-BE49-F238E27FC236}">
                  <a16:creationId xmlns:a16="http://schemas.microsoft.com/office/drawing/2014/main" id="{19681629-4582-93B4-9F2E-02C284BE87AF}"/>
                </a:ext>
              </a:extLst>
            </p:cNvPr>
            <p:cNvSpPr/>
            <p:nvPr/>
          </p:nvSpPr>
          <p:spPr>
            <a:xfrm>
              <a:off x="-32171050" y="3279250"/>
              <a:ext cx="291450" cy="153625"/>
            </a:xfrm>
            <a:custGeom>
              <a:avLst/>
              <a:gdLst/>
              <a:ahLst/>
              <a:cxnLst/>
              <a:rect l="l" t="t" r="r" b="b"/>
              <a:pathLst>
                <a:path w="11658" h="6145" extrusionOk="0">
                  <a:moveTo>
                    <a:pt x="5829" y="694"/>
                  </a:moveTo>
                  <a:cubicBezTo>
                    <a:pt x="7184" y="694"/>
                    <a:pt x="8255" y="1734"/>
                    <a:pt x="8255" y="3088"/>
                  </a:cubicBezTo>
                  <a:cubicBezTo>
                    <a:pt x="8255" y="4412"/>
                    <a:pt x="7153" y="5483"/>
                    <a:pt x="5829" y="5483"/>
                  </a:cubicBezTo>
                  <a:cubicBezTo>
                    <a:pt x="4506" y="5483"/>
                    <a:pt x="3435" y="4412"/>
                    <a:pt x="3435" y="3088"/>
                  </a:cubicBezTo>
                  <a:cubicBezTo>
                    <a:pt x="3435" y="1734"/>
                    <a:pt x="4506" y="694"/>
                    <a:pt x="5829" y="694"/>
                  </a:cubicBezTo>
                  <a:close/>
                  <a:moveTo>
                    <a:pt x="1" y="1"/>
                  </a:moveTo>
                  <a:lnTo>
                    <a:pt x="1" y="6144"/>
                  </a:lnTo>
                  <a:lnTo>
                    <a:pt x="11658" y="6144"/>
                  </a:lnTo>
                  <a:lnTo>
                    <a:pt x="1165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11" name="Google Shape;8095;p38">
              <a:extLst>
                <a:ext uri="{FF2B5EF4-FFF2-40B4-BE49-F238E27FC236}">
                  <a16:creationId xmlns:a16="http://schemas.microsoft.com/office/drawing/2014/main" id="{078BBB18-63DF-62A8-2D7A-F256C3557E23}"/>
                </a:ext>
              </a:extLst>
            </p:cNvPr>
            <p:cNvSpPr/>
            <p:nvPr/>
          </p:nvSpPr>
          <p:spPr>
            <a:xfrm>
              <a:off x="-32067075" y="3313925"/>
              <a:ext cx="84300" cy="85075"/>
            </a:xfrm>
            <a:custGeom>
              <a:avLst/>
              <a:gdLst/>
              <a:ahLst/>
              <a:cxnLst/>
              <a:rect l="l" t="t" r="r" b="b"/>
              <a:pathLst>
                <a:path w="3372" h="3403" extrusionOk="0">
                  <a:moveTo>
                    <a:pt x="1670" y="662"/>
                  </a:moveTo>
                  <a:cubicBezTo>
                    <a:pt x="1891" y="662"/>
                    <a:pt x="2048" y="819"/>
                    <a:pt x="2048" y="1040"/>
                  </a:cubicBezTo>
                  <a:lnTo>
                    <a:pt x="2048" y="1386"/>
                  </a:lnTo>
                  <a:lnTo>
                    <a:pt x="2395" y="1386"/>
                  </a:lnTo>
                  <a:cubicBezTo>
                    <a:pt x="2584" y="1386"/>
                    <a:pt x="2741" y="1544"/>
                    <a:pt x="2741" y="1733"/>
                  </a:cubicBezTo>
                  <a:cubicBezTo>
                    <a:pt x="2710" y="1890"/>
                    <a:pt x="2552" y="2048"/>
                    <a:pt x="2363" y="2048"/>
                  </a:cubicBezTo>
                  <a:lnTo>
                    <a:pt x="1670" y="2048"/>
                  </a:lnTo>
                  <a:cubicBezTo>
                    <a:pt x="1481" y="2048"/>
                    <a:pt x="1324" y="1890"/>
                    <a:pt x="1324" y="1701"/>
                  </a:cubicBezTo>
                  <a:lnTo>
                    <a:pt x="1324" y="1040"/>
                  </a:lnTo>
                  <a:cubicBezTo>
                    <a:pt x="1324" y="819"/>
                    <a:pt x="1481" y="662"/>
                    <a:pt x="1670" y="662"/>
                  </a:cubicBezTo>
                  <a:close/>
                  <a:moveTo>
                    <a:pt x="1670" y="0"/>
                  </a:moveTo>
                  <a:cubicBezTo>
                    <a:pt x="725" y="0"/>
                    <a:pt x="1" y="756"/>
                    <a:pt x="1" y="1701"/>
                  </a:cubicBezTo>
                  <a:cubicBezTo>
                    <a:pt x="1" y="2646"/>
                    <a:pt x="725" y="3403"/>
                    <a:pt x="1670" y="3403"/>
                  </a:cubicBezTo>
                  <a:cubicBezTo>
                    <a:pt x="2615" y="3403"/>
                    <a:pt x="3372" y="2646"/>
                    <a:pt x="3372" y="1701"/>
                  </a:cubicBezTo>
                  <a:cubicBezTo>
                    <a:pt x="3372" y="756"/>
                    <a:pt x="2615" y="0"/>
                    <a:pt x="16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2">
                    <a:lumMod val="25000"/>
                  </a:schemeClr>
                </a:solidFill>
              </a:endParaRPr>
            </a:p>
          </p:txBody>
        </p:sp>
        <p:sp>
          <p:nvSpPr>
            <p:cNvPr id="12" name="Google Shape;8096;p38">
              <a:extLst>
                <a:ext uri="{FF2B5EF4-FFF2-40B4-BE49-F238E27FC236}">
                  <a16:creationId xmlns:a16="http://schemas.microsoft.com/office/drawing/2014/main" id="{3D611573-7B9E-C87F-B369-CA1D9EC241AF}"/>
                </a:ext>
              </a:extLst>
            </p:cNvPr>
            <p:cNvSpPr/>
            <p:nvPr/>
          </p:nvSpPr>
          <p:spPr>
            <a:xfrm>
              <a:off x="-32171050" y="3450950"/>
              <a:ext cx="291450" cy="34700"/>
            </a:xfrm>
            <a:custGeom>
              <a:avLst/>
              <a:gdLst/>
              <a:ahLst/>
              <a:cxnLst/>
              <a:rect l="l" t="t" r="r" b="b"/>
              <a:pathLst>
                <a:path w="11658" h="1388" extrusionOk="0">
                  <a:moveTo>
                    <a:pt x="1" y="1"/>
                  </a:moveTo>
                  <a:lnTo>
                    <a:pt x="1" y="347"/>
                  </a:lnTo>
                  <a:cubicBezTo>
                    <a:pt x="1" y="915"/>
                    <a:pt x="442" y="1387"/>
                    <a:pt x="1041" y="1387"/>
                  </a:cubicBezTo>
                  <a:lnTo>
                    <a:pt x="10650" y="1387"/>
                  </a:lnTo>
                  <a:cubicBezTo>
                    <a:pt x="11217" y="1387"/>
                    <a:pt x="11658" y="915"/>
                    <a:pt x="11658" y="347"/>
                  </a:cubicBezTo>
                  <a:lnTo>
                    <a:pt x="1165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13" name="Google Shape;8097;p38">
              <a:extLst>
                <a:ext uri="{FF2B5EF4-FFF2-40B4-BE49-F238E27FC236}">
                  <a16:creationId xmlns:a16="http://schemas.microsoft.com/office/drawing/2014/main" id="{589BCA42-1626-5B30-9413-A35BB5C5D3F4}"/>
                </a:ext>
              </a:extLst>
            </p:cNvPr>
            <p:cNvSpPr/>
            <p:nvPr/>
          </p:nvSpPr>
          <p:spPr>
            <a:xfrm>
              <a:off x="-32174975" y="3192625"/>
              <a:ext cx="295375" cy="70125"/>
            </a:xfrm>
            <a:custGeom>
              <a:avLst/>
              <a:gdLst/>
              <a:ahLst/>
              <a:cxnLst/>
              <a:rect l="l" t="t" r="r" b="b"/>
              <a:pathLst>
                <a:path w="11815" h="2805" extrusionOk="0">
                  <a:moveTo>
                    <a:pt x="1733" y="0"/>
                  </a:moveTo>
                  <a:cubicBezTo>
                    <a:pt x="1544" y="0"/>
                    <a:pt x="1387" y="158"/>
                    <a:pt x="1387" y="378"/>
                  </a:cubicBezTo>
                  <a:lnTo>
                    <a:pt x="1387" y="725"/>
                  </a:lnTo>
                  <a:lnTo>
                    <a:pt x="1040" y="725"/>
                  </a:lnTo>
                  <a:cubicBezTo>
                    <a:pt x="473" y="725"/>
                    <a:pt x="0" y="1197"/>
                    <a:pt x="0" y="1733"/>
                  </a:cubicBezTo>
                  <a:lnTo>
                    <a:pt x="0" y="2804"/>
                  </a:lnTo>
                  <a:lnTo>
                    <a:pt x="11657" y="2804"/>
                  </a:lnTo>
                  <a:lnTo>
                    <a:pt x="11657" y="1733"/>
                  </a:lnTo>
                  <a:lnTo>
                    <a:pt x="11815" y="1733"/>
                  </a:lnTo>
                  <a:cubicBezTo>
                    <a:pt x="11815" y="1197"/>
                    <a:pt x="11374" y="725"/>
                    <a:pt x="10807" y="725"/>
                  </a:cubicBezTo>
                  <a:lnTo>
                    <a:pt x="10460" y="725"/>
                  </a:lnTo>
                  <a:lnTo>
                    <a:pt x="10460" y="378"/>
                  </a:lnTo>
                  <a:cubicBezTo>
                    <a:pt x="10460" y="158"/>
                    <a:pt x="10303" y="0"/>
                    <a:pt x="10082" y="0"/>
                  </a:cubicBezTo>
                  <a:cubicBezTo>
                    <a:pt x="9893" y="0"/>
                    <a:pt x="9735" y="158"/>
                    <a:pt x="9735" y="378"/>
                  </a:cubicBezTo>
                  <a:lnTo>
                    <a:pt x="9735" y="725"/>
                  </a:lnTo>
                  <a:lnTo>
                    <a:pt x="8349" y="725"/>
                  </a:lnTo>
                  <a:lnTo>
                    <a:pt x="8349" y="378"/>
                  </a:lnTo>
                  <a:cubicBezTo>
                    <a:pt x="8349" y="158"/>
                    <a:pt x="8192" y="0"/>
                    <a:pt x="8003" y="0"/>
                  </a:cubicBezTo>
                  <a:cubicBezTo>
                    <a:pt x="7814" y="0"/>
                    <a:pt x="7656" y="158"/>
                    <a:pt x="7656" y="378"/>
                  </a:cubicBezTo>
                  <a:lnTo>
                    <a:pt x="7656" y="725"/>
                  </a:lnTo>
                  <a:lnTo>
                    <a:pt x="6270" y="725"/>
                  </a:lnTo>
                  <a:lnTo>
                    <a:pt x="6270" y="378"/>
                  </a:lnTo>
                  <a:cubicBezTo>
                    <a:pt x="6270" y="158"/>
                    <a:pt x="6112" y="0"/>
                    <a:pt x="5923" y="0"/>
                  </a:cubicBezTo>
                  <a:cubicBezTo>
                    <a:pt x="5734" y="0"/>
                    <a:pt x="5577" y="158"/>
                    <a:pt x="5577" y="378"/>
                  </a:cubicBezTo>
                  <a:lnTo>
                    <a:pt x="5577" y="725"/>
                  </a:lnTo>
                  <a:lnTo>
                    <a:pt x="4191" y="725"/>
                  </a:lnTo>
                  <a:lnTo>
                    <a:pt x="4191" y="378"/>
                  </a:lnTo>
                  <a:cubicBezTo>
                    <a:pt x="4191" y="158"/>
                    <a:pt x="4033" y="0"/>
                    <a:pt x="3844" y="0"/>
                  </a:cubicBezTo>
                  <a:cubicBezTo>
                    <a:pt x="3623" y="0"/>
                    <a:pt x="3466" y="158"/>
                    <a:pt x="3466" y="378"/>
                  </a:cubicBezTo>
                  <a:lnTo>
                    <a:pt x="3466" y="725"/>
                  </a:lnTo>
                  <a:lnTo>
                    <a:pt x="2111" y="725"/>
                  </a:lnTo>
                  <a:lnTo>
                    <a:pt x="2111" y="378"/>
                  </a:lnTo>
                  <a:cubicBezTo>
                    <a:pt x="2111" y="158"/>
                    <a:pt x="1954" y="0"/>
                    <a:pt x="17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grpSp>
      <p:sp>
        <p:nvSpPr>
          <p:cNvPr id="16" name="Google Shape;7868;p37">
            <a:extLst>
              <a:ext uri="{FF2B5EF4-FFF2-40B4-BE49-F238E27FC236}">
                <a16:creationId xmlns:a16="http://schemas.microsoft.com/office/drawing/2014/main" id="{774531F5-C8CA-4EA0-0640-65BAD95D500A}"/>
              </a:ext>
            </a:extLst>
          </p:cNvPr>
          <p:cNvSpPr/>
          <p:nvPr/>
        </p:nvSpPr>
        <p:spPr>
          <a:xfrm>
            <a:off x="2626045" y="3162931"/>
            <a:ext cx="571556" cy="606070"/>
          </a:xfrm>
          <a:custGeom>
            <a:avLst/>
            <a:gdLst/>
            <a:ahLst/>
            <a:cxnLst/>
            <a:rect l="l" t="t" r="r" b="b"/>
            <a:pathLst>
              <a:path w="10807" h="12666" extrusionOk="0">
                <a:moveTo>
                  <a:pt x="5419" y="851"/>
                </a:moveTo>
                <a:cubicBezTo>
                  <a:pt x="5640" y="851"/>
                  <a:pt x="5797" y="1040"/>
                  <a:pt x="5829" y="1261"/>
                </a:cubicBezTo>
                <a:cubicBezTo>
                  <a:pt x="5829" y="1513"/>
                  <a:pt x="6049" y="1670"/>
                  <a:pt x="6270" y="1670"/>
                </a:cubicBezTo>
                <a:lnTo>
                  <a:pt x="7940" y="1670"/>
                </a:lnTo>
                <a:cubicBezTo>
                  <a:pt x="8160" y="1670"/>
                  <a:pt x="8318" y="1859"/>
                  <a:pt x="8349" y="2048"/>
                </a:cubicBezTo>
                <a:lnTo>
                  <a:pt x="8349" y="2489"/>
                </a:lnTo>
                <a:lnTo>
                  <a:pt x="2615" y="2489"/>
                </a:lnTo>
                <a:lnTo>
                  <a:pt x="2615" y="2048"/>
                </a:lnTo>
                <a:lnTo>
                  <a:pt x="2521" y="2048"/>
                </a:lnTo>
                <a:cubicBezTo>
                  <a:pt x="2521" y="1828"/>
                  <a:pt x="2741" y="1670"/>
                  <a:pt x="2962" y="1670"/>
                </a:cubicBezTo>
                <a:lnTo>
                  <a:pt x="4569" y="1670"/>
                </a:lnTo>
                <a:cubicBezTo>
                  <a:pt x="4821" y="1670"/>
                  <a:pt x="5010" y="1481"/>
                  <a:pt x="5010" y="1261"/>
                </a:cubicBezTo>
                <a:cubicBezTo>
                  <a:pt x="5010" y="1040"/>
                  <a:pt x="5199" y="882"/>
                  <a:pt x="5419" y="851"/>
                </a:cubicBezTo>
                <a:close/>
                <a:moveTo>
                  <a:pt x="8203" y="5651"/>
                </a:moveTo>
                <a:cubicBezTo>
                  <a:pt x="8417" y="5651"/>
                  <a:pt x="8629" y="5730"/>
                  <a:pt x="8790" y="5892"/>
                </a:cubicBezTo>
                <a:lnTo>
                  <a:pt x="8885" y="5955"/>
                </a:lnTo>
                <a:cubicBezTo>
                  <a:pt x="9200" y="6270"/>
                  <a:pt x="9200" y="6805"/>
                  <a:pt x="8885" y="7152"/>
                </a:cubicBezTo>
                <a:lnTo>
                  <a:pt x="5577" y="10428"/>
                </a:lnTo>
                <a:cubicBezTo>
                  <a:pt x="5419" y="10586"/>
                  <a:pt x="5199" y="10665"/>
                  <a:pt x="4978" y="10665"/>
                </a:cubicBezTo>
                <a:cubicBezTo>
                  <a:pt x="4758" y="10665"/>
                  <a:pt x="4537" y="10586"/>
                  <a:pt x="4380" y="10428"/>
                </a:cubicBezTo>
                <a:lnTo>
                  <a:pt x="2773" y="8822"/>
                </a:lnTo>
                <a:cubicBezTo>
                  <a:pt x="2458" y="8507"/>
                  <a:pt x="2458" y="7971"/>
                  <a:pt x="2773" y="7656"/>
                </a:cubicBezTo>
                <a:lnTo>
                  <a:pt x="2836" y="7561"/>
                </a:lnTo>
                <a:cubicBezTo>
                  <a:pt x="2993" y="7404"/>
                  <a:pt x="3214" y="7325"/>
                  <a:pt x="3434" y="7325"/>
                </a:cubicBezTo>
                <a:cubicBezTo>
                  <a:pt x="3655" y="7325"/>
                  <a:pt x="3876" y="7404"/>
                  <a:pt x="4033" y="7561"/>
                </a:cubicBezTo>
                <a:lnTo>
                  <a:pt x="4978" y="8507"/>
                </a:lnTo>
                <a:lnTo>
                  <a:pt x="7625" y="5860"/>
                </a:lnTo>
                <a:cubicBezTo>
                  <a:pt x="7793" y="5722"/>
                  <a:pt x="7999" y="5651"/>
                  <a:pt x="8203" y="5651"/>
                </a:cubicBezTo>
                <a:close/>
                <a:moveTo>
                  <a:pt x="5419" y="0"/>
                </a:moveTo>
                <a:cubicBezTo>
                  <a:pt x="4852" y="0"/>
                  <a:pt x="4411" y="347"/>
                  <a:pt x="4222" y="851"/>
                </a:cubicBezTo>
                <a:lnTo>
                  <a:pt x="2930" y="851"/>
                </a:lnTo>
                <a:cubicBezTo>
                  <a:pt x="2363" y="851"/>
                  <a:pt x="1954" y="1198"/>
                  <a:pt x="1733" y="1670"/>
                </a:cubicBezTo>
                <a:lnTo>
                  <a:pt x="442" y="1670"/>
                </a:lnTo>
                <a:cubicBezTo>
                  <a:pt x="221" y="1670"/>
                  <a:pt x="0" y="1859"/>
                  <a:pt x="0" y="2048"/>
                </a:cubicBezTo>
                <a:lnTo>
                  <a:pt x="0" y="12256"/>
                </a:lnTo>
                <a:cubicBezTo>
                  <a:pt x="0" y="12508"/>
                  <a:pt x="221" y="12665"/>
                  <a:pt x="442" y="12665"/>
                </a:cubicBezTo>
                <a:lnTo>
                  <a:pt x="10366" y="12665"/>
                </a:lnTo>
                <a:cubicBezTo>
                  <a:pt x="10618" y="12665"/>
                  <a:pt x="10807" y="12445"/>
                  <a:pt x="10807" y="12256"/>
                </a:cubicBezTo>
                <a:lnTo>
                  <a:pt x="10807" y="2048"/>
                </a:lnTo>
                <a:cubicBezTo>
                  <a:pt x="10807" y="1828"/>
                  <a:pt x="10618" y="1670"/>
                  <a:pt x="10366" y="1670"/>
                </a:cubicBezTo>
                <a:lnTo>
                  <a:pt x="9074" y="1670"/>
                </a:lnTo>
                <a:cubicBezTo>
                  <a:pt x="8916" y="1198"/>
                  <a:pt x="8444" y="851"/>
                  <a:pt x="7877" y="851"/>
                </a:cubicBezTo>
                <a:lnTo>
                  <a:pt x="6585" y="851"/>
                </a:lnTo>
                <a:cubicBezTo>
                  <a:pt x="6427" y="378"/>
                  <a:pt x="5955" y="0"/>
                  <a:pt x="54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grpSp>
        <p:nvGrpSpPr>
          <p:cNvPr id="17" name="Google Shape;10016;p42">
            <a:extLst>
              <a:ext uri="{FF2B5EF4-FFF2-40B4-BE49-F238E27FC236}">
                <a16:creationId xmlns:a16="http://schemas.microsoft.com/office/drawing/2014/main" id="{38937BF9-DE1D-9463-E19C-06B61853DD21}"/>
              </a:ext>
            </a:extLst>
          </p:cNvPr>
          <p:cNvGrpSpPr/>
          <p:nvPr/>
        </p:nvGrpSpPr>
        <p:grpSpPr>
          <a:xfrm>
            <a:off x="811642" y="3214156"/>
            <a:ext cx="567086" cy="552171"/>
            <a:chOff x="-778700" y="3612425"/>
            <a:chExt cx="256775" cy="292225"/>
          </a:xfrm>
          <a:solidFill>
            <a:schemeClr val="accent2"/>
          </a:solidFill>
        </p:grpSpPr>
        <p:sp>
          <p:nvSpPr>
            <p:cNvPr id="18" name="Google Shape;10017;p42">
              <a:extLst>
                <a:ext uri="{FF2B5EF4-FFF2-40B4-BE49-F238E27FC236}">
                  <a16:creationId xmlns:a16="http://schemas.microsoft.com/office/drawing/2014/main" id="{AF2F502E-2DF5-8944-5605-35F461ACE527}"/>
                </a:ext>
              </a:extLst>
            </p:cNvPr>
            <p:cNvSpPr/>
            <p:nvPr/>
          </p:nvSpPr>
          <p:spPr>
            <a:xfrm>
              <a:off x="-692850" y="369905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19" name="Google Shape;10018;p42">
              <a:extLst>
                <a:ext uri="{FF2B5EF4-FFF2-40B4-BE49-F238E27FC236}">
                  <a16:creationId xmlns:a16="http://schemas.microsoft.com/office/drawing/2014/main" id="{AD8E8D16-0390-8EAF-CD9F-54017DD2F3E2}"/>
                </a:ext>
              </a:extLst>
            </p:cNvPr>
            <p:cNvSpPr/>
            <p:nvPr/>
          </p:nvSpPr>
          <p:spPr>
            <a:xfrm>
              <a:off x="-777925" y="3612425"/>
              <a:ext cx="204800" cy="34675"/>
            </a:xfrm>
            <a:custGeom>
              <a:avLst/>
              <a:gdLst/>
              <a:ahLst/>
              <a:cxnLst/>
              <a:rect l="l" t="t" r="r" b="b"/>
              <a:pathLst>
                <a:path w="8192" h="1387" extrusionOk="0">
                  <a:moveTo>
                    <a:pt x="1009" y="0"/>
                  </a:moveTo>
                  <a:cubicBezTo>
                    <a:pt x="473" y="0"/>
                    <a:pt x="1" y="473"/>
                    <a:pt x="1" y="1009"/>
                  </a:cubicBezTo>
                  <a:lnTo>
                    <a:pt x="1" y="1387"/>
                  </a:lnTo>
                  <a:lnTo>
                    <a:pt x="8192" y="1387"/>
                  </a:lnTo>
                  <a:lnTo>
                    <a:pt x="8192" y="1009"/>
                  </a:lnTo>
                  <a:cubicBezTo>
                    <a:pt x="8192" y="473"/>
                    <a:pt x="7719" y="0"/>
                    <a:pt x="71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20" name="Google Shape;10019;p42">
              <a:extLst>
                <a:ext uri="{FF2B5EF4-FFF2-40B4-BE49-F238E27FC236}">
                  <a16:creationId xmlns:a16="http://schemas.microsoft.com/office/drawing/2014/main" id="{31DD4C5D-59D5-3B83-AE61-463F4D9E23E3}"/>
                </a:ext>
              </a:extLst>
            </p:cNvPr>
            <p:cNvSpPr/>
            <p:nvPr/>
          </p:nvSpPr>
          <p:spPr>
            <a:xfrm>
              <a:off x="-727525" y="3699050"/>
              <a:ext cx="17375" cy="17350"/>
            </a:xfrm>
            <a:custGeom>
              <a:avLst/>
              <a:gdLst/>
              <a:ahLst/>
              <a:cxnLst/>
              <a:rect l="l" t="t" r="r" b="b"/>
              <a:pathLst>
                <a:path w="695" h="694" extrusionOk="0">
                  <a:moveTo>
                    <a:pt x="347" y="1"/>
                  </a:moveTo>
                  <a:cubicBezTo>
                    <a:pt x="158" y="1"/>
                    <a:pt x="1" y="158"/>
                    <a:pt x="1" y="347"/>
                  </a:cubicBezTo>
                  <a:cubicBezTo>
                    <a:pt x="1" y="536"/>
                    <a:pt x="158" y="694"/>
                    <a:pt x="347" y="694"/>
                  </a:cubicBezTo>
                  <a:cubicBezTo>
                    <a:pt x="537" y="694"/>
                    <a:pt x="694" y="536"/>
                    <a:pt x="694" y="347"/>
                  </a:cubicBezTo>
                  <a:cubicBezTo>
                    <a:pt x="694" y="158"/>
                    <a:pt x="537" y="1"/>
                    <a:pt x="3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21" name="Google Shape;10020;p42">
              <a:extLst>
                <a:ext uri="{FF2B5EF4-FFF2-40B4-BE49-F238E27FC236}">
                  <a16:creationId xmlns:a16="http://schemas.microsoft.com/office/drawing/2014/main" id="{188B32A0-0DAC-3B00-B50E-70DD58138CA2}"/>
                </a:ext>
              </a:extLst>
            </p:cNvPr>
            <p:cNvSpPr/>
            <p:nvPr/>
          </p:nvSpPr>
          <p:spPr>
            <a:xfrm>
              <a:off x="-778700" y="3664400"/>
              <a:ext cx="205575" cy="102425"/>
            </a:xfrm>
            <a:custGeom>
              <a:avLst/>
              <a:gdLst/>
              <a:ahLst/>
              <a:cxnLst/>
              <a:rect l="l" t="t" r="r" b="b"/>
              <a:pathLst>
                <a:path w="8223" h="4097" extrusionOk="0">
                  <a:moveTo>
                    <a:pt x="3781" y="694"/>
                  </a:moveTo>
                  <a:cubicBezTo>
                    <a:pt x="4316" y="694"/>
                    <a:pt x="4789" y="1166"/>
                    <a:pt x="4789" y="1733"/>
                  </a:cubicBezTo>
                  <a:cubicBezTo>
                    <a:pt x="4789" y="2301"/>
                    <a:pt x="4316" y="2773"/>
                    <a:pt x="3781" y="2773"/>
                  </a:cubicBezTo>
                  <a:cubicBezTo>
                    <a:pt x="3497" y="2773"/>
                    <a:pt x="3245" y="2647"/>
                    <a:pt x="3088" y="2490"/>
                  </a:cubicBezTo>
                  <a:cubicBezTo>
                    <a:pt x="2899" y="2647"/>
                    <a:pt x="2678" y="2773"/>
                    <a:pt x="2426" y="2773"/>
                  </a:cubicBezTo>
                  <a:cubicBezTo>
                    <a:pt x="1890" y="2773"/>
                    <a:pt x="1418" y="2301"/>
                    <a:pt x="1418" y="1733"/>
                  </a:cubicBezTo>
                  <a:cubicBezTo>
                    <a:pt x="1418" y="1198"/>
                    <a:pt x="1890" y="694"/>
                    <a:pt x="2426" y="694"/>
                  </a:cubicBezTo>
                  <a:cubicBezTo>
                    <a:pt x="2710" y="694"/>
                    <a:pt x="2930" y="820"/>
                    <a:pt x="3088" y="977"/>
                  </a:cubicBezTo>
                  <a:cubicBezTo>
                    <a:pt x="3308" y="820"/>
                    <a:pt x="3529" y="694"/>
                    <a:pt x="3781" y="694"/>
                  </a:cubicBezTo>
                  <a:close/>
                  <a:moveTo>
                    <a:pt x="0" y="1"/>
                  </a:moveTo>
                  <a:lnTo>
                    <a:pt x="0" y="3088"/>
                  </a:lnTo>
                  <a:cubicBezTo>
                    <a:pt x="0" y="3624"/>
                    <a:pt x="473" y="4096"/>
                    <a:pt x="1008" y="4096"/>
                  </a:cubicBezTo>
                  <a:lnTo>
                    <a:pt x="6837" y="4096"/>
                  </a:lnTo>
                  <a:lnTo>
                    <a:pt x="6837" y="3498"/>
                  </a:lnTo>
                  <a:lnTo>
                    <a:pt x="5766" y="2458"/>
                  </a:lnTo>
                  <a:cubicBezTo>
                    <a:pt x="5034" y="1726"/>
                    <a:pt x="5756" y="674"/>
                    <a:pt x="6558" y="674"/>
                  </a:cubicBezTo>
                  <a:cubicBezTo>
                    <a:pt x="6792" y="674"/>
                    <a:pt x="7033" y="764"/>
                    <a:pt x="7246" y="977"/>
                  </a:cubicBezTo>
                  <a:lnTo>
                    <a:pt x="8223" y="1985"/>
                  </a:lnTo>
                  <a:lnTo>
                    <a:pt x="822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22" name="Google Shape;10021;p42">
              <a:extLst>
                <a:ext uri="{FF2B5EF4-FFF2-40B4-BE49-F238E27FC236}">
                  <a16:creationId xmlns:a16="http://schemas.microsoft.com/office/drawing/2014/main" id="{E3F8EEFB-E671-D715-0E45-F0F28304C9CD}"/>
                </a:ext>
              </a:extLst>
            </p:cNvPr>
            <p:cNvSpPr/>
            <p:nvPr/>
          </p:nvSpPr>
          <p:spPr>
            <a:xfrm>
              <a:off x="-659775" y="3835325"/>
              <a:ext cx="137850" cy="69325"/>
            </a:xfrm>
            <a:custGeom>
              <a:avLst/>
              <a:gdLst/>
              <a:ahLst/>
              <a:cxnLst/>
              <a:rect l="l" t="t" r="r" b="b"/>
              <a:pathLst>
                <a:path w="5514" h="2773" extrusionOk="0">
                  <a:moveTo>
                    <a:pt x="1733" y="693"/>
                  </a:moveTo>
                  <a:cubicBezTo>
                    <a:pt x="1922" y="693"/>
                    <a:pt x="2080" y="851"/>
                    <a:pt x="2080" y="1040"/>
                  </a:cubicBezTo>
                  <a:cubicBezTo>
                    <a:pt x="2080" y="1229"/>
                    <a:pt x="1922" y="1386"/>
                    <a:pt x="1733" y="1386"/>
                  </a:cubicBezTo>
                  <a:cubicBezTo>
                    <a:pt x="1544" y="1386"/>
                    <a:pt x="1387" y="1229"/>
                    <a:pt x="1387" y="1040"/>
                  </a:cubicBezTo>
                  <a:cubicBezTo>
                    <a:pt x="1387" y="851"/>
                    <a:pt x="1544" y="693"/>
                    <a:pt x="1733" y="693"/>
                  </a:cubicBezTo>
                  <a:close/>
                  <a:moveTo>
                    <a:pt x="63" y="0"/>
                  </a:moveTo>
                  <a:cubicBezTo>
                    <a:pt x="32" y="126"/>
                    <a:pt x="0" y="252"/>
                    <a:pt x="0" y="378"/>
                  </a:cubicBezTo>
                  <a:lnTo>
                    <a:pt x="0" y="2426"/>
                  </a:lnTo>
                  <a:cubicBezTo>
                    <a:pt x="0" y="2615"/>
                    <a:pt x="158" y="2773"/>
                    <a:pt x="347" y="2773"/>
                  </a:cubicBezTo>
                  <a:lnTo>
                    <a:pt x="5167" y="2773"/>
                  </a:lnTo>
                  <a:cubicBezTo>
                    <a:pt x="5356" y="2773"/>
                    <a:pt x="5514" y="2615"/>
                    <a:pt x="5514" y="2426"/>
                  </a:cubicBezTo>
                  <a:lnTo>
                    <a:pt x="5514" y="378"/>
                  </a:lnTo>
                  <a:cubicBezTo>
                    <a:pt x="5514" y="252"/>
                    <a:pt x="5482" y="126"/>
                    <a:pt x="54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23" name="Google Shape;10022;p42">
              <a:extLst>
                <a:ext uri="{FF2B5EF4-FFF2-40B4-BE49-F238E27FC236}">
                  <a16:creationId xmlns:a16="http://schemas.microsoft.com/office/drawing/2014/main" id="{4857F7D6-BC73-B862-DCDE-F1A5EB9EA7C2}"/>
                </a:ext>
              </a:extLst>
            </p:cNvPr>
            <p:cNvSpPr/>
            <p:nvPr/>
          </p:nvSpPr>
          <p:spPr>
            <a:xfrm>
              <a:off x="-658200" y="3669925"/>
              <a:ext cx="136275" cy="148875"/>
            </a:xfrm>
            <a:custGeom>
              <a:avLst/>
              <a:gdLst/>
              <a:ahLst/>
              <a:cxnLst/>
              <a:rect l="l" t="t" r="r" b="b"/>
              <a:pathLst>
                <a:path w="5451" h="5955" extrusionOk="0">
                  <a:moveTo>
                    <a:pt x="4064" y="0"/>
                  </a:moveTo>
                  <a:lnTo>
                    <a:pt x="4064" y="2615"/>
                  </a:lnTo>
                  <a:cubicBezTo>
                    <a:pt x="4064" y="2829"/>
                    <a:pt x="3905" y="2970"/>
                    <a:pt x="3734" y="2970"/>
                  </a:cubicBezTo>
                  <a:cubicBezTo>
                    <a:pt x="3652" y="2970"/>
                    <a:pt x="3568" y="2938"/>
                    <a:pt x="3497" y="2867"/>
                  </a:cubicBezTo>
                  <a:lnTo>
                    <a:pt x="1922" y="1292"/>
                  </a:lnTo>
                  <a:cubicBezTo>
                    <a:pt x="1858" y="1228"/>
                    <a:pt x="1780" y="1201"/>
                    <a:pt x="1701" y="1201"/>
                  </a:cubicBezTo>
                  <a:cubicBezTo>
                    <a:pt x="1429" y="1201"/>
                    <a:pt x="1150" y="1520"/>
                    <a:pt x="1418" y="1764"/>
                  </a:cubicBezTo>
                  <a:lnTo>
                    <a:pt x="2615" y="2930"/>
                  </a:lnTo>
                  <a:cubicBezTo>
                    <a:pt x="2710" y="3025"/>
                    <a:pt x="2741" y="3088"/>
                    <a:pt x="2741" y="3182"/>
                  </a:cubicBezTo>
                  <a:lnTo>
                    <a:pt x="2741" y="3970"/>
                  </a:lnTo>
                  <a:cubicBezTo>
                    <a:pt x="2741" y="4222"/>
                    <a:pt x="2804" y="4505"/>
                    <a:pt x="2930" y="4789"/>
                  </a:cubicBezTo>
                  <a:cubicBezTo>
                    <a:pt x="3052" y="5074"/>
                    <a:pt x="2833" y="5280"/>
                    <a:pt x="2611" y="5280"/>
                  </a:cubicBezTo>
                  <a:cubicBezTo>
                    <a:pt x="2490" y="5280"/>
                    <a:pt x="2367" y="5218"/>
                    <a:pt x="2300" y="5072"/>
                  </a:cubicBezTo>
                  <a:cubicBezTo>
                    <a:pt x="2206" y="4915"/>
                    <a:pt x="2174" y="4757"/>
                    <a:pt x="2143" y="4600"/>
                  </a:cubicBezTo>
                  <a:lnTo>
                    <a:pt x="0" y="4600"/>
                  </a:lnTo>
                  <a:lnTo>
                    <a:pt x="0" y="4631"/>
                  </a:lnTo>
                  <a:cubicBezTo>
                    <a:pt x="0" y="5104"/>
                    <a:pt x="126" y="5545"/>
                    <a:pt x="378" y="5923"/>
                  </a:cubicBezTo>
                  <a:lnTo>
                    <a:pt x="5104" y="5923"/>
                  </a:lnTo>
                  <a:lnTo>
                    <a:pt x="5104" y="5955"/>
                  </a:lnTo>
                  <a:cubicBezTo>
                    <a:pt x="5325" y="5577"/>
                    <a:pt x="5451" y="5104"/>
                    <a:pt x="5451" y="4663"/>
                  </a:cubicBezTo>
                  <a:lnTo>
                    <a:pt x="5451" y="2111"/>
                  </a:lnTo>
                  <a:cubicBezTo>
                    <a:pt x="5451" y="1638"/>
                    <a:pt x="5262" y="1197"/>
                    <a:pt x="4947" y="882"/>
                  </a:cubicBezTo>
                  <a:lnTo>
                    <a:pt x="406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grpSp>
      <p:grpSp>
        <p:nvGrpSpPr>
          <p:cNvPr id="24" name="Google Shape;9833;p42">
            <a:extLst>
              <a:ext uri="{FF2B5EF4-FFF2-40B4-BE49-F238E27FC236}">
                <a16:creationId xmlns:a16="http://schemas.microsoft.com/office/drawing/2014/main" id="{7AC76C16-4777-5282-9D4C-5629589FB25E}"/>
              </a:ext>
            </a:extLst>
          </p:cNvPr>
          <p:cNvGrpSpPr/>
          <p:nvPr/>
        </p:nvGrpSpPr>
        <p:grpSpPr>
          <a:xfrm>
            <a:off x="6674426" y="3143860"/>
            <a:ext cx="522682" cy="558474"/>
            <a:chOff x="-6329100" y="3632100"/>
            <a:chExt cx="293025" cy="291450"/>
          </a:xfrm>
          <a:solidFill>
            <a:schemeClr val="tx2">
              <a:lumMod val="50000"/>
              <a:lumOff val="50000"/>
            </a:schemeClr>
          </a:solidFill>
        </p:grpSpPr>
        <p:sp>
          <p:nvSpPr>
            <p:cNvPr id="25" name="Google Shape;9834;p42">
              <a:extLst>
                <a:ext uri="{FF2B5EF4-FFF2-40B4-BE49-F238E27FC236}">
                  <a16:creationId xmlns:a16="http://schemas.microsoft.com/office/drawing/2014/main" id="{C3CF9B33-BEFD-23DA-5E0F-56F07D9F9BBC}"/>
                </a:ext>
              </a:extLst>
            </p:cNvPr>
            <p:cNvSpPr/>
            <p:nvPr/>
          </p:nvSpPr>
          <p:spPr>
            <a:xfrm>
              <a:off x="-6210700" y="3751600"/>
              <a:ext cx="174625" cy="171950"/>
            </a:xfrm>
            <a:custGeom>
              <a:avLst/>
              <a:gdLst/>
              <a:ahLst/>
              <a:cxnLst/>
              <a:rect l="l" t="t" r="r" b="b"/>
              <a:pathLst>
                <a:path w="6985" h="6878" extrusionOk="0">
                  <a:moveTo>
                    <a:pt x="492" y="0"/>
                  </a:moveTo>
                  <a:cubicBezTo>
                    <a:pt x="219" y="0"/>
                    <a:pt x="0" y="235"/>
                    <a:pt x="85" y="545"/>
                  </a:cubicBezTo>
                  <a:lnTo>
                    <a:pt x="1503" y="5712"/>
                  </a:lnTo>
                  <a:cubicBezTo>
                    <a:pt x="1559" y="5882"/>
                    <a:pt x="1707" y="5984"/>
                    <a:pt x="1856" y="5984"/>
                  </a:cubicBezTo>
                  <a:cubicBezTo>
                    <a:pt x="1956" y="5984"/>
                    <a:pt x="2057" y="5939"/>
                    <a:pt x="2133" y="5838"/>
                  </a:cubicBezTo>
                  <a:lnTo>
                    <a:pt x="2889" y="4735"/>
                  </a:lnTo>
                  <a:lnTo>
                    <a:pt x="3739" y="5712"/>
                  </a:lnTo>
                  <a:lnTo>
                    <a:pt x="4622" y="6594"/>
                  </a:lnTo>
                  <a:cubicBezTo>
                    <a:pt x="4811" y="6783"/>
                    <a:pt x="5086" y="6878"/>
                    <a:pt x="5362" y="6878"/>
                  </a:cubicBezTo>
                  <a:cubicBezTo>
                    <a:pt x="5638" y="6878"/>
                    <a:pt x="5913" y="6783"/>
                    <a:pt x="6102" y="6594"/>
                  </a:cubicBezTo>
                  <a:lnTo>
                    <a:pt x="6575" y="6122"/>
                  </a:lnTo>
                  <a:cubicBezTo>
                    <a:pt x="6984" y="5712"/>
                    <a:pt x="6984" y="5113"/>
                    <a:pt x="6575" y="4672"/>
                  </a:cubicBezTo>
                  <a:lnTo>
                    <a:pt x="4811" y="2814"/>
                  </a:lnTo>
                  <a:lnTo>
                    <a:pt x="5913" y="2058"/>
                  </a:lnTo>
                  <a:cubicBezTo>
                    <a:pt x="6134" y="1900"/>
                    <a:pt x="6102" y="1522"/>
                    <a:pt x="5787" y="1427"/>
                  </a:cubicBezTo>
                  <a:lnTo>
                    <a:pt x="589" y="10"/>
                  </a:lnTo>
                  <a:cubicBezTo>
                    <a:pt x="556" y="3"/>
                    <a:pt x="524" y="0"/>
                    <a:pt x="4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26" name="Google Shape;9835;p42">
              <a:extLst>
                <a:ext uri="{FF2B5EF4-FFF2-40B4-BE49-F238E27FC236}">
                  <a16:creationId xmlns:a16="http://schemas.microsoft.com/office/drawing/2014/main" id="{32D40FC0-7800-E025-4B1E-90DBE5819B66}"/>
                </a:ext>
              </a:extLst>
            </p:cNvPr>
            <p:cNvSpPr/>
            <p:nvPr/>
          </p:nvSpPr>
          <p:spPr>
            <a:xfrm>
              <a:off x="-6272400" y="3691975"/>
              <a:ext cx="136300" cy="135500"/>
            </a:xfrm>
            <a:custGeom>
              <a:avLst/>
              <a:gdLst/>
              <a:ahLst/>
              <a:cxnLst/>
              <a:rect l="l" t="t" r="r" b="b"/>
              <a:pathLst>
                <a:path w="5452" h="5420" extrusionOk="0">
                  <a:moveTo>
                    <a:pt x="2742" y="0"/>
                  </a:moveTo>
                  <a:cubicBezTo>
                    <a:pt x="1261" y="0"/>
                    <a:pt x="1" y="1229"/>
                    <a:pt x="1" y="2710"/>
                  </a:cubicBezTo>
                  <a:cubicBezTo>
                    <a:pt x="1" y="4127"/>
                    <a:pt x="1041" y="5293"/>
                    <a:pt x="2427" y="5419"/>
                  </a:cubicBezTo>
                  <a:lnTo>
                    <a:pt x="2112" y="4317"/>
                  </a:lnTo>
                  <a:cubicBezTo>
                    <a:pt x="1482" y="4096"/>
                    <a:pt x="1009" y="3466"/>
                    <a:pt x="1009" y="2741"/>
                  </a:cubicBezTo>
                  <a:cubicBezTo>
                    <a:pt x="1041" y="1765"/>
                    <a:pt x="1828" y="1009"/>
                    <a:pt x="2773" y="1009"/>
                  </a:cubicBezTo>
                  <a:cubicBezTo>
                    <a:pt x="3530" y="1009"/>
                    <a:pt x="4128" y="1481"/>
                    <a:pt x="4349" y="2143"/>
                  </a:cubicBezTo>
                  <a:lnTo>
                    <a:pt x="5451" y="2458"/>
                  </a:lnTo>
                  <a:cubicBezTo>
                    <a:pt x="5294" y="1072"/>
                    <a:pt x="4160" y="0"/>
                    <a:pt x="27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27" name="Google Shape;9836;p42">
              <a:extLst>
                <a:ext uri="{FF2B5EF4-FFF2-40B4-BE49-F238E27FC236}">
                  <a16:creationId xmlns:a16="http://schemas.microsoft.com/office/drawing/2014/main" id="{C3ADE611-4889-506E-4AC5-8B982025BB69}"/>
                </a:ext>
              </a:extLst>
            </p:cNvPr>
            <p:cNvSpPr/>
            <p:nvPr/>
          </p:nvSpPr>
          <p:spPr>
            <a:xfrm>
              <a:off x="-6329100" y="3632100"/>
              <a:ext cx="257575" cy="256025"/>
            </a:xfrm>
            <a:custGeom>
              <a:avLst/>
              <a:gdLst/>
              <a:ahLst/>
              <a:cxnLst/>
              <a:rect l="l" t="t" r="r" b="b"/>
              <a:pathLst>
                <a:path w="10303" h="10241" extrusionOk="0">
                  <a:moveTo>
                    <a:pt x="5136" y="1"/>
                  </a:moveTo>
                  <a:cubicBezTo>
                    <a:pt x="2301" y="1"/>
                    <a:pt x="1" y="2269"/>
                    <a:pt x="1" y="5105"/>
                  </a:cubicBezTo>
                  <a:cubicBezTo>
                    <a:pt x="1" y="7972"/>
                    <a:pt x="2332" y="10240"/>
                    <a:pt x="5136" y="10240"/>
                  </a:cubicBezTo>
                  <a:cubicBezTo>
                    <a:pt x="5262" y="10240"/>
                    <a:pt x="5356" y="10240"/>
                    <a:pt x="5451" y="10177"/>
                  </a:cubicBezTo>
                  <a:lnTo>
                    <a:pt x="4978" y="8444"/>
                  </a:lnTo>
                  <a:cubicBezTo>
                    <a:pt x="4959" y="8445"/>
                    <a:pt x="4940" y="8445"/>
                    <a:pt x="4921" y="8445"/>
                  </a:cubicBezTo>
                  <a:cubicBezTo>
                    <a:pt x="3089" y="8445"/>
                    <a:pt x="1639" y="6945"/>
                    <a:pt x="1639" y="5105"/>
                  </a:cubicBezTo>
                  <a:cubicBezTo>
                    <a:pt x="1639" y="3214"/>
                    <a:pt x="3151" y="1702"/>
                    <a:pt x="5073" y="1702"/>
                  </a:cubicBezTo>
                  <a:cubicBezTo>
                    <a:pt x="6900" y="1702"/>
                    <a:pt x="8412" y="3151"/>
                    <a:pt x="8475" y="4979"/>
                  </a:cubicBezTo>
                  <a:lnTo>
                    <a:pt x="10208" y="5451"/>
                  </a:lnTo>
                  <a:cubicBezTo>
                    <a:pt x="10303" y="4002"/>
                    <a:pt x="9799" y="2553"/>
                    <a:pt x="8759" y="1482"/>
                  </a:cubicBezTo>
                  <a:cubicBezTo>
                    <a:pt x="7782" y="505"/>
                    <a:pt x="6522" y="1"/>
                    <a:pt x="51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grpSp>
      <p:grpSp>
        <p:nvGrpSpPr>
          <p:cNvPr id="37" name="Google Shape;10203;p43">
            <a:extLst>
              <a:ext uri="{FF2B5EF4-FFF2-40B4-BE49-F238E27FC236}">
                <a16:creationId xmlns:a16="http://schemas.microsoft.com/office/drawing/2014/main" id="{141CCC43-B085-F410-93AF-53D83C4CB7B0}"/>
              </a:ext>
            </a:extLst>
          </p:cNvPr>
          <p:cNvGrpSpPr/>
          <p:nvPr/>
        </p:nvGrpSpPr>
        <p:grpSpPr>
          <a:xfrm>
            <a:off x="10615023" y="3068354"/>
            <a:ext cx="685795" cy="695890"/>
            <a:chOff x="580725" y="3617925"/>
            <a:chExt cx="299325" cy="297375"/>
          </a:xfrm>
          <a:solidFill>
            <a:schemeClr val="accent1">
              <a:lumMod val="75000"/>
            </a:schemeClr>
          </a:solidFill>
        </p:grpSpPr>
        <p:sp>
          <p:nvSpPr>
            <p:cNvPr id="38" name="Google Shape;10204;p43">
              <a:extLst>
                <a:ext uri="{FF2B5EF4-FFF2-40B4-BE49-F238E27FC236}">
                  <a16:creationId xmlns:a16="http://schemas.microsoft.com/office/drawing/2014/main" id="{41C147C7-4B04-58B6-84D6-E27ACBC92CAC}"/>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39" name="Google Shape;10205;p43">
              <a:extLst>
                <a:ext uri="{FF2B5EF4-FFF2-40B4-BE49-F238E27FC236}">
                  <a16:creationId xmlns:a16="http://schemas.microsoft.com/office/drawing/2014/main" id="{8CEBC0A2-6E49-75CA-FBB6-BDAA27105847}"/>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40" name="Google Shape;10206;p43">
              <a:extLst>
                <a:ext uri="{FF2B5EF4-FFF2-40B4-BE49-F238E27FC236}">
                  <a16:creationId xmlns:a16="http://schemas.microsoft.com/office/drawing/2014/main" id="{3A577E0B-2279-EDA2-CCC1-8B3F485C3BEB}"/>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41" name="Google Shape;10207;p43">
              <a:extLst>
                <a:ext uri="{FF2B5EF4-FFF2-40B4-BE49-F238E27FC236}">
                  <a16:creationId xmlns:a16="http://schemas.microsoft.com/office/drawing/2014/main" id="{CA1ED67A-09E7-2B0F-D816-A40B1442C20F}"/>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42" name="Google Shape;10208;p43">
              <a:extLst>
                <a:ext uri="{FF2B5EF4-FFF2-40B4-BE49-F238E27FC236}">
                  <a16:creationId xmlns:a16="http://schemas.microsoft.com/office/drawing/2014/main" id="{602F3D20-60ED-DF5C-EAD7-84CE35350F53}"/>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grpSp>
      <p:grpSp>
        <p:nvGrpSpPr>
          <p:cNvPr id="43" name="Google Shape;10319;p43">
            <a:extLst>
              <a:ext uri="{FF2B5EF4-FFF2-40B4-BE49-F238E27FC236}">
                <a16:creationId xmlns:a16="http://schemas.microsoft.com/office/drawing/2014/main" id="{BDA5FE32-4E86-96E5-91FA-7CDB736E0DD6}"/>
              </a:ext>
            </a:extLst>
          </p:cNvPr>
          <p:cNvGrpSpPr/>
          <p:nvPr/>
        </p:nvGrpSpPr>
        <p:grpSpPr>
          <a:xfrm>
            <a:off x="8622296" y="3117657"/>
            <a:ext cx="558091" cy="541781"/>
            <a:chOff x="6143725" y="3582500"/>
            <a:chExt cx="295375" cy="294575"/>
          </a:xfrm>
          <a:solidFill>
            <a:srgbClr val="FFC000"/>
          </a:solidFill>
        </p:grpSpPr>
        <p:sp>
          <p:nvSpPr>
            <p:cNvPr id="44" name="Google Shape;10320;p43">
              <a:extLst>
                <a:ext uri="{FF2B5EF4-FFF2-40B4-BE49-F238E27FC236}">
                  <a16:creationId xmlns:a16="http://schemas.microsoft.com/office/drawing/2014/main" id="{F5932B04-F611-C4F1-B549-5EF744B9A40C}"/>
                </a:ext>
              </a:extLst>
            </p:cNvPr>
            <p:cNvSpPr/>
            <p:nvPr/>
          </p:nvSpPr>
          <p:spPr>
            <a:xfrm>
              <a:off x="6143725" y="3720325"/>
              <a:ext cx="295375" cy="156750"/>
            </a:xfrm>
            <a:custGeom>
              <a:avLst/>
              <a:gdLst/>
              <a:ahLst/>
              <a:cxnLst/>
              <a:rect l="l" t="t" r="r" b="b"/>
              <a:pathLst>
                <a:path w="11815" h="6270" extrusionOk="0">
                  <a:moveTo>
                    <a:pt x="7309" y="1418"/>
                  </a:moveTo>
                  <a:cubicBezTo>
                    <a:pt x="7908" y="1418"/>
                    <a:pt x="8349" y="1891"/>
                    <a:pt x="8349" y="2458"/>
                  </a:cubicBezTo>
                  <a:cubicBezTo>
                    <a:pt x="8349" y="2993"/>
                    <a:pt x="7845" y="3466"/>
                    <a:pt x="7309" y="3466"/>
                  </a:cubicBezTo>
                  <a:lnTo>
                    <a:pt x="4474" y="3466"/>
                  </a:lnTo>
                  <a:cubicBezTo>
                    <a:pt x="3875" y="3466"/>
                    <a:pt x="3434" y="2993"/>
                    <a:pt x="3434" y="2458"/>
                  </a:cubicBezTo>
                  <a:cubicBezTo>
                    <a:pt x="3434" y="1859"/>
                    <a:pt x="3907" y="1418"/>
                    <a:pt x="4474" y="1418"/>
                  </a:cubicBezTo>
                  <a:close/>
                  <a:moveTo>
                    <a:pt x="1008" y="1"/>
                  </a:moveTo>
                  <a:cubicBezTo>
                    <a:pt x="410" y="1"/>
                    <a:pt x="0" y="473"/>
                    <a:pt x="0" y="1040"/>
                  </a:cubicBezTo>
                  <a:lnTo>
                    <a:pt x="0" y="5262"/>
                  </a:lnTo>
                  <a:cubicBezTo>
                    <a:pt x="0" y="5829"/>
                    <a:pt x="473" y="6270"/>
                    <a:pt x="1008" y="6270"/>
                  </a:cubicBezTo>
                  <a:lnTo>
                    <a:pt x="10775" y="6270"/>
                  </a:lnTo>
                  <a:cubicBezTo>
                    <a:pt x="11373" y="6270"/>
                    <a:pt x="11815" y="5797"/>
                    <a:pt x="11815" y="5262"/>
                  </a:cubicBezTo>
                  <a:lnTo>
                    <a:pt x="11815" y="1040"/>
                  </a:lnTo>
                  <a:cubicBezTo>
                    <a:pt x="11783" y="473"/>
                    <a:pt x="11342" y="1"/>
                    <a:pt x="107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45" name="Google Shape;10321;p43">
              <a:extLst>
                <a:ext uri="{FF2B5EF4-FFF2-40B4-BE49-F238E27FC236}">
                  <a16:creationId xmlns:a16="http://schemas.microsoft.com/office/drawing/2014/main" id="{FC9771CF-C82A-889E-D5BD-D66141CBA49A}"/>
                </a:ext>
              </a:extLst>
            </p:cNvPr>
            <p:cNvSpPr/>
            <p:nvPr/>
          </p:nvSpPr>
          <p:spPr>
            <a:xfrm>
              <a:off x="6246900" y="3773100"/>
              <a:ext cx="88225" cy="17350"/>
            </a:xfrm>
            <a:custGeom>
              <a:avLst/>
              <a:gdLst/>
              <a:ahLst/>
              <a:cxnLst/>
              <a:rect l="l" t="t" r="r" b="b"/>
              <a:pathLst>
                <a:path w="3529" h="694" extrusionOk="0">
                  <a:moveTo>
                    <a:pt x="347" y="0"/>
                  </a:moveTo>
                  <a:cubicBezTo>
                    <a:pt x="158" y="0"/>
                    <a:pt x="0" y="126"/>
                    <a:pt x="0" y="347"/>
                  </a:cubicBezTo>
                  <a:cubicBezTo>
                    <a:pt x="0" y="536"/>
                    <a:pt x="158" y="693"/>
                    <a:pt x="347" y="693"/>
                  </a:cubicBezTo>
                  <a:lnTo>
                    <a:pt x="3182" y="693"/>
                  </a:lnTo>
                  <a:cubicBezTo>
                    <a:pt x="3371" y="693"/>
                    <a:pt x="3529" y="536"/>
                    <a:pt x="3529" y="347"/>
                  </a:cubicBezTo>
                  <a:cubicBezTo>
                    <a:pt x="3529" y="126"/>
                    <a:pt x="3371" y="0"/>
                    <a:pt x="3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46" name="Google Shape;10322;p43">
              <a:extLst>
                <a:ext uri="{FF2B5EF4-FFF2-40B4-BE49-F238E27FC236}">
                  <a16:creationId xmlns:a16="http://schemas.microsoft.com/office/drawing/2014/main" id="{AA7B3ADC-A8DC-051A-DF35-EB366AFCBE0B}"/>
                </a:ext>
              </a:extLst>
            </p:cNvPr>
            <p:cNvSpPr/>
            <p:nvPr/>
          </p:nvSpPr>
          <p:spPr>
            <a:xfrm>
              <a:off x="6161050" y="3582500"/>
              <a:ext cx="86650" cy="34675"/>
            </a:xfrm>
            <a:custGeom>
              <a:avLst/>
              <a:gdLst/>
              <a:ahLst/>
              <a:cxnLst/>
              <a:rect l="l" t="t" r="r" b="b"/>
              <a:pathLst>
                <a:path w="3466" h="1387" extrusionOk="0">
                  <a:moveTo>
                    <a:pt x="1008" y="0"/>
                  </a:moveTo>
                  <a:cubicBezTo>
                    <a:pt x="441" y="0"/>
                    <a:pt x="0" y="473"/>
                    <a:pt x="0" y="1040"/>
                  </a:cubicBezTo>
                  <a:lnTo>
                    <a:pt x="0" y="1386"/>
                  </a:lnTo>
                  <a:lnTo>
                    <a:pt x="3466" y="1386"/>
                  </a:lnTo>
                  <a:lnTo>
                    <a:pt x="3466" y="1040"/>
                  </a:lnTo>
                  <a:lnTo>
                    <a:pt x="3434" y="1040"/>
                  </a:lnTo>
                  <a:cubicBezTo>
                    <a:pt x="3434" y="441"/>
                    <a:pt x="2962" y="0"/>
                    <a:pt x="23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47" name="Google Shape;10323;p43">
              <a:extLst>
                <a:ext uri="{FF2B5EF4-FFF2-40B4-BE49-F238E27FC236}">
                  <a16:creationId xmlns:a16="http://schemas.microsoft.com/office/drawing/2014/main" id="{0A482903-56C6-A473-DA06-F8DB250B5D47}"/>
                </a:ext>
              </a:extLst>
            </p:cNvPr>
            <p:cNvSpPr/>
            <p:nvPr/>
          </p:nvSpPr>
          <p:spPr>
            <a:xfrm>
              <a:off x="6160250" y="3633675"/>
              <a:ext cx="86675" cy="69350"/>
            </a:xfrm>
            <a:custGeom>
              <a:avLst/>
              <a:gdLst/>
              <a:ahLst/>
              <a:cxnLst/>
              <a:rect l="l" t="t" r="r" b="b"/>
              <a:pathLst>
                <a:path w="3467" h="2774" extrusionOk="0">
                  <a:moveTo>
                    <a:pt x="2112" y="726"/>
                  </a:moveTo>
                  <a:cubicBezTo>
                    <a:pt x="2332" y="726"/>
                    <a:pt x="2458" y="883"/>
                    <a:pt x="2458" y="1072"/>
                  </a:cubicBezTo>
                  <a:cubicBezTo>
                    <a:pt x="2458" y="1261"/>
                    <a:pt x="2332" y="1419"/>
                    <a:pt x="2112" y="1419"/>
                  </a:cubicBezTo>
                  <a:lnTo>
                    <a:pt x="1419" y="1419"/>
                  </a:lnTo>
                  <a:cubicBezTo>
                    <a:pt x="1230" y="1419"/>
                    <a:pt x="1072" y="1261"/>
                    <a:pt x="1072" y="1072"/>
                  </a:cubicBezTo>
                  <a:cubicBezTo>
                    <a:pt x="1072" y="883"/>
                    <a:pt x="1230" y="726"/>
                    <a:pt x="1419" y="726"/>
                  </a:cubicBezTo>
                  <a:close/>
                  <a:moveTo>
                    <a:pt x="1" y="1"/>
                  </a:moveTo>
                  <a:lnTo>
                    <a:pt x="1" y="2773"/>
                  </a:lnTo>
                  <a:lnTo>
                    <a:pt x="3466" y="2773"/>
                  </a:lnTo>
                  <a:lnTo>
                    <a:pt x="346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48" name="Google Shape;10324;p43">
              <a:extLst>
                <a:ext uri="{FF2B5EF4-FFF2-40B4-BE49-F238E27FC236}">
                  <a16:creationId xmlns:a16="http://schemas.microsoft.com/office/drawing/2014/main" id="{7E2B8469-E479-23E3-91CD-9BB1D8020C34}"/>
                </a:ext>
              </a:extLst>
            </p:cNvPr>
            <p:cNvSpPr/>
            <p:nvPr/>
          </p:nvSpPr>
          <p:spPr>
            <a:xfrm>
              <a:off x="6336675" y="3599025"/>
              <a:ext cx="85875" cy="69350"/>
            </a:xfrm>
            <a:custGeom>
              <a:avLst/>
              <a:gdLst/>
              <a:ahLst/>
              <a:cxnLst/>
              <a:rect l="l" t="t" r="r" b="b"/>
              <a:pathLst>
                <a:path w="3435" h="2774" extrusionOk="0">
                  <a:moveTo>
                    <a:pt x="1986" y="1387"/>
                  </a:moveTo>
                  <a:cubicBezTo>
                    <a:pt x="2206" y="1387"/>
                    <a:pt x="2364" y="1545"/>
                    <a:pt x="2364" y="1765"/>
                  </a:cubicBezTo>
                  <a:cubicBezTo>
                    <a:pt x="2364" y="1954"/>
                    <a:pt x="2206" y="2112"/>
                    <a:pt x="1986" y="2112"/>
                  </a:cubicBezTo>
                  <a:lnTo>
                    <a:pt x="1293" y="2112"/>
                  </a:lnTo>
                  <a:cubicBezTo>
                    <a:pt x="1104" y="2112"/>
                    <a:pt x="946" y="1954"/>
                    <a:pt x="946" y="1765"/>
                  </a:cubicBezTo>
                  <a:cubicBezTo>
                    <a:pt x="946" y="1545"/>
                    <a:pt x="1104" y="1387"/>
                    <a:pt x="1293" y="1387"/>
                  </a:cubicBezTo>
                  <a:close/>
                  <a:moveTo>
                    <a:pt x="1009" y="1"/>
                  </a:moveTo>
                  <a:cubicBezTo>
                    <a:pt x="410" y="1"/>
                    <a:pt x="1" y="473"/>
                    <a:pt x="1" y="1040"/>
                  </a:cubicBezTo>
                  <a:lnTo>
                    <a:pt x="1" y="2773"/>
                  </a:lnTo>
                  <a:lnTo>
                    <a:pt x="3435" y="2773"/>
                  </a:lnTo>
                  <a:lnTo>
                    <a:pt x="3435" y="1040"/>
                  </a:lnTo>
                  <a:lnTo>
                    <a:pt x="3403" y="1040"/>
                  </a:lnTo>
                  <a:cubicBezTo>
                    <a:pt x="3403" y="442"/>
                    <a:pt x="2931" y="1"/>
                    <a:pt x="2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49" name="Google Shape;10325;p43">
              <a:extLst>
                <a:ext uri="{FF2B5EF4-FFF2-40B4-BE49-F238E27FC236}">
                  <a16:creationId xmlns:a16="http://schemas.microsoft.com/office/drawing/2014/main" id="{A6628ECE-E33F-D632-45B0-07A8962801AB}"/>
                </a:ext>
              </a:extLst>
            </p:cNvPr>
            <p:cNvSpPr/>
            <p:nvPr/>
          </p:nvSpPr>
          <p:spPr>
            <a:xfrm>
              <a:off x="6335100" y="3686450"/>
              <a:ext cx="86675" cy="17350"/>
            </a:xfrm>
            <a:custGeom>
              <a:avLst/>
              <a:gdLst/>
              <a:ahLst/>
              <a:cxnLst/>
              <a:rect l="l" t="t" r="r" b="b"/>
              <a:pathLst>
                <a:path w="3467" h="694" extrusionOk="0">
                  <a:moveTo>
                    <a:pt x="1" y="1"/>
                  </a:moveTo>
                  <a:lnTo>
                    <a:pt x="1" y="694"/>
                  </a:lnTo>
                  <a:lnTo>
                    <a:pt x="3466" y="694"/>
                  </a:lnTo>
                  <a:lnTo>
                    <a:pt x="346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sp>
          <p:nvSpPr>
            <p:cNvPr id="50" name="Google Shape;10326;p43">
              <a:extLst>
                <a:ext uri="{FF2B5EF4-FFF2-40B4-BE49-F238E27FC236}">
                  <a16:creationId xmlns:a16="http://schemas.microsoft.com/office/drawing/2014/main" id="{198E3560-2223-53A3-5DFE-D51C2E91B544}"/>
                </a:ext>
              </a:extLst>
            </p:cNvPr>
            <p:cNvSpPr/>
            <p:nvPr/>
          </p:nvSpPr>
          <p:spPr>
            <a:xfrm>
              <a:off x="6264225" y="3617150"/>
              <a:ext cx="53575" cy="86650"/>
            </a:xfrm>
            <a:custGeom>
              <a:avLst/>
              <a:gdLst/>
              <a:ahLst/>
              <a:cxnLst/>
              <a:rect l="l" t="t" r="r" b="b"/>
              <a:pathLst>
                <a:path w="2143" h="3466" extrusionOk="0">
                  <a:moveTo>
                    <a:pt x="1072" y="0"/>
                  </a:moveTo>
                  <a:cubicBezTo>
                    <a:pt x="473" y="0"/>
                    <a:pt x="0" y="441"/>
                    <a:pt x="0" y="1040"/>
                  </a:cubicBezTo>
                  <a:lnTo>
                    <a:pt x="0" y="3466"/>
                  </a:lnTo>
                  <a:lnTo>
                    <a:pt x="2143" y="3466"/>
                  </a:lnTo>
                  <a:lnTo>
                    <a:pt x="2143" y="1040"/>
                  </a:lnTo>
                  <a:cubicBezTo>
                    <a:pt x="2143" y="441"/>
                    <a:pt x="1670"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25000"/>
                  </a:schemeClr>
                </a:solidFill>
              </a:endParaRPr>
            </a:p>
          </p:txBody>
        </p:sp>
      </p:grpSp>
      <p:sp>
        <p:nvSpPr>
          <p:cNvPr id="52" name="TextBox 51">
            <a:extLst>
              <a:ext uri="{FF2B5EF4-FFF2-40B4-BE49-F238E27FC236}">
                <a16:creationId xmlns:a16="http://schemas.microsoft.com/office/drawing/2014/main" id="{D787545F-FA3B-0307-93BA-E3CE59743226}"/>
              </a:ext>
            </a:extLst>
          </p:cNvPr>
          <p:cNvSpPr txBox="1"/>
          <p:nvPr/>
        </p:nvSpPr>
        <p:spPr>
          <a:xfrm>
            <a:off x="619476" y="4089428"/>
            <a:ext cx="1844139" cy="1785104"/>
          </a:xfrm>
          <a:prstGeom prst="rect">
            <a:avLst/>
          </a:prstGeom>
          <a:noFill/>
        </p:spPr>
        <p:txBody>
          <a:bodyPr wrap="square" lIns="91440" tIns="45720" rIns="91440" bIns="45720" anchor="t">
            <a:spAutoFit/>
          </a:bodyPr>
          <a:lstStyle/>
          <a:p>
            <a:r>
              <a:rPr lang="en-US" sz="1600" b="1" dirty="0" err="1">
                <a:solidFill>
                  <a:schemeClr val="bg2">
                    <a:lumMod val="25000"/>
                  </a:schemeClr>
                </a:solidFill>
                <a:latin typeface="Arial"/>
                <a:cs typeface="Arial"/>
              </a:rPr>
              <a:t>Accessibilité</a:t>
            </a:r>
          </a:p>
          <a:p>
            <a:r>
              <a:rPr lang="en-US" sz="1600" dirty="0" err="1">
                <a:solidFill>
                  <a:schemeClr val="bg2">
                    <a:lumMod val="25000"/>
                  </a:schemeClr>
                </a:solidFill>
                <a:latin typeface="Arial"/>
                <a:cs typeface="Arial"/>
              </a:rPr>
              <a:t>Utiliser</a:t>
            </a:r>
            <a:r>
              <a:rPr lang="en-US" sz="1600" dirty="0">
                <a:solidFill>
                  <a:schemeClr val="bg2">
                    <a:lumMod val="25000"/>
                  </a:schemeClr>
                </a:solidFill>
                <a:latin typeface="Arial"/>
                <a:cs typeface="Arial"/>
              </a:rPr>
              <a:t> les </a:t>
            </a:r>
            <a:r>
              <a:rPr lang="en-US" sz="1600" dirty="0" err="1">
                <a:solidFill>
                  <a:schemeClr val="bg2">
                    <a:lumMod val="25000"/>
                  </a:schemeClr>
                </a:solidFill>
                <a:latin typeface="Arial"/>
                <a:cs typeface="Arial"/>
              </a:rPr>
              <a:t>langues</a:t>
            </a:r>
            <a:r>
              <a:rPr lang="en-US" sz="1600" dirty="0">
                <a:solidFill>
                  <a:schemeClr val="bg2">
                    <a:lumMod val="25000"/>
                  </a:schemeClr>
                </a:solidFill>
                <a:latin typeface="Arial"/>
                <a:cs typeface="Arial"/>
              </a:rPr>
              <a:t> et les formats </a:t>
            </a:r>
            <a:r>
              <a:rPr lang="en-US" sz="1600" dirty="0" err="1">
                <a:solidFill>
                  <a:schemeClr val="bg2">
                    <a:lumMod val="25000"/>
                  </a:schemeClr>
                </a:solidFill>
                <a:latin typeface="Arial"/>
                <a:cs typeface="Arial"/>
              </a:rPr>
              <a:t>locaux</a:t>
            </a:r>
            <a:r>
              <a:rPr lang="en-US" sz="1600" dirty="0">
                <a:solidFill>
                  <a:schemeClr val="bg2">
                    <a:lumMod val="25000"/>
                  </a:schemeClr>
                </a:solidFill>
                <a:latin typeface="Arial"/>
                <a:cs typeface="Arial"/>
              </a:rPr>
              <a:t> (</a:t>
            </a:r>
            <a:r>
              <a:rPr lang="en-US" sz="1600" dirty="0" err="1">
                <a:solidFill>
                  <a:schemeClr val="bg2">
                    <a:lumMod val="25000"/>
                  </a:schemeClr>
                </a:solidFill>
                <a:latin typeface="Arial"/>
                <a:cs typeface="Arial"/>
              </a:rPr>
              <a:t>visuels</a:t>
            </a:r>
            <a:r>
              <a:rPr lang="en-US" sz="1600" dirty="0">
                <a:solidFill>
                  <a:schemeClr val="bg2">
                    <a:lumMod val="25000"/>
                  </a:schemeClr>
                </a:solidFill>
                <a:latin typeface="Arial"/>
                <a:cs typeface="Arial"/>
              </a:rPr>
              <a:t>, </a:t>
            </a:r>
            <a:r>
              <a:rPr lang="en-US" sz="1600" dirty="0" err="1">
                <a:solidFill>
                  <a:schemeClr val="bg2">
                    <a:lumMod val="25000"/>
                  </a:schemeClr>
                </a:solidFill>
                <a:latin typeface="Arial"/>
                <a:cs typeface="Arial"/>
              </a:rPr>
              <a:t>oraux</a:t>
            </a:r>
            <a:r>
              <a:rPr lang="en-US" sz="1600" dirty="0">
                <a:solidFill>
                  <a:schemeClr val="bg2">
                    <a:lumMod val="25000"/>
                  </a:schemeClr>
                </a:solidFill>
                <a:latin typeface="Arial"/>
                <a:cs typeface="Arial"/>
              </a:rPr>
              <a:t>, etc.)</a:t>
            </a:r>
          </a:p>
          <a:p>
            <a:endParaRPr lang="en-US" sz="1400" dirty="0">
              <a:solidFill>
                <a:schemeClr val="bg2">
                  <a:lumMod val="25000"/>
                </a:schemeClr>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D3BB0BCD-5F2D-233C-C95E-667C769324E6}"/>
              </a:ext>
            </a:extLst>
          </p:cNvPr>
          <p:cNvSpPr txBox="1"/>
          <p:nvPr/>
        </p:nvSpPr>
        <p:spPr>
          <a:xfrm>
            <a:off x="4245743" y="4108145"/>
            <a:ext cx="2245881" cy="1200329"/>
          </a:xfrm>
          <a:prstGeom prst="rect">
            <a:avLst/>
          </a:prstGeom>
          <a:noFill/>
        </p:spPr>
        <p:txBody>
          <a:bodyPr wrap="square" lIns="91440" tIns="45720" rIns="91440" bIns="45720" anchor="t">
            <a:spAutoFit/>
          </a:bodyPr>
          <a:lstStyle/>
          <a:p>
            <a:r>
              <a:rPr lang="en-US" sz="1600" b="1" dirty="0" err="1">
                <a:solidFill>
                  <a:schemeClr val="bg2">
                    <a:lumMod val="25000"/>
                  </a:schemeClr>
                </a:solidFill>
                <a:latin typeface="Arial"/>
                <a:cs typeface="Arial"/>
              </a:rPr>
              <a:t>Ponctualité</a:t>
            </a:r>
          </a:p>
          <a:p>
            <a:r>
              <a:rPr lang="en-US" sz="1400" dirty="0" err="1">
                <a:solidFill>
                  <a:schemeClr val="bg2">
                    <a:lumMod val="25000"/>
                  </a:schemeClr>
                </a:solidFill>
                <a:latin typeface="Arial"/>
                <a:cs typeface="Arial"/>
              </a:rPr>
              <a:t>Partager</a:t>
            </a:r>
            <a:r>
              <a:rPr lang="en-US" sz="1400" dirty="0">
                <a:solidFill>
                  <a:schemeClr val="bg2">
                    <a:lumMod val="25000"/>
                  </a:schemeClr>
                </a:solidFill>
                <a:latin typeface="Arial"/>
                <a:cs typeface="Arial"/>
              </a:rPr>
              <a:t> les </a:t>
            </a:r>
            <a:r>
              <a:rPr lang="en-US" sz="1400" dirty="0" err="1">
                <a:solidFill>
                  <a:schemeClr val="bg2">
                    <a:lumMod val="25000"/>
                  </a:schemeClr>
                </a:solidFill>
                <a:latin typeface="Arial"/>
                <a:cs typeface="Arial"/>
              </a:rPr>
              <a:t>informations</a:t>
            </a:r>
            <a:r>
              <a:rPr lang="en-US" sz="1400" dirty="0">
                <a:solidFill>
                  <a:schemeClr val="bg2">
                    <a:lumMod val="25000"/>
                  </a:schemeClr>
                </a:solidFill>
                <a:latin typeface="Arial"/>
                <a:cs typeface="Arial"/>
              </a:rPr>
              <a:t> </a:t>
            </a:r>
            <a:r>
              <a:rPr lang="en-US" sz="1400" dirty="0" err="1">
                <a:solidFill>
                  <a:schemeClr val="bg2">
                    <a:lumMod val="25000"/>
                  </a:schemeClr>
                </a:solidFill>
                <a:latin typeface="Arial"/>
                <a:cs typeface="Arial"/>
              </a:rPr>
              <a:t>avant</a:t>
            </a:r>
            <a:r>
              <a:rPr lang="en-US" sz="1400" dirty="0">
                <a:solidFill>
                  <a:schemeClr val="bg2">
                    <a:lumMod val="25000"/>
                  </a:schemeClr>
                </a:solidFill>
                <a:latin typeface="Arial"/>
                <a:cs typeface="Arial"/>
              </a:rPr>
              <a:t> que les </a:t>
            </a:r>
            <a:r>
              <a:rPr lang="en-US" sz="1400" dirty="0" err="1">
                <a:solidFill>
                  <a:schemeClr val="bg2">
                    <a:lumMod val="25000"/>
                  </a:schemeClr>
                </a:solidFill>
                <a:latin typeface="Arial"/>
                <a:cs typeface="Arial"/>
              </a:rPr>
              <a:t>décisions</a:t>
            </a:r>
            <a:r>
              <a:rPr lang="en-US" sz="1400" dirty="0">
                <a:solidFill>
                  <a:schemeClr val="bg2">
                    <a:lumMod val="25000"/>
                  </a:schemeClr>
                </a:solidFill>
                <a:latin typeface="Arial"/>
                <a:cs typeface="Arial"/>
              </a:rPr>
              <a:t> ne </a:t>
            </a:r>
            <a:r>
              <a:rPr lang="en-US" sz="1400" dirty="0" err="1">
                <a:solidFill>
                  <a:schemeClr val="bg2">
                    <a:lumMod val="25000"/>
                  </a:schemeClr>
                </a:solidFill>
                <a:latin typeface="Arial"/>
                <a:cs typeface="Arial"/>
              </a:rPr>
              <a:t>soient</a:t>
            </a:r>
            <a:r>
              <a:rPr lang="en-US" sz="1400" dirty="0">
                <a:solidFill>
                  <a:schemeClr val="bg2">
                    <a:lumMod val="25000"/>
                  </a:schemeClr>
                </a:solidFill>
                <a:latin typeface="Arial"/>
                <a:cs typeface="Arial"/>
              </a:rPr>
              <a:t> </a:t>
            </a:r>
            <a:r>
              <a:rPr lang="en-US" sz="1400" dirty="0" err="1">
                <a:solidFill>
                  <a:schemeClr val="bg2">
                    <a:lumMod val="25000"/>
                  </a:schemeClr>
                </a:solidFill>
                <a:latin typeface="Arial"/>
                <a:cs typeface="Arial"/>
              </a:rPr>
              <a:t>prises</a:t>
            </a:r>
            <a:endParaRPr lang="en-US" sz="1400" dirty="0">
              <a:solidFill>
                <a:schemeClr val="bg2">
                  <a:lumMod val="25000"/>
                </a:schemeClr>
              </a:solidFill>
              <a:latin typeface="Arial"/>
              <a:cs typeface="Arial"/>
            </a:endParaRPr>
          </a:p>
          <a:p>
            <a:endParaRPr lang="en-US" sz="1400" dirty="0">
              <a:solidFill>
                <a:schemeClr val="bg2">
                  <a:lumMod val="25000"/>
                </a:schemeClr>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1BF4B157-5DDD-C8EC-3838-52097BB84B2C}"/>
              </a:ext>
            </a:extLst>
          </p:cNvPr>
          <p:cNvSpPr txBox="1"/>
          <p:nvPr/>
        </p:nvSpPr>
        <p:spPr>
          <a:xfrm>
            <a:off x="2442999" y="4135101"/>
            <a:ext cx="1797076" cy="1292662"/>
          </a:xfrm>
          <a:prstGeom prst="rect">
            <a:avLst/>
          </a:prstGeom>
          <a:noFill/>
        </p:spPr>
        <p:txBody>
          <a:bodyPr wrap="square" lIns="91440" tIns="45720" rIns="91440" bIns="45720" anchor="t">
            <a:spAutoFit/>
          </a:bodyPr>
          <a:lstStyle/>
          <a:p>
            <a:r>
              <a:rPr lang="en-US" sz="1600" b="1" dirty="0" err="1">
                <a:solidFill>
                  <a:schemeClr val="bg2">
                    <a:lumMod val="25000"/>
                  </a:schemeClr>
                </a:solidFill>
                <a:latin typeface="Arial"/>
                <a:cs typeface="Arial"/>
              </a:rPr>
              <a:t>Clarté</a:t>
            </a:r>
          </a:p>
          <a:p>
            <a:r>
              <a:rPr lang="en-US" sz="1600" dirty="0" err="1">
                <a:solidFill>
                  <a:schemeClr val="bg2">
                    <a:lumMod val="25000"/>
                  </a:schemeClr>
                </a:solidFill>
                <a:latin typeface="Arial"/>
                <a:cs typeface="Arial"/>
              </a:rPr>
              <a:t>Utiliser</a:t>
            </a:r>
            <a:r>
              <a:rPr lang="en-US" sz="1600" dirty="0">
                <a:solidFill>
                  <a:schemeClr val="bg2">
                    <a:lumMod val="25000"/>
                  </a:schemeClr>
                </a:solidFill>
                <a:latin typeface="Arial"/>
                <a:cs typeface="Arial"/>
              </a:rPr>
              <a:t> un </a:t>
            </a:r>
            <a:r>
              <a:rPr lang="en-US" sz="1600" dirty="0" err="1">
                <a:solidFill>
                  <a:schemeClr val="bg2">
                    <a:lumMod val="25000"/>
                  </a:schemeClr>
                </a:solidFill>
                <a:latin typeface="Arial"/>
                <a:cs typeface="Arial"/>
              </a:rPr>
              <a:t>langage</a:t>
            </a:r>
            <a:r>
              <a:rPr lang="en-US" sz="1600" dirty="0">
                <a:solidFill>
                  <a:schemeClr val="bg2">
                    <a:lumMod val="25000"/>
                  </a:schemeClr>
                </a:solidFill>
                <a:latin typeface="Arial"/>
                <a:cs typeface="Arial"/>
              </a:rPr>
              <a:t> simple, non technique</a:t>
            </a:r>
          </a:p>
          <a:p>
            <a:endParaRPr lang="en-US" sz="1400" dirty="0">
              <a:solidFill>
                <a:schemeClr val="bg2">
                  <a:lumMod val="25000"/>
                </a:schemeClr>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3F5AB0ED-A95A-06DB-E52D-CC50FCB579C9}"/>
              </a:ext>
            </a:extLst>
          </p:cNvPr>
          <p:cNvSpPr txBox="1"/>
          <p:nvPr/>
        </p:nvSpPr>
        <p:spPr>
          <a:xfrm>
            <a:off x="10462381" y="4049716"/>
            <a:ext cx="1731957" cy="1538883"/>
          </a:xfrm>
          <a:prstGeom prst="rect">
            <a:avLst/>
          </a:prstGeom>
          <a:noFill/>
        </p:spPr>
        <p:txBody>
          <a:bodyPr wrap="square" lIns="91440" tIns="45720" rIns="91440" bIns="45720" anchor="t">
            <a:spAutoFit/>
          </a:bodyPr>
          <a:lstStyle/>
          <a:p>
            <a:r>
              <a:rPr lang="en-US" sz="1600" b="1" dirty="0" err="1">
                <a:solidFill>
                  <a:schemeClr val="bg2">
                    <a:lumMod val="25000"/>
                  </a:schemeClr>
                </a:solidFill>
                <a:latin typeface="Arial"/>
                <a:cs typeface="Arial"/>
              </a:rPr>
              <a:t>Bidirectionnel</a:t>
            </a:r>
          </a:p>
          <a:p>
            <a:r>
              <a:rPr lang="en-US" sz="1600" dirty="0" err="1">
                <a:solidFill>
                  <a:schemeClr val="bg2">
                    <a:lumMod val="25000"/>
                  </a:schemeClr>
                </a:solidFill>
                <a:latin typeface="Arial"/>
                <a:cs typeface="Arial"/>
              </a:rPr>
              <a:t>Créer</a:t>
            </a:r>
            <a:r>
              <a:rPr lang="en-US" sz="1600" dirty="0">
                <a:solidFill>
                  <a:schemeClr val="bg2">
                    <a:lumMod val="25000"/>
                  </a:schemeClr>
                </a:solidFill>
                <a:latin typeface="Arial"/>
                <a:cs typeface="Arial"/>
              </a:rPr>
              <a:t> un </a:t>
            </a:r>
            <a:r>
              <a:rPr lang="en-US" sz="1600" dirty="0" err="1">
                <a:solidFill>
                  <a:schemeClr val="bg2">
                    <a:lumMod val="25000"/>
                  </a:schemeClr>
                </a:solidFill>
                <a:latin typeface="Arial"/>
                <a:cs typeface="Arial"/>
              </a:rPr>
              <a:t>espace</a:t>
            </a:r>
            <a:r>
              <a:rPr lang="en-US" sz="1600" dirty="0">
                <a:solidFill>
                  <a:schemeClr val="bg2">
                    <a:lumMod val="25000"/>
                  </a:schemeClr>
                </a:solidFill>
                <a:latin typeface="Arial"/>
                <a:cs typeface="Arial"/>
              </a:rPr>
              <a:t> pour les questions et les retours</a:t>
            </a:r>
          </a:p>
          <a:p>
            <a:endParaRPr lang="en-US" sz="1400" dirty="0">
              <a:solidFill>
                <a:schemeClr val="bg2">
                  <a:lumMod val="25000"/>
                </a:schemeClr>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97668521-3D1B-36D8-07A8-2A6E19BE4AB1}"/>
              </a:ext>
            </a:extLst>
          </p:cNvPr>
          <p:cNvSpPr txBox="1"/>
          <p:nvPr/>
        </p:nvSpPr>
        <p:spPr>
          <a:xfrm>
            <a:off x="6497293" y="4002692"/>
            <a:ext cx="1982280" cy="1538883"/>
          </a:xfrm>
          <a:prstGeom prst="rect">
            <a:avLst/>
          </a:prstGeom>
          <a:noFill/>
        </p:spPr>
        <p:txBody>
          <a:bodyPr wrap="square" lIns="91440" tIns="45720" rIns="91440" bIns="45720" anchor="t">
            <a:spAutoFit/>
          </a:bodyPr>
          <a:lstStyle/>
          <a:p>
            <a:r>
              <a:rPr lang="en-US" sz="1400" dirty="0">
                <a:solidFill>
                  <a:schemeClr val="bg2">
                    <a:lumMod val="25000"/>
                  </a:schemeClr>
                </a:solidFill>
                <a:latin typeface="Arial"/>
                <a:cs typeface="Arial"/>
              </a:rPr>
              <a:t> </a:t>
            </a:r>
            <a:r>
              <a:rPr lang="en-US" sz="1600" b="1" dirty="0">
                <a:solidFill>
                  <a:schemeClr val="bg2">
                    <a:lumMod val="25000"/>
                  </a:schemeClr>
                </a:solidFill>
                <a:latin typeface="Arial"/>
                <a:cs typeface="Arial"/>
              </a:rPr>
              <a:t>Pertinence</a:t>
            </a:r>
            <a:endParaRPr lang="en-US" dirty="0">
              <a:solidFill>
                <a:schemeClr val="bg2">
                  <a:lumMod val="25000"/>
                </a:schemeClr>
              </a:solidFill>
              <a:latin typeface="Arial"/>
              <a:cs typeface="Arial"/>
            </a:endParaRPr>
          </a:p>
          <a:p>
            <a:r>
              <a:rPr lang="en-US" sz="1600" dirty="0">
                <a:solidFill>
                  <a:schemeClr val="bg2">
                    <a:lumMod val="25000"/>
                  </a:schemeClr>
                </a:solidFill>
                <a:latin typeface="Arial"/>
                <a:cs typeface="Arial"/>
              </a:rPr>
              <a:t>Se </a:t>
            </a:r>
            <a:r>
              <a:rPr lang="en-US" sz="1600" dirty="0" err="1">
                <a:solidFill>
                  <a:schemeClr val="bg2">
                    <a:lumMod val="25000"/>
                  </a:schemeClr>
                </a:solidFill>
                <a:latin typeface="Arial"/>
                <a:cs typeface="Arial"/>
              </a:rPr>
              <a:t>concentrer</a:t>
            </a:r>
            <a:r>
              <a:rPr lang="en-US" sz="1600" dirty="0">
                <a:solidFill>
                  <a:schemeClr val="bg2">
                    <a:lumMod val="25000"/>
                  </a:schemeClr>
                </a:solidFill>
                <a:latin typeface="Arial"/>
                <a:cs typeface="Arial"/>
              </a:rPr>
              <a:t> sur les impacts, les </a:t>
            </a:r>
            <a:r>
              <a:rPr lang="en-US" sz="1600" dirty="0" err="1">
                <a:solidFill>
                  <a:schemeClr val="bg2">
                    <a:lumMod val="25000"/>
                  </a:schemeClr>
                </a:solidFill>
                <a:latin typeface="Arial"/>
                <a:cs typeface="Arial"/>
              </a:rPr>
              <a:t>avantages</a:t>
            </a:r>
            <a:r>
              <a:rPr lang="en-US" sz="1600" dirty="0">
                <a:solidFill>
                  <a:schemeClr val="bg2">
                    <a:lumMod val="25000"/>
                  </a:schemeClr>
                </a:solidFill>
                <a:latin typeface="Arial"/>
                <a:cs typeface="Arial"/>
              </a:rPr>
              <a:t>, les </a:t>
            </a:r>
            <a:r>
              <a:rPr lang="en-US" sz="1600" dirty="0" err="1">
                <a:solidFill>
                  <a:schemeClr val="bg2">
                    <a:lumMod val="25000"/>
                  </a:schemeClr>
                </a:solidFill>
                <a:latin typeface="Arial"/>
                <a:cs typeface="Arial"/>
              </a:rPr>
              <a:t>risques</a:t>
            </a:r>
            <a:r>
              <a:rPr lang="en-US" sz="1600" dirty="0">
                <a:solidFill>
                  <a:schemeClr val="bg2">
                    <a:lumMod val="25000"/>
                  </a:schemeClr>
                </a:solidFill>
                <a:latin typeface="Arial"/>
                <a:cs typeface="Arial"/>
              </a:rPr>
              <a:t> et les </a:t>
            </a:r>
            <a:r>
              <a:rPr lang="en-US" sz="1600" dirty="0" err="1">
                <a:solidFill>
                  <a:schemeClr val="bg2">
                    <a:lumMod val="25000"/>
                  </a:schemeClr>
                </a:solidFill>
                <a:latin typeface="Arial"/>
                <a:cs typeface="Arial"/>
              </a:rPr>
              <a:t>délais</a:t>
            </a:r>
            <a:endParaRPr lang="en-US" sz="1600" dirty="0">
              <a:solidFill>
                <a:schemeClr val="bg2">
                  <a:lumMod val="25000"/>
                </a:schemeClr>
              </a:solidFill>
              <a:latin typeface="Arial"/>
              <a:cs typeface="Arial"/>
            </a:endParaRPr>
          </a:p>
          <a:p>
            <a:endParaRPr lang="en-US" sz="1400" dirty="0">
              <a:solidFill>
                <a:schemeClr val="bg2">
                  <a:lumMod val="25000"/>
                </a:schemeClr>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918E2F33-AB24-6DCA-6AE1-912A4D06C7F9}"/>
              </a:ext>
            </a:extLst>
          </p:cNvPr>
          <p:cNvSpPr txBox="1"/>
          <p:nvPr/>
        </p:nvSpPr>
        <p:spPr>
          <a:xfrm>
            <a:off x="8329924" y="4018823"/>
            <a:ext cx="1993290" cy="1292662"/>
          </a:xfrm>
          <a:prstGeom prst="rect">
            <a:avLst/>
          </a:prstGeom>
          <a:noFill/>
        </p:spPr>
        <p:txBody>
          <a:bodyPr wrap="square" lIns="91440" tIns="45720" rIns="91440" bIns="45720" anchor="t">
            <a:spAutoFit/>
          </a:bodyPr>
          <a:lstStyle/>
          <a:p>
            <a:r>
              <a:rPr lang="en-US" sz="1600" b="1" dirty="0" err="1">
                <a:solidFill>
                  <a:schemeClr val="bg2">
                    <a:lumMod val="25000"/>
                  </a:schemeClr>
                </a:solidFill>
                <a:latin typeface="Arial"/>
                <a:cs typeface="Arial"/>
              </a:rPr>
              <a:t>Cohérence</a:t>
            </a:r>
          </a:p>
          <a:p>
            <a:r>
              <a:rPr lang="en-US" sz="1600" dirty="0" err="1">
                <a:solidFill>
                  <a:schemeClr val="bg2">
                    <a:lumMod val="25000"/>
                  </a:schemeClr>
                </a:solidFill>
                <a:latin typeface="Arial"/>
                <a:cs typeface="Arial"/>
              </a:rPr>
              <a:t>Veiller</a:t>
            </a:r>
            <a:r>
              <a:rPr lang="en-US" sz="1600" dirty="0">
                <a:solidFill>
                  <a:schemeClr val="bg2">
                    <a:lumMod val="25000"/>
                  </a:schemeClr>
                </a:solidFill>
                <a:latin typeface="Arial"/>
                <a:cs typeface="Arial"/>
              </a:rPr>
              <a:t> à </a:t>
            </a:r>
            <a:r>
              <a:rPr lang="en-US" sz="1600" dirty="0" err="1">
                <a:solidFill>
                  <a:schemeClr val="bg2">
                    <a:lumMod val="25000"/>
                  </a:schemeClr>
                </a:solidFill>
                <a:latin typeface="Arial"/>
                <a:cs typeface="Arial"/>
              </a:rPr>
              <a:t>ce</a:t>
            </a:r>
            <a:r>
              <a:rPr lang="en-US" sz="1600" dirty="0">
                <a:solidFill>
                  <a:schemeClr val="bg2">
                    <a:lumMod val="25000"/>
                  </a:schemeClr>
                </a:solidFill>
                <a:latin typeface="Arial"/>
                <a:cs typeface="Arial"/>
              </a:rPr>
              <a:t> que tout le monde </a:t>
            </a:r>
            <a:r>
              <a:rPr lang="en-US" sz="1600" dirty="0" err="1">
                <a:solidFill>
                  <a:schemeClr val="bg2">
                    <a:lumMod val="25000"/>
                  </a:schemeClr>
                </a:solidFill>
                <a:latin typeface="Arial"/>
                <a:cs typeface="Arial"/>
              </a:rPr>
              <a:t>reçoive</a:t>
            </a:r>
            <a:r>
              <a:rPr lang="en-US" sz="1600" dirty="0">
                <a:solidFill>
                  <a:schemeClr val="bg2">
                    <a:lumMod val="25000"/>
                  </a:schemeClr>
                </a:solidFill>
                <a:latin typeface="Arial"/>
                <a:cs typeface="Arial"/>
              </a:rPr>
              <a:t> le </a:t>
            </a:r>
            <a:r>
              <a:rPr lang="en-US" sz="1600" dirty="0" err="1">
                <a:solidFill>
                  <a:schemeClr val="bg2">
                    <a:lumMod val="25000"/>
                  </a:schemeClr>
                </a:solidFill>
                <a:latin typeface="Arial"/>
                <a:cs typeface="Arial"/>
              </a:rPr>
              <a:t>même</a:t>
            </a:r>
            <a:r>
              <a:rPr lang="en-US" sz="1600" dirty="0">
                <a:solidFill>
                  <a:schemeClr val="bg2">
                    <a:lumMod val="25000"/>
                  </a:schemeClr>
                </a:solidFill>
                <a:latin typeface="Arial"/>
                <a:cs typeface="Arial"/>
              </a:rPr>
              <a:t> message</a:t>
            </a:r>
          </a:p>
          <a:p>
            <a:endParaRPr lang="en-US" sz="1400" i="1" dirty="0">
              <a:solidFill>
                <a:schemeClr val="bg2">
                  <a:lumMod val="25000"/>
                </a:schemeClr>
              </a:solidFill>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3E1751E1-260F-FDA5-9E41-5B46167A8A35}"/>
              </a:ext>
            </a:extLst>
          </p:cNvPr>
          <p:cNvSpPr txBox="1"/>
          <p:nvPr/>
        </p:nvSpPr>
        <p:spPr>
          <a:xfrm>
            <a:off x="-223424" y="2264918"/>
            <a:ext cx="6842050" cy="646331"/>
          </a:xfrm>
          <a:prstGeom prst="rect">
            <a:avLst/>
          </a:prstGeom>
          <a:noFill/>
        </p:spPr>
        <p:txBody>
          <a:bodyPr wrap="square" lIns="91440" tIns="45720" rIns="91440" bIns="45720" anchor="t">
            <a:spAutoFit/>
          </a:bodyPr>
          <a:lstStyle/>
          <a:p>
            <a:pPr algn="ctr"/>
            <a:r>
              <a:rPr lang="en-US" b="1" dirty="0">
                <a:solidFill>
                  <a:schemeClr val="bg2">
                    <a:lumMod val="25000"/>
                  </a:schemeClr>
                </a:solidFill>
                <a:latin typeface="Arial"/>
                <a:cs typeface="Arial"/>
              </a:rPr>
              <a:t>Principes </a:t>
            </a:r>
            <a:r>
              <a:rPr lang="en-US" b="1" dirty="0" err="1">
                <a:solidFill>
                  <a:schemeClr val="bg2">
                    <a:lumMod val="25000"/>
                  </a:schemeClr>
                </a:solidFill>
                <a:latin typeface="Arial"/>
                <a:cs typeface="Arial"/>
              </a:rPr>
              <a:t>clés</a:t>
            </a:r>
            <a:r>
              <a:rPr lang="en-US" b="1" dirty="0">
                <a:solidFill>
                  <a:schemeClr val="bg2">
                    <a:lumMod val="25000"/>
                  </a:schemeClr>
                </a:solidFill>
                <a:latin typeface="Arial"/>
                <a:cs typeface="Arial"/>
              </a:rPr>
              <a:t> pour le partage </a:t>
            </a:r>
            <a:r>
              <a:rPr lang="en-US" b="1" dirty="0" err="1">
                <a:solidFill>
                  <a:schemeClr val="bg2">
                    <a:lumMod val="25000"/>
                  </a:schemeClr>
                </a:solidFill>
                <a:latin typeface="Arial"/>
                <a:cs typeface="Arial"/>
              </a:rPr>
              <a:t>d’informations</a:t>
            </a:r>
            <a:r>
              <a:rPr lang="en-US" b="1" dirty="0">
                <a:solidFill>
                  <a:schemeClr val="bg2">
                    <a:lumMod val="25000"/>
                  </a:schemeClr>
                </a:solidFill>
                <a:latin typeface="Arial"/>
                <a:cs typeface="Arial"/>
              </a:rPr>
              <a:t> :</a:t>
            </a:r>
          </a:p>
          <a:p>
            <a:pPr algn="ctr">
              <a:buNone/>
            </a:pPr>
            <a:endParaRPr lang="en-US" b="1" dirty="0">
              <a:solidFill>
                <a:schemeClr val="bg2">
                  <a:lumMod val="25000"/>
                </a:schemeClr>
              </a:solidFill>
              <a:latin typeface="Arial"/>
              <a:cs typeface="Arial"/>
            </a:endParaRPr>
          </a:p>
        </p:txBody>
      </p:sp>
    </p:spTree>
    <p:extLst>
      <p:ext uri="{BB962C8B-B14F-4D97-AF65-F5344CB8AC3E}">
        <p14:creationId xmlns:p14="http://schemas.microsoft.com/office/powerpoint/2010/main" val="117557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95554" y="3871955"/>
            <a:ext cx="294999" cy="29499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5EAB"/>
            </a:solidFill>
          </p:spPr>
          <p:txBody>
            <a:bodyPr/>
            <a:lstStyle/>
            <a:p>
              <a:endParaRPr lang="en-US" sz="1200">
                <a:latin typeface="Arial" panose="020B0604020202020204" pitchFamily="34" charset="0"/>
                <a:cs typeface="Arial" panose="020B0604020202020204" pitchFamily="34" charset="0"/>
              </a:endParaRPr>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a:lnSpc>
                  <a:spcPts val="1466"/>
                </a:lnSpc>
              </a:pPr>
              <a:endParaRPr sz="1200">
                <a:latin typeface="Arial" panose="020B0604020202020204" pitchFamily="34" charset="0"/>
                <a:cs typeface="Arial" panose="020B0604020202020204" pitchFamily="34" charset="0"/>
              </a:endParaRPr>
            </a:p>
          </p:txBody>
        </p:sp>
      </p:grpSp>
      <p:grpSp>
        <p:nvGrpSpPr>
          <p:cNvPr id="5" name="Group 5"/>
          <p:cNvGrpSpPr/>
          <p:nvPr/>
        </p:nvGrpSpPr>
        <p:grpSpPr>
          <a:xfrm>
            <a:off x="6172980" y="3802061"/>
            <a:ext cx="6000106" cy="434787"/>
            <a:chOff x="0" y="0"/>
            <a:chExt cx="2407649" cy="158203"/>
          </a:xfrm>
        </p:grpSpPr>
        <p:sp>
          <p:nvSpPr>
            <p:cNvPr id="6" name="Freeform 6"/>
            <p:cNvSpPr/>
            <p:nvPr/>
          </p:nvSpPr>
          <p:spPr>
            <a:xfrm>
              <a:off x="0" y="0"/>
              <a:ext cx="2407649" cy="158203"/>
            </a:xfrm>
            <a:custGeom>
              <a:avLst/>
              <a:gdLst/>
              <a:ahLst/>
              <a:cxnLst/>
              <a:rect l="l" t="t" r="r" b="b"/>
              <a:pathLst>
                <a:path w="2407649" h="158203">
                  <a:moveTo>
                    <a:pt x="0" y="0"/>
                  </a:moveTo>
                  <a:lnTo>
                    <a:pt x="2407649" y="0"/>
                  </a:lnTo>
                  <a:lnTo>
                    <a:pt x="2407649" y="158203"/>
                  </a:lnTo>
                  <a:lnTo>
                    <a:pt x="0" y="158203"/>
                  </a:lnTo>
                  <a:close/>
                </a:path>
              </a:pathLst>
            </a:custGeom>
            <a:solidFill>
              <a:srgbClr val="1A5EAB"/>
            </a:solidFill>
          </p:spPr>
          <p:txBody>
            <a:bodyPr/>
            <a:lstStyle/>
            <a:p>
              <a:endParaRPr lang="en-US" sz="1200">
                <a:latin typeface="Arial" panose="020B0604020202020204" pitchFamily="34" charset="0"/>
                <a:cs typeface="Arial" panose="020B0604020202020204" pitchFamily="34" charset="0"/>
              </a:endParaRPr>
            </a:p>
          </p:txBody>
        </p:sp>
        <p:sp>
          <p:nvSpPr>
            <p:cNvPr id="7" name="TextBox 7"/>
            <p:cNvSpPr txBox="1"/>
            <p:nvPr/>
          </p:nvSpPr>
          <p:spPr>
            <a:xfrm>
              <a:off x="0" y="-38100"/>
              <a:ext cx="2407649" cy="196303"/>
            </a:xfrm>
            <a:prstGeom prst="rect">
              <a:avLst/>
            </a:prstGeom>
          </p:spPr>
          <p:txBody>
            <a:bodyPr lIns="33867" tIns="33867" rIns="33867" bIns="33867" rtlCol="0" anchor="ctr"/>
            <a:lstStyle/>
            <a:p>
              <a:pPr algn="ctr">
                <a:lnSpc>
                  <a:spcPts val="1466"/>
                </a:lnSpc>
              </a:pPr>
              <a:endParaRPr sz="1200">
                <a:latin typeface="Arial" panose="020B0604020202020204" pitchFamily="34" charset="0"/>
                <a:cs typeface="Arial" panose="020B0604020202020204" pitchFamily="34" charset="0"/>
              </a:endParaRPr>
            </a:p>
          </p:txBody>
        </p:sp>
      </p:grpSp>
      <p:grpSp>
        <p:nvGrpSpPr>
          <p:cNvPr id="8" name="Group 8"/>
          <p:cNvGrpSpPr/>
          <p:nvPr/>
        </p:nvGrpSpPr>
        <p:grpSpPr>
          <a:xfrm>
            <a:off x="5714466" y="5235972"/>
            <a:ext cx="294999" cy="29499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421"/>
            </a:solidFill>
          </p:spPr>
          <p:txBody>
            <a:bodyPr/>
            <a:lstStyle/>
            <a:p>
              <a:endParaRPr lang="en-US" sz="1200">
                <a:latin typeface="Arial" panose="020B0604020202020204" pitchFamily="34" charset="0"/>
                <a:cs typeface="Arial" panose="020B0604020202020204" pitchFamily="34" charset="0"/>
              </a:endParaRPr>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466"/>
                </a:lnSpc>
              </a:pPr>
              <a:endParaRPr sz="1200">
                <a:latin typeface="Arial" panose="020B0604020202020204" pitchFamily="34" charset="0"/>
                <a:cs typeface="Arial" panose="020B0604020202020204" pitchFamily="34" charset="0"/>
              </a:endParaRPr>
            </a:p>
          </p:txBody>
        </p:sp>
      </p:grpSp>
      <p:grpSp>
        <p:nvGrpSpPr>
          <p:cNvPr id="11" name="Group 11"/>
          <p:cNvGrpSpPr/>
          <p:nvPr/>
        </p:nvGrpSpPr>
        <p:grpSpPr>
          <a:xfrm>
            <a:off x="6191894" y="5166078"/>
            <a:ext cx="6000106" cy="434787"/>
            <a:chOff x="0" y="0"/>
            <a:chExt cx="2243465" cy="158203"/>
          </a:xfrm>
        </p:grpSpPr>
        <p:sp>
          <p:nvSpPr>
            <p:cNvPr id="12" name="Freeform 12"/>
            <p:cNvSpPr/>
            <p:nvPr/>
          </p:nvSpPr>
          <p:spPr>
            <a:xfrm>
              <a:off x="0" y="0"/>
              <a:ext cx="2243465" cy="158203"/>
            </a:xfrm>
            <a:custGeom>
              <a:avLst/>
              <a:gdLst/>
              <a:ahLst/>
              <a:cxnLst/>
              <a:rect l="l" t="t" r="r" b="b"/>
              <a:pathLst>
                <a:path w="2243465" h="158203">
                  <a:moveTo>
                    <a:pt x="0" y="0"/>
                  </a:moveTo>
                  <a:lnTo>
                    <a:pt x="2243465" y="0"/>
                  </a:lnTo>
                  <a:lnTo>
                    <a:pt x="2243465" y="158203"/>
                  </a:lnTo>
                  <a:lnTo>
                    <a:pt x="0" y="158203"/>
                  </a:lnTo>
                  <a:close/>
                </a:path>
              </a:pathLst>
            </a:custGeom>
            <a:solidFill>
              <a:srgbClr val="F79421"/>
            </a:solidFill>
          </p:spPr>
          <p:txBody>
            <a:bodyPr/>
            <a:lstStyle/>
            <a:p>
              <a:endParaRPr lang="en-US" sz="1200">
                <a:latin typeface="Arial" panose="020B0604020202020204" pitchFamily="34" charset="0"/>
                <a:cs typeface="Arial" panose="020B0604020202020204" pitchFamily="34" charset="0"/>
              </a:endParaRPr>
            </a:p>
          </p:txBody>
        </p:sp>
        <p:sp>
          <p:nvSpPr>
            <p:cNvPr id="13" name="TextBox 13"/>
            <p:cNvSpPr txBox="1"/>
            <p:nvPr/>
          </p:nvSpPr>
          <p:spPr>
            <a:xfrm>
              <a:off x="0" y="-38100"/>
              <a:ext cx="2243465" cy="196303"/>
            </a:xfrm>
            <a:prstGeom prst="rect">
              <a:avLst/>
            </a:prstGeom>
          </p:spPr>
          <p:txBody>
            <a:bodyPr lIns="33867" tIns="33867" rIns="33867" bIns="33867" rtlCol="0" anchor="ctr"/>
            <a:lstStyle/>
            <a:p>
              <a:pPr algn="ctr">
                <a:lnSpc>
                  <a:spcPts val="1466"/>
                </a:lnSpc>
              </a:pPr>
              <a:endParaRPr sz="1200">
                <a:latin typeface="Arial" panose="020B0604020202020204" pitchFamily="34" charset="0"/>
                <a:cs typeface="Arial" panose="020B0604020202020204" pitchFamily="34" charset="0"/>
              </a:endParaRPr>
            </a:p>
          </p:txBody>
        </p:sp>
      </p:grpSp>
      <p:grpSp>
        <p:nvGrpSpPr>
          <p:cNvPr id="18" name="Group 18"/>
          <p:cNvGrpSpPr/>
          <p:nvPr/>
        </p:nvGrpSpPr>
        <p:grpSpPr>
          <a:xfrm>
            <a:off x="0" y="0"/>
            <a:ext cx="5163713" cy="6858000"/>
            <a:chOff x="0" y="0"/>
            <a:chExt cx="1199992" cy="1593725"/>
          </a:xfrm>
        </p:grpSpPr>
        <p:sp>
          <p:nvSpPr>
            <p:cNvPr id="19" name="Freeform 19"/>
            <p:cNvSpPr/>
            <p:nvPr/>
          </p:nvSpPr>
          <p:spPr>
            <a:xfrm>
              <a:off x="0" y="0"/>
              <a:ext cx="1199992" cy="1593725"/>
            </a:xfrm>
            <a:custGeom>
              <a:avLst/>
              <a:gdLst/>
              <a:ahLst/>
              <a:cxnLst/>
              <a:rect l="l" t="t" r="r" b="b"/>
              <a:pathLst>
                <a:path w="1199992" h="1593725">
                  <a:moveTo>
                    <a:pt x="0" y="0"/>
                  </a:moveTo>
                  <a:lnTo>
                    <a:pt x="1199992" y="0"/>
                  </a:lnTo>
                  <a:lnTo>
                    <a:pt x="1199992" y="1593725"/>
                  </a:lnTo>
                  <a:lnTo>
                    <a:pt x="0" y="1593725"/>
                  </a:lnTo>
                  <a:close/>
                </a:path>
              </a:pathLst>
            </a:custGeom>
            <a:blipFill>
              <a:blip r:embed="rId2"/>
              <a:stretch>
                <a:fillRect l="-3124" r="-3124"/>
              </a:stretch>
            </a:blipFill>
          </p:spPr>
          <p:txBody>
            <a:bodyPr/>
            <a:lstStyle/>
            <a:p>
              <a:endParaRPr lang="en-US" sz="1200" dirty="0"/>
            </a:p>
          </p:txBody>
        </p:sp>
      </p:grpSp>
      <p:sp>
        <p:nvSpPr>
          <p:cNvPr id="20" name="TextBox 20"/>
          <p:cNvSpPr txBox="1"/>
          <p:nvPr/>
        </p:nvSpPr>
        <p:spPr>
          <a:xfrm>
            <a:off x="5700963" y="4413876"/>
            <a:ext cx="5732691" cy="788742"/>
          </a:xfrm>
          <a:prstGeom prst="rect">
            <a:avLst/>
          </a:prstGeom>
        </p:spPr>
        <p:txBody>
          <a:bodyPr lIns="0" tIns="0" rIns="0" bIns="0" rtlCol="0" anchor="t">
            <a:spAutoFit/>
          </a:bodyPr>
          <a:lstStyle/>
          <a:p>
            <a:pPr>
              <a:lnSpc>
                <a:spcPts val="2121"/>
              </a:lnSpc>
            </a:pPr>
            <a:r>
              <a:rPr lang="en-US" sz="1650" dirty="0">
                <a:solidFill>
                  <a:srgbClr val="000000"/>
                </a:solidFill>
                <a:latin typeface="Arial"/>
                <a:cs typeface="Arial"/>
                <a:sym typeface="Proxima Nova"/>
              </a:rPr>
              <a:t>Donner le plus de </a:t>
            </a:r>
            <a:r>
              <a:rPr lang="en-US" sz="1650" dirty="0" err="1">
                <a:solidFill>
                  <a:srgbClr val="000000"/>
                </a:solidFill>
                <a:latin typeface="Arial"/>
                <a:cs typeface="Arial"/>
                <a:sym typeface="Proxima Nova"/>
              </a:rPr>
              <a:t>contrôle</a:t>
            </a:r>
            <a:r>
              <a:rPr lang="en-US" sz="1650" dirty="0">
                <a:solidFill>
                  <a:srgbClr val="000000"/>
                </a:solidFill>
                <a:latin typeface="Arial"/>
                <a:cs typeface="Arial"/>
                <a:sym typeface="Proxima Nova"/>
              </a:rPr>
              <a:t> possible sur les </a:t>
            </a:r>
            <a:r>
              <a:rPr lang="en-US" sz="1650" dirty="0" err="1">
                <a:solidFill>
                  <a:srgbClr val="000000"/>
                </a:solidFill>
                <a:latin typeface="Arial"/>
                <a:cs typeface="Arial"/>
                <a:sym typeface="Proxima Nova"/>
              </a:rPr>
              <a:t>bénéfices</a:t>
            </a:r>
            <a:r>
              <a:rPr lang="en-US" sz="1650" dirty="0">
                <a:solidFill>
                  <a:srgbClr val="000000"/>
                </a:solidFill>
                <a:latin typeface="Arial"/>
                <a:cs typeface="Arial"/>
                <a:sym typeface="Proxima Nova"/>
              </a:rPr>
              <a:t> </a:t>
            </a:r>
            <a:r>
              <a:rPr lang="en-US" sz="1650" dirty="0" err="1">
                <a:solidFill>
                  <a:srgbClr val="000000"/>
                </a:solidFill>
                <a:latin typeface="Arial"/>
                <a:cs typeface="Arial"/>
                <a:sym typeface="Proxima Nova"/>
              </a:rPr>
              <a:t>issus</a:t>
            </a:r>
            <a:r>
              <a:rPr lang="en-US" sz="1650" dirty="0">
                <a:solidFill>
                  <a:srgbClr val="000000"/>
                </a:solidFill>
                <a:latin typeface="Arial"/>
                <a:cs typeface="Arial"/>
                <a:sym typeface="Proxima Nova"/>
              </a:rPr>
              <a:t> du </a:t>
            </a:r>
            <a:r>
              <a:rPr lang="en-US" sz="1650" dirty="0" err="1">
                <a:solidFill>
                  <a:srgbClr val="000000"/>
                </a:solidFill>
                <a:latin typeface="Arial"/>
                <a:cs typeface="Arial"/>
                <a:sym typeface="Proxima Nova"/>
              </a:rPr>
              <a:t>projet</a:t>
            </a:r>
            <a:endParaRPr lang="en-US" sz="1650" dirty="0">
              <a:solidFill>
                <a:srgbClr val="000000"/>
              </a:solidFill>
              <a:latin typeface="Arial"/>
              <a:cs typeface="Arial"/>
            </a:endParaRPr>
          </a:p>
          <a:p>
            <a:pPr>
              <a:lnSpc>
                <a:spcPts val="2121"/>
              </a:lnSpc>
            </a:pPr>
            <a:endParaRPr lang="en-US" sz="1650" dirty="0">
              <a:solidFill>
                <a:srgbClr val="000000"/>
              </a:solidFill>
              <a:latin typeface="Arial"/>
              <a:ea typeface="Proxima Nova"/>
              <a:cs typeface="Arial"/>
            </a:endParaRPr>
          </a:p>
        </p:txBody>
      </p:sp>
      <p:sp>
        <p:nvSpPr>
          <p:cNvPr id="21" name="TextBox 21"/>
          <p:cNvSpPr txBox="1"/>
          <p:nvPr/>
        </p:nvSpPr>
        <p:spPr>
          <a:xfrm>
            <a:off x="6515223" y="3868834"/>
            <a:ext cx="4268983" cy="309252"/>
          </a:xfrm>
          <a:prstGeom prst="rect">
            <a:avLst/>
          </a:prstGeom>
        </p:spPr>
        <p:txBody>
          <a:bodyPr lIns="0" tIns="0" rIns="0" bIns="0" rtlCol="0" anchor="t">
            <a:spAutoFit/>
          </a:bodyPr>
          <a:lstStyle/>
          <a:p>
            <a:pPr>
              <a:lnSpc>
                <a:spcPts val="2555"/>
              </a:lnSpc>
            </a:pPr>
            <a:r>
              <a:rPr lang="en-US" sz="2027" b="1" dirty="0" err="1">
                <a:solidFill>
                  <a:srgbClr val="FFFFFF"/>
                </a:solidFill>
                <a:latin typeface="Arial" panose="020B0604020202020204" pitchFamily="34" charset="0"/>
                <a:ea typeface="Proxima Nova Bold"/>
                <a:cs typeface="Arial" panose="020B0604020202020204" pitchFamily="34" charset="0"/>
                <a:sym typeface="Proxima Nova Bold"/>
              </a:rPr>
              <a:t>Bénéfices</a:t>
            </a:r>
            <a:endParaRPr lang="en-US" sz="2027" b="1" dirty="0">
              <a:solidFill>
                <a:srgbClr val="FFFFFF"/>
              </a:solidFill>
              <a:latin typeface="Arial" panose="020B0604020202020204" pitchFamily="34" charset="0"/>
              <a:ea typeface="Proxima Nova Bold"/>
              <a:cs typeface="Arial" panose="020B0604020202020204" pitchFamily="34" charset="0"/>
              <a:sym typeface="Proxima Nova Bold"/>
            </a:endParaRPr>
          </a:p>
        </p:txBody>
      </p:sp>
      <p:sp>
        <p:nvSpPr>
          <p:cNvPr id="22" name="TextBox 22"/>
          <p:cNvSpPr txBox="1"/>
          <p:nvPr/>
        </p:nvSpPr>
        <p:spPr>
          <a:xfrm>
            <a:off x="5719875" y="5777893"/>
            <a:ext cx="5732691" cy="1058047"/>
          </a:xfrm>
          <a:prstGeom prst="rect">
            <a:avLst/>
          </a:prstGeom>
        </p:spPr>
        <p:txBody>
          <a:bodyPr lIns="0" tIns="0" rIns="0" bIns="0" rtlCol="0" anchor="t">
            <a:spAutoFit/>
          </a:bodyPr>
          <a:lstStyle/>
          <a:p>
            <a:pPr>
              <a:lnSpc>
                <a:spcPts val="2121"/>
              </a:lnSpc>
            </a:pPr>
            <a:r>
              <a:rPr lang="en-US" sz="1650" dirty="0" err="1">
                <a:solidFill>
                  <a:srgbClr val="000000"/>
                </a:solidFill>
                <a:latin typeface="Arial"/>
                <a:cs typeface="Arial"/>
                <a:sym typeface="Proxima Nova"/>
              </a:rPr>
              <a:t>Minimiser</a:t>
            </a:r>
            <a:r>
              <a:rPr lang="en-US" sz="1650" dirty="0">
                <a:solidFill>
                  <a:srgbClr val="000000"/>
                </a:solidFill>
                <a:latin typeface="Arial"/>
                <a:cs typeface="Arial"/>
                <a:sym typeface="Proxima Nova"/>
              </a:rPr>
              <a:t> </a:t>
            </a:r>
            <a:r>
              <a:rPr lang="en-US" sz="1650" dirty="0" err="1">
                <a:solidFill>
                  <a:srgbClr val="000000"/>
                </a:solidFill>
                <a:latin typeface="Arial"/>
                <a:cs typeface="Arial"/>
                <a:sym typeface="Proxima Nova"/>
              </a:rPr>
              <a:t>ou</a:t>
            </a:r>
            <a:r>
              <a:rPr lang="en-US" sz="1650" dirty="0">
                <a:solidFill>
                  <a:srgbClr val="000000"/>
                </a:solidFill>
                <a:latin typeface="Arial"/>
                <a:cs typeface="Arial"/>
                <a:sym typeface="Proxima Nova"/>
              </a:rPr>
              <a:t> </a:t>
            </a:r>
            <a:r>
              <a:rPr lang="en-US" sz="1650" dirty="0" err="1">
                <a:solidFill>
                  <a:srgbClr val="000000"/>
                </a:solidFill>
                <a:latin typeface="Arial"/>
                <a:cs typeface="Arial"/>
                <a:sym typeface="Proxima Nova"/>
              </a:rPr>
              <a:t>réduire</a:t>
            </a:r>
            <a:r>
              <a:rPr lang="en-US" sz="1650" dirty="0">
                <a:solidFill>
                  <a:srgbClr val="000000"/>
                </a:solidFill>
                <a:latin typeface="Arial"/>
                <a:cs typeface="Arial"/>
                <a:sym typeface="Proxima Nova"/>
              </a:rPr>
              <a:t> les impacts </a:t>
            </a:r>
            <a:r>
              <a:rPr lang="en-US" sz="1650" dirty="0" err="1">
                <a:solidFill>
                  <a:srgbClr val="000000"/>
                </a:solidFill>
                <a:latin typeface="Arial"/>
                <a:cs typeface="Arial"/>
                <a:sym typeface="Proxima Nova"/>
              </a:rPr>
              <a:t>négatifs</a:t>
            </a:r>
            <a:r>
              <a:rPr lang="en-US" sz="1650" dirty="0">
                <a:solidFill>
                  <a:srgbClr val="000000"/>
                </a:solidFill>
                <a:latin typeface="Arial"/>
                <a:cs typeface="Arial"/>
                <a:sym typeface="Proxima Nova"/>
              </a:rPr>
              <a:t> du </a:t>
            </a:r>
            <a:r>
              <a:rPr lang="en-US" sz="1650" dirty="0" err="1">
                <a:solidFill>
                  <a:srgbClr val="000000"/>
                </a:solidFill>
                <a:latin typeface="Arial"/>
                <a:cs typeface="Arial"/>
                <a:sym typeface="Proxima Nova"/>
              </a:rPr>
              <a:t>projet</a:t>
            </a:r>
            <a:r>
              <a:rPr lang="en-US" sz="1650" dirty="0">
                <a:solidFill>
                  <a:srgbClr val="000000"/>
                </a:solidFill>
                <a:latin typeface="Arial"/>
                <a:cs typeface="Arial"/>
                <a:sym typeface="Proxima Nova"/>
              </a:rPr>
              <a:t>, par </a:t>
            </a:r>
            <a:r>
              <a:rPr lang="en-US" sz="1650" dirty="0" err="1">
                <a:solidFill>
                  <a:srgbClr val="000000"/>
                </a:solidFill>
                <a:latin typeface="Arial"/>
                <a:cs typeface="Arial"/>
                <a:sym typeface="Proxima Nova"/>
              </a:rPr>
              <a:t>exemple</a:t>
            </a:r>
            <a:r>
              <a:rPr lang="en-US" sz="1650" dirty="0">
                <a:solidFill>
                  <a:srgbClr val="000000"/>
                </a:solidFill>
                <a:latin typeface="Arial"/>
                <a:cs typeface="Arial"/>
                <a:sym typeface="Proxima Nova"/>
              </a:rPr>
              <a:t> </a:t>
            </a:r>
            <a:r>
              <a:rPr lang="en-US" sz="1650" dirty="0" err="1">
                <a:solidFill>
                  <a:srgbClr val="000000"/>
                </a:solidFill>
                <a:latin typeface="Arial"/>
                <a:cs typeface="Arial"/>
                <a:sym typeface="Proxima Nova"/>
              </a:rPr>
              <a:t>environnementaux</a:t>
            </a:r>
            <a:r>
              <a:rPr lang="en-US" sz="1650" dirty="0">
                <a:solidFill>
                  <a:srgbClr val="000000"/>
                </a:solidFill>
                <a:latin typeface="Arial"/>
                <a:cs typeface="Arial"/>
                <a:sym typeface="Proxima Nova"/>
              </a:rPr>
              <a:t>, </a:t>
            </a:r>
            <a:r>
              <a:rPr lang="en-US" sz="1650" dirty="0" err="1">
                <a:solidFill>
                  <a:srgbClr val="000000"/>
                </a:solidFill>
                <a:latin typeface="Arial"/>
                <a:cs typeface="Arial"/>
                <a:sym typeface="Proxima Nova"/>
              </a:rPr>
              <a:t>sociaux</a:t>
            </a:r>
            <a:r>
              <a:rPr lang="en-US" sz="1650" dirty="0">
                <a:solidFill>
                  <a:srgbClr val="000000"/>
                </a:solidFill>
                <a:latin typeface="Arial"/>
                <a:cs typeface="Arial"/>
                <a:sym typeface="Proxima Nova"/>
              </a:rPr>
              <a:t>, </a:t>
            </a:r>
            <a:r>
              <a:rPr lang="en-US" sz="1650" dirty="0" err="1">
                <a:solidFill>
                  <a:srgbClr val="000000"/>
                </a:solidFill>
                <a:latin typeface="Arial"/>
                <a:cs typeface="Arial"/>
                <a:sym typeface="Proxima Nova"/>
              </a:rPr>
              <a:t>culturels</a:t>
            </a:r>
            <a:r>
              <a:rPr lang="en-US" sz="1650" dirty="0">
                <a:solidFill>
                  <a:srgbClr val="000000"/>
                </a:solidFill>
                <a:latin typeface="Arial"/>
                <a:cs typeface="Arial"/>
                <a:sym typeface="Proxima Nova"/>
              </a:rPr>
              <a:t> et </a:t>
            </a:r>
            <a:r>
              <a:rPr lang="en-US" sz="1650" dirty="0" err="1">
                <a:solidFill>
                  <a:srgbClr val="000000"/>
                </a:solidFill>
                <a:latin typeface="Arial"/>
                <a:cs typeface="Arial"/>
                <a:sym typeface="Proxima Nova"/>
              </a:rPr>
              <a:t>économiques</a:t>
            </a:r>
            <a:r>
              <a:rPr lang="en-US" sz="1650" dirty="0">
                <a:solidFill>
                  <a:srgbClr val="000000"/>
                </a:solidFill>
                <a:latin typeface="Arial"/>
                <a:cs typeface="Arial"/>
                <a:sym typeface="Proxima Nova"/>
              </a:rPr>
              <a:t>.</a:t>
            </a:r>
          </a:p>
          <a:p>
            <a:pPr>
              <a:lnSpc>
                <a:spcPts val="2121"/>
              </a:lnSpc>
            </a:pPr>
            <a:endParaRPr lang="en-US" sz="1650" dirty="0">
              <a:solidFill>
                <a:srgbClr val="000000"/>
              </a:solidFill>
              <a:latin typeface="Arial" panose="020B0604020202020204" pitchFamily="34" charset="0"/>
              <a:ea typeface="Proxima Nova"/>
              <a:cs typeface="Arial" panose="020B0604020202020204" pitchFamily="34" charset="0"/>
            </a:endParaRPr>
          </a:p>
        </p:txBody>
      </p:sp>
      <p:sp>
        <p:nvSpPr>
          <p:cNvPr id="23" name="TextBox 23"/>
          <p:cNvSpPr txBox="1"/>
          <p:nvPr/>
        </p:nvSpPr>
        <p:spPr>
          <a:xfrm>
            <a:off x="6534135" y="5232852"/>
            <a:ext cx="5131885" cy="641907"/>
          </a:xfrm>
          <a:prstGeom prst="rect">
            <a:avLst/>
          </a:prstGeom>
        </p:spPr>
        <p:txBody>
          <a:bodyPr lIns="0" tIns="0" rIns="0" bIns="0" rtlCol="0" anchor="t">
            <a:spAutoFit/>
          </a:bodyPr>
          <a:lstStyle/>
          <a:p>
            <a:pPr>
              <a:lnSpc>
                <a:spcPts val="2555"/>
              </a:lnSpc>
            </a:pPr>
            <a:r>
              <a:rPr lang="en-US" sz="2000" b="1" dirty="0" err="1">
                <a:solidFill>
                  <a:srgbClr val="FFFFFF"/>
                </a:solidFill>
                <a:latin typeface="Arial"/>
                <a:cs typeface="Arial"/>
                <a:sym typeface="Proxima Nova Bold"/>
              </a:rPr>
              <a:t>Réduction</a:t>
            </a:r>
            <a:r>
              <a:rPr lang="en-US" sz="2000" b="1" dirty="0">
                <a:solidFill>
                  <a:srgbClr val="FFFFFF"/>
                </a:solidFill>
                <a:latin typeface="Arial"/>
                <a:cs typeface="Arial"/>
                <a:sym typeface="Proxima Nova Bold"/>
              </a:rPr>
              <a:t> des impacts </a:t>
            </a:r>
            <a:r>
              <a:rPr lang="en-US" sz="2000" b="1" dirty="0" err="1">
                <a:solidFill>
                  <a:srgbClr val="FFFFFF"/>
                </a:solidFill>
                <a:latin typeface="Arial"/>
                <a:cs typeface="Arial"/>
                <a:sym typeface="Proxima Nova Bold"/>
              </a:rPr>
              <a:t>négatifs</a:t>
            </a:r>
            <a:endParaRPr lang="en-US" sz="2000" b="1" dirty="0">
              <a:solidFill>
                <a:srgbClr val="FFFFFF"/>
              </a:solidFill>
              <a:latin typeface="Arial"/>
              <a:cs typeface="Arial"/>
            </a:endParaRPr>
          </a:p>
          <a:p>
            <a:pPr>
              <a:lnSpc>
                <a:spcPts val="2555"/>
              </a:lnSpc>
            </a:pPr>
            <a:endParaRPr lang="en-US" sz="2000" b="1" dirty="0">
              <a:solidFill>
                <a:srgbClr val="FFFFFF"/>
              </a:solidFill>
              <a:latin typeface="Arial" panose="020B0604020202020204" pitchFamily="34" charset="0"/>
              <a:ea typeface="Proxima Nova Bold"/>
              <a:cs typeface="Arial" panose="020B0604020202020204" pitchFamily="34" charset="0"/>
            </a:endParaRPr>
          </a:p>
        </p:txBody>
      </p:sp>
      <p:sp>
        <p:nvSpPr>
          <p:cNvPr id="24" name="TextBox 24"/>
          <p:cNvSpPr txBox="1"/>
          <p:nvPr/>
        </p:nvSpPr>
        <p:spPr>
          <a:xfrm>
            <a:off x="5742122" y="1300864"/>
            <a:ext cx="5946145" cy="2077492"/>
          </a:xfrm>
          <a:prstGeom prst="rect">
            <a:avLst/>
          </a:prstGeom>
        </p:spPr>
        <p:txBody>
          <a:bodyPr lIns="0" tIns="0" rIns="0" bIns="0" rtlCol="0" anchor="t">
            <a:spAutoFit/>
          </a:bodyPr>
          <a:lstStyle/>
          <a:p>
            <a:pPr>
              <a:lnSpc>
                <a:spcPts val="5414"/>
              </a:lnSpc>
              <a:spcBef>
                <a:spcPct val="0"/>
              </a:spcBef>
            </a:pPr>
            <a:r>
              <a:rPr lang="en-US" sz="4400" b="1" spc="-150" dirty="0">
                <a:solidFill>
                  <a:schemeClr val="tx1">
                    <a:lumMod val="65000"/>
                    <a:lumOff val="35000"/>
                  </a:schemeClr>
                </a:solidFill>
                <a:latin typeface="Proxima Nova ExCn"/>
                <a:cs typeface="Arial"/>
                <a:sym typeface="Proxima Nova Bold"/>
              </a:rPr>
              <a:t>QUE COMPORTENT DE BONS ACCORDS ?</a:t>
            </a:r>
          </a:p>
          <a:p>
            <a:pPr>
              <a:lnSpc>
                <a:spcPts val="5414"/>
              </a:lnSpc>
              <a:spcBef>
                <a:spcPct val="0"/>
              </a:spcBef>
            </a:pPr>
            <a:endParaRPr lang="en-US" sz="4800" b="1" spc="-150" dirty="0">
              <a:solidFill>
                <a:schemeClr val="tx1">
                  <a:lumMod val="65000"/>
                  <a:lumOff val="35000"/>
                </a:schemeClr>
              </a:solidFill>
              <a:latin typeface="Proxima Nova ExCn"/>
              <a:cs typeface="Arial"/>
            </a:endParaRPr>
          </a:p>
        </p:txBody>
      </p:sp>
      <p:sp>
        <p:nvSpPr>
          <p:cNvPr id="25" name="TextBox 25"/>
          <p:cNvSpPr txBox="1"/>
          <p:nvPr/>
        </p:nvSpPr>
        <p:spPr>
          <a:xfrm>
            <a:off x="0" y="6718690"/>
            <a:ext cx="1464010" cy="131639"/>
          </a:xfrm>
          <a:prstGeom prst="rect">
            <a:avLst/>
          </a:prstGeom>
        </p:spPr>
        <p:txBody>
          <a:bodyPr lIns="0" tIns="0" rIns="0" bIns="0" rtlCol="0" anchor="t">
            <a:spAutoFit/>
          </a:bodyPr>
          <a:lstStyle/>
          <a:p>
            <a:pPr>
              <a:lnSpc>
                <a:spcPts val="1114"/>
              </a:lnSpc>
            </a:pPr>
            <a:r>
              <a:rPr lang="en-US" sz="884">
                <a:solidFill>
                  <a:srgbClr val="FFFFFF"/>
                </a:solidFill>
                <a:latin typeface="Proxima Nova"/>
                <a:ea typeface="Proxima Nova"/>
                <a:cs typeface="Proxima Nova"/>
                <a:sym typeface="Proxima Nova"/>
              </a:rPr>
              <a:t>(c)Marcelle Chan-A-Sue</a:t>
            </a:r>
          </a:p>
        </p:txBody>
      </p:sp>
      <p:sp>
        <p:nvSpPr>
          <p:cNvPr id="26" name="TextBox 26"/>
          <p:cNvSpPr txBox="1"/>
          <p:nvPr/>
        </p:nvSpPr>
        <p:spPr>
          <a:xfrm>
            <a:off x="5700963" y="2876101"/>
            <a:ext cx="5732691" cy="900375"/>
          </a:xfrm>
          <a:prstGeom prst="rect">
            <a:avLst/>
          </a:prstGeom>
        </p:spPr>
        <p:txBody>
          <a:bodyPr lIns="0" tIns="0" rIns="0" bIns="0" rtlCol="0" anchor="t">
            <a:spAutoFit/>
          </a:bodyPr>
          <a:lstStyle/>
          <a:p>
            <a:pPr>
              <a:lnSpc>
                <a:spcPts val="2373"/>
              </a:lnSpc>
            </a:pPr>
            <a:r>
              <a:rPr lang="en-US" sz="1850" dirty="0">
                <a:solidFill>
                  <a:srgbClr val="000000"/>
                </a:solidFill>
                <a:latin typeface="Arial"/>
                <a:cs typeface="Arial"/>
                <a:sym typeface="Proxima Nova"/>
              </a:rPr>
              <a:t> Les bons accords </a:t>
            </a:r>
            <a:r>
              <a:rPr lang="en-US" sz="1850" dirty="0" err="1">
                <a:solidFill>
                  <a:srgbClr val="000000"/>
                </a:solidFill>
                <a:latin typeface="Arial"/>
                <a:cs typeface="Arial"/>
                <a:sym typeface="Proxima Nova"/>
              </a:rPr>
              <a:t>satisfont</a:t>
            </a:r>
            <a:r>
              <a:rPr lang="en-US" sz="1850" dirty="0">
                <a:solidFill>
                  <a:srgbClr val="000000"/>
                </a:solidFill>
                <a:latin typeface="Arial"/>
                <a:cs typeface="Arial"/>
                <a:sym typeface="Proxima Nova"/>
              </a:rPr>
              <a:t> deux </a:t>
            </a:r>
            <a:r>
              <a:rPr lang="en-US" sz="1850" dirty="0" err="1">
                <a:solidFill>
                  <a:srgbClr val="000000"/>
                </a:solidFill>
                <a:latin typeface="Arial"/>
                <a:cs typeface="Arial"/>
                <a:sym typeface="Proxima Nova"/>
              </a:rPr>
              <a:t>intérêts</a:t>
            </a:r>
            <a:r>
              <a:rPr lang="en-US" sz="1850" dirty="0">
                <a:solidFill>
                  <a:srgbClr val="000000"/>
                </a:solidFill>
                <a:latin typeface="Arial"/>
                <a:cs typeface="Arial"/>
                <a:sym typeface="Proxima Nova"/>
              </a:rPr>
              <a:t> </a:t>
            </a:r>
            <a:r>
              <a:rPr lang="en-US" sz="1850" dirty="0" err="1">
                <a:solidFill>
                  <a:srgbClr val="000000"/>
                </a:solidFill>
                <a:latin typeface="Arial"/>
                <a:cs typeface="Arial"/>
                <a:sym typeface="Proxima Nova"/>
              </a:rPr>
              <a:t>principaux</a:t>
            </a:r>
            <a:r>
              <a:rPr lang="en-US" sz="1850" dirty="0">
                <a:solidFill>
                  <a:srgbClr val="000000"/>
                </a:solidFill>
                <a:latin typeface="Arial"/>
                <a:cs typeface="Arial"/>
                <a:sym typeface="Proxima Nova"/>
              </a:rPr>
              <a:t> des </a:t>
            </a:r>
            <a:r>
              <a:rPr lang="en-US" sz="1850" dirty="0" err="1">
                <a:solidFill>
                  <a:srgbClr val="000000"/>
                </a:solidFill>
                <a:latin typeface="Arial"/>
                <a:cs typeface="Arial"/>
                <a:sym typeface="Proxima Nova"/>
              </a:rPr>
              <a:t>peuples</a:t>
            </a:r>
            <a:r>
              <a:rPr lang="en-US" sz="1850" dirty="0">
                <a:solidFill>
                  <a:srgbClr val="000000"/>
                </a:solidFill>
                <a:latin typeface="Arial"/>
                <a:cs typeface="Arial"/>
                <a:sym typeface="Proxima Nova"/>
              </a:rPr>
              <a:t> </a:t>
            </a:r>
            <a:r>
              <a:rPr lang="en-US" sz="1850" dirty="0" err="1">
                <a:solidFill>
                  <a:srgbClr val="000000"/>
                </a:solidFill>
                <a:latin typeface="Arial"/>
                <a:cs typeface="Arial"/>
                <a:sym typeface="Proxima Nova"/>
              </a:rPr>
              <a:t>autochtones</a:t>
            </a:r>
            <a:r>
              <a:rPr lang="en-US" sz="1850" dirty="0">
                <a:solidFill>
                  <a:srgbClr val="000000"/>
                </a:solidFill>
                <a:latin typeface="Arial"/>
                <a:cs typeface="Arial"/>
                <a:sym typeface="Proxima Nova"/>
              </a:rPr>
              <a:t>.</a:t>
            </a:r>
          </a:p>
          <a:p>
            <a:pPr>
              <a:lnSpc>
                <a:spcPts val="2373"/>
              </a:lnSpc>
            </a:pPr>
            <a:endParaRPr lang="en-US" sz="1850" dirty="0">
              <a:solidFill>
                <a:srgbClr val="000000"/>
              </a:solidFill>
              <a:latin typeface="Arial" panose="020B0604020202020204" pitchFamily="34" charset="0"/>
              <a:ea typeface="Proxima Nova"/>
              <a:cs typeface="Arial" panose="020B0604020202020204" pitchFamily="34" charset="0"/>
            </a:endParaRPr>
          </a:p>
        </p:txBody>
      </p:sp>
      <p:pic>
        <p:nvPicPr>
          <p:cNvPr id="27" name="Google Shape;207;p33">
            <a:extLst>
              <a:ext uri="{FF2B5EF4-FFF2-40B4-BE49-F238E27FC236}">
                <a16:creationId xmlns:a16="http://schemas.microsoft.com/office/drawing/2014/main" id="{568E457E-162C-0F50-3F32-3AB0A57417C0}"/>
              </a:ext>
            </a:extLst>
          </p:cNvPr>
          <p:cNvPicPr preferRelativeResize="0">
            <a:picLocks noChangeAspect="1"/>
          </p:cNvPicPr>
          <p:nvPr/>
        </p:nvPicPr>
        <p:blipFill rotWithShape="1">
          <a:blip r:embed="rId3">
            <a:alphaModFix/>
          </a:blip>
          <a:srcRect/>
          <a:stretch/>
        </p:blipFill>
        <p:spPr>
          <a:xfrm>
            <a:off x="9872739" y="225028"/>
            <a:ext cx="1920240" cy="626065"/>
          </a:xfrm>
          <a:prstGeom prst="rect">
            <a:avLst/>
          </a:prstGeom>
          <a:noFill/>
          <a:ln>
            <a:noFill/>
          </a:ln>
        </p:spPr>
      </p:pic>
      <p:pic>
        <p:nvPicPr>
          <p:cNvPr id="28" name="Picture 27">
            <a:extLst>
              <a:ext uri="{FF2B5EF4-FFF2-40B4-BE49-F238E27FC236}">
                <a16:creationId xmlns:a16="http://schemas.microsoft.com/office/drawing/2014/main" id="{E25E79DC-9491-B9CB-FF12-C60D61AA8BBA}"/>
              </a:ext>
            </a:extLst>
          </p:cNvPr>
          <p:cNvPicPr>
            <a:picLocks noChangeAspect="1"/>
          </p:cNvPicPr>
          <p:nvPr/>
        </p:nvPicPr>
        <p:blipFill>
          <a:blip r:embed="rId4"/>
          <a:stretch>
            <a:fillRect/>
          </a:stretch>
        </p:blipFill>
        <p:spPr>
          <a:xfrm>
            <a:off x="5418894" y="171232"/>
            <a:ext cx="2429483" cy="7336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83C6386-570B-743C-8E3B-A03481421181}"/>
              </a:ext>
            </a:extLst>
          </p:cNvPr>
          <p:cNvPicPr>
            <a:picLocks noChangeAspect="1"/>
          </p:cNvPicPr>
          <p:nvPr/>
        </p:nvPicPr>
        <p:blipFill>
          <a:blip r:embed="rId2">
            <a:extLst>
              <a:ext uri="{28A0092B-C50C-407E-A947-70E740481C1C}">
                <a14:useLocalDpi xmlns:a14="http://schemas.microsoft.com/office/drawing/2010/main" val="0"/>
              </a:ext>
            </a:extLst>
          </a:blip>
          <a:srcRect t="6417" b="6417"/>
          <a:stretch/>
        </p:blipFill>
        <p:spPr>
          <a:xfrm>
            <a:off x="-100452" y="-277246"/>
            <a:ext cx="12292024" cy="7135246"/>
          </a:xfrm>
          <a:prstGeom prst="rect">
            <a:avLst/>
          </a:prstGeom>
        </p:spPr>
      </p:pic>
      <p:sp>
        <p:nvSpPr>
          <p:cNvPr id="9" name="object 9"/>
          <p:cNvSpPr txBox="1"/>
          <p:nvPr/>
        </p:nvSpPr>
        <p:spPr>
          <a:xfrm>
            <a:off x="552533" y="3417107"/>
            <a:ext cx="11605915" cy="1800459"/>
          </a:xfrm>
          <a:prstGeom prst="rect">
            <a:avLst/>
          </a:prstGeom>
        </p:spPr>
        <p:txBody>
          <a:bodyPr vert="horz" wrap="square" lIns="0" tIns="8856" rIns="0" bIns="0" rtlCol="0">
            <a:spAutoFit/>
          </a:bodyPr>
          <a:lstStyle/>
          <a:p>
            <a:pPr marL="7701" algn="ctr">
              <a:spcBef>
                <a:spcPts val="70"/>
              </a:spcBef>
            </a:pPr>
            <a:r>
              <a:rPr lang="en-US" altLang="en-US" sz="5821" b="1" spc="-82" dirty="0">
                <a:solidFill>
                  <a:srgbClr val="FFFFFF"/>
                </a:solidFill>
                <a:effectLst>
                  <a:outerShdw blurRad="50800" dist="38100" dir="8100000" algn="tr" rotWithShape="0">
                    <a:prstClr val="black">
                      <a:alpha val="40000"/>
                    </a:prstClr>
                  </a:outerShdw>
                </a:effectLst>
                <a:latin typeface="Roboto" panose="02000000000000000000" pitchFamily="2" charset="0"/>
                <a:ea typeface="Roboto" panose="02000000000000000000" pitchFamily="2" charset="0"/>
              </a:rPr>
              <a:t>Coordination </a:t>
            </a:r>
            <a:r>
              <a:rPr lang="en-US" altLang="en-US" sz="5821" b="1" spc="-82" dirty="0" err="1">
                <a:solidFill>
                  <a:srgbClr val="FFFFFF"/>
                </a:solidFill>
                <a:effectLst>
                  <a:outerShdw blurRad="50800" dist="38100" dir="8100000" algn="tr" rotWithShape="0">
                    <a:prstClr val="black">
                      <a:alpha val="40000"/>
                    </a:prstClr>
                  </a:outerShdw>
                </a:effectLst>
                <a:latin typeface="Roboto" panose="02000000000000000000" pitchFamily="2" charset="0"/>
                <a:ea typeface="Roboto" panose="02000000000000000000" pitchFamily="2" charset="0"/>
              </a:rPr>
              <a:t>globale</a:t>
            </a:r>
            <a:r>
              <a:rPr lang="en-US" altLang="en-US" sz="5821" b="1" spc="-82" dirty="0">
                <a:solidFill>
                  <a:srgbClr val="FFFFFF"/>
                </a:solidFill>
                <a:effectLst>
                  <a:outerShdw blurRad="50800" dist="38100" dir="8100000" algn="tr" rotWithShape="0">
                    <a:prstClr val="black">
                      <a:alpha val="40000"/>
                    </a:prstClr>
                  </a:outerShdw>
                </a:effectLst>
                <a:latin typeface="Roboto" panose="02000000000000000000" pitchFamily="2" charset="0"/>
                <a:ea typeface="Roboto" panose="02000000000000000000" pitchFamily="2" charset="0"/>
              </a:rPr>
              <a:t>, partage des </a:t>
            </a:r>
            <a:r>
              <a:rPr lang="en-US" altLang="en-US" sz="5821" b="1" spc="-82" dirty="0" err="1">
                <a:solidFill>
                  <a:srgbClr val="FFFFFF"/>
                </a:solidFill>
                <a:effectLst>
                  <a:outerShdw blurRad="50800" dist="38100" dir="8100000" algn="tr" rotWithShape="0">
                    <a:prstClr val="black">
                      <a:alpha val="40000"/>
                    </a:prstClr>
                  </a:outerShdw>
                </a:effectLst>
                <a:latin typeface="Roboto" panose="02000000000000000000" pitchFamily="2" charset="0"/>
                <a:ea typeface="Roboto" panose="02000000000000000000" pitchFamily="2" charset="0"/>
              </a:rPr>
              <a:t>connaissances</a:t>
            </a:r>
            <a:r>
              <a:rPr lang="en-US" altLang="en-US" sz="5821" b="1" spc="-82" dirty="0">
                <a:solidFill>
                  <a:srgbClr val="FFFFFF"/>
                </a:solidFill>
                <a:effectLst>
                  <a:outerShdw blurRad="50800" dist="38100" dir="8100000" algn="tr" rotWithShape="0">
                    <a:prstClr val="black">
                      <a:alpha val="40000"/>
                    </a:prstClr>
                  </a:outerShdw>
                </a:effectLst>
                <a:latin typeface="Roboto" panose="02000000000000000000" pitchFamily="2" charset="0"/>
                <a:ea typeface="Roboto" panose="02000000000000000000" pitchFamily="2" charset="0"/>
              </a:rPr>
              <a:t> et </a:t>
            </a:r>
            <a:r>
              <a:rPr lang="en-US" altLang="en-US" sz="5821" b="1" spc="-82" dirty="0" err="1">
                <a:solidFill>
                  <a:srgbClr val="FFFFFF"/>
                </a:solidFill>
                <a:effectLst>
                  <a:outerShdw blurRad="50800" dist="38100" dir="8100000" algn="tr" rotWithShape="0">
                    <a:prstClr val="black">
                      <a:alpha val="40000"/>
                    </a:prstClr>
                  </a:outerShdw>
                </a:effectLst>
                <a:latin typeface="Roboto" panose="02000000000000000000" pitchFamily="2" charset="0"/>
                <a:ea typeface="Roboto" panose="02000000000000000000" pitchFamily="2" charset="0"/>
              </a:rPr>
              <a:t>sensibilisation</a:t>
            </a:r>
            <a:r>
              <a:rPr lang="en-US" sz="5821" b="1" spc="-82" dirty="0">
                <a:solidFill>
                  <a:srgbClr val="FFFFFF"/>
                </a:solidFill>
                <a:effectLst>
                  <a:outerShdw blurRad="50800" dist="38100" dir="8100000" algn="tr" rotWithShape="0">
                    <a:prstClr val="black">
                      <a:alpha val="40000"/>
                    </a:prstClr>
                  </a:outerShdw>
                </a:effectLst>
                <a:latin typeface="Roboto" panose="02000000000000000000" pitchFamily="2" charset="0"/>
                <a:ea typeface="Roboto" panose="02000000000000000000" pitchFamily="2" charset="0"/>
                <a:cs typeface="Proxima Nova ExCn"/>
              </a:rPr>
              <a:t> </a:t>
            </a:r>
            <a:endParaRPr lang="en-US" sz="5821" b="1" dirty="0">
              <a:effectLst>
                <a:outerShdw blurRad="50800" dist="38100" dir="8100000" algn="tr" rotWithShape="0">
                  <a:prstClr val="black">
                    <a:alpha val="40000"/>
                  </a:prstClr>
                </a:outerShdw>
              </a:effectLst>
              <a:latin typeface="Roboto" panose="02000000000000000000" pitchFamily="2" charset="0"/>
              <a:ea typeface="Roboto" panose="02000000000000000000" pitchFamily="2" charset="0"/>
              <a:cs typeface="Proxima Nova ExCn"/>
            </a:endParaRPr>
          </a:p>
        </p:txBody>
      </p:sp>
      <p:pic>
        <p:nvPicPr>
          <p:cNvPr id="10" name="object 10"/>
          <p:cNvPicPr/>
          <p:nvPr/>
        </p:nvPicPr>
        <p:blipFill>
          <a:blip r:embed="rId3" cstate="print"/>
          <a:stretch>
            <a:fillRect/>
          </a:stretch>
        </p:blipFill>
        <p:spPr>
          <a:xfrm>
            <a:off x="10543481" y="5957660"/>
            <a:ext cx="1648091" cy="899858"/>
          </a:xfrm>
          <a:prstGeom prst="rect">
            <a:avLst/>
          </a:prstGeom>
        </p:spPr>
      </p:pic>
      <p:sp>
        <p:nvSpPr>
          <p:cNvPr id="11" name="object 11"/>
          <p:cNvSpPr txBox="1"/>
          <p:nvPr/>
        </p:nvSpPr>
        <p:spPr>
          <a:xfrm>
            <a:off x="0" y="6669016"/>
            <a:ext cx="1731956" cy="106983"/>
          </a:xfrm>
          <a:prstGeom prst="rect">
            <a:avLst/>
          </a:prstGeom>
        </p:spPr>
        <p:txBody>
          <a:bodyPr vert="horz" wrap="square" lIns="0" tIns="8856" rIns="0" bIns="0" rtlCol="0">
            <a:spAutoFit/>
          </a:bodyPr>
          <a:lstStyle/>
          <a:p>
            <a:pPr marL="7701">
              <a:spcBef>
                <a:spcPts val="69"/>
              </a:spcBef>
            </a:pPr>
            <a:r>
              <a:rPr sz="637" dirty="0">
                <a:solidFill>
                  <a:srgbClr val="FFFFFF"/>
                </a:solidFill>
                <a:latin typeface="Tahoma"/>
                <a:cs typeface="Tahoma"/>
              </a:rPr>
              <a:t>©</a:t>
            </a:r>
            <a:r>
              <a:rPr lang="en-US" sz="637" dirty="0">
                <a:solidFill>
                  <a:srgbClr val="FFFFFF"/>
                </a:solidFill>
                <a:latin typeface="Tahoma"/>
                <a:cs typeface="Tahoma"/>
              </a:rPr>
              <a:t>CONSERVATION INTERNATIONAL - GUYANA</a:t>
            </a:r>
            <a:endParaRPr sz="637" dirty="0">
              <a:latin typeface="Tahoma"/>
              <a:cs typeface="Tahoma"/>
            </a:endParaRPr>
          </a:p>
        </p:txBody>
      </p:sp>
      <p:pic>
        <p:nvPicPr>
          <p:cNvPr id="2" name="Google Shape;189;p1">
            <a:extLst>
              <a:ext uri="{FF2B5EF4-FFF2-40B4-BE49-F238E27FC236}">
                <a16:creationId xmlns:a16="http://schemas.microsoft.com/office/drawing/2014/main" id="{97C4D66A-DEC2-3FE9-B9C9-E393CECC4D88}"/>
              </a:ext>
            </a:extLst>
          </p:cNvPr>
          <p:cNvPicPr preferRelativeResize="0"/>
          <p:nvPr/>
        </p:nvPicPr>
        <p:blipFill rotWithShape="1">
          <a:blip r:embed="rId4">
            <a:alphaModFix/>
          </a:blip>
          <a:srcRect/>
          <a:stretch/>
        </p:blipFill>
        <p:spPr>
          <a:xfrm>
            <a:off x="-100451" y="-451444"/>
            <a:ext cx="3529452" cy="1591485"/>
          </a:xfrm>
          <a:prstGeom prst="rect">
            <a:avLst/>
          </a:prstGeom>
          <a:noFill/>
          <a:ln>
            <a:noFill/>
          </a:ln>
        </p:spPr>
      </p:pic>
      <p:pic>
        <p:nvPicPr>
          <p:cNvPr id="5" name="Google Shape;196;p1">
            <a:extLst>
              <a:ext uri="{FF2B5EF4-FFF2-40B4-BE49-F238E27FC236}">
                <a16:creationId xmlns:a16="http://schemas.microsoft.com/office/drawing/2014/main" id="{92338ACF-F048-7ACC-83E3-D5BCEAD7DC94}"/>
              </a:ext>
            </a:extLst>
          </p:cNvPr>
          <p:cNvPicPr preferRelativeResize="0"/>
          <p:nvPr/>
        </p:nvPicPr>
        <p:blipFill rotWithShape="1">
          <a:blip r:embed="rId5">
            <a:alphaModFix/>
          </a:blip>
          <a:srcRect/>
          <a:stretch/>
        </p:blipFill>
        <p:spPr>
          <a:xfrm>
            <a:off x="8080488" y="6224785"/>
            <a:ext cx="287064" cy="382752"/>
          </a:xfrm>
          <a:prstGeom prst="rect">
            <a:avLst/>
          </a:prstGeom>
          <a:noFill/>
          <a:ln>
            <a:noFill/>
          </a:ln>
        </p:spPr>
      </p:pic>
      <p:pic>
        <p:nvPicPr>
          <p:cNvPr id="6" name="Google Shape;197;p1">
            <a:extLst>
              <a:ext uri="{FF2B5EF4-FFF2-40B4-BE49-F238E27FC236}">
                <a16:creationId xmlns:a16="http://schemas.microsoft.com/office/drawing/2014/main" id="{25DF3B7C-9C63-50F4-084D-4949C4D30DF1}"/>
              </a:ext>
            </a:extLst>
          </p:cNvPr>
          <p:cNvPicPr preferRelativeResize="0"/>
          <p:nvPr/>
        </p:nvPicPr>
        <p:blipFill rotWithShape="1">
          <a:blip r:embed="rId6">
            <a:alphaModFix/>
          </a:blip>
          <a:srcRect/>
          <a:stretch/>
        </p:blipFill>
        <p:spPr>
          <a:xfrm>
            <a:off x="10716783" y="6162401"/>
            <a:ext cx="221410" cy="447741"/>
          </a:xfrm>
          <a:prstGeom prst="rect">
            <a:avLst/>
          </a:prstGeom>
          <a:noFill/>
          <a:ln>
            <a:noFill/>
          </a:ln>
        </p:spPr>
      </p:pic>
      <p:pic>
        <p:nvPicPr>
          <p:cNvPr id="7" name="Google Shape;198;p1">
            <a:extLst>
              <a:ext uri="{FF2B5EF4-FFF2-40B4-BE49-F238E27FC236}">
                <a16:creationId xmlns:a16="http://schemas.microsoft.com/office/drawing/2014/main" id="{C9413636-E226-4EBC-27DE-451BB1E67BFF}"/>
              </a:ext>
            </a:extLst>
          </p:cNvPr>
          <p:cNvPicPr preferRelativeResize="0"/>
          <p:nvPr/>
        </p:nvPicPr>
        <p:blipFill rotWithShape="1">
          <a:blip r:embed="rId7">
            <a:alphaModFix/>
          </a:blip>
          <a:srcRect/>
          <a:stretch/>
        </p:blipFill>
        <p:spPr>
          <a:xfrm>
            <a:off x="9569686" y="6201005"/>
            <a:ext cx="1006038" cy="412413"/>
          </a:xfrm>
          <a:prstGeom prst="rect">
            <a:avLst/>
          </a:prstGeom>
          <a:noFill/>
          <a:ln>
            <a:noFill/>
          </a:ln>
        </p:spPr>
      </p:pic>
      <p:pic>
        <p:nvPicPr>
          <p:cNvPr id="8" name="Google Shape;199;p1">
            <a:extLst>
              <a:ext uri="{FF2B5EF4-FFF2-40B4-BE49-F238E27FC236}">
                <a16:creationId xmlns:a16="http://schemas.microsoft.com/office/drawing/2014/main" id="{6029BEBB-0606-E0B1-DDE4-613A623DA7D4}"/>
              </a:ext>
            </a:extLst>
          </p:cNvPr>
          <p:cNvPicPr preferRelativeResize="0"/>
          <p:nvPr/>
        </p:nvPicPr>
        <p:blipFill rotWithShape="1">
          <a:blip r:embed="rId8">
            <a:alphaModFix/>
          </a:blip>
          <a:srcRect/>
          <a:stretch/>
        </p:blipFill>
        <p:spPr>
          <a:xfrm>
            <a:off x="11062232" y="6216011"/>
            <a:ext cx="937814" cy="300724"/>
          </a:xfrm>
          <a:prstGeom prst="rect">
            <a:avLst/>
          </a:prstGeom>
          <a:noFill/>
          <a:ln>
            <a:noFill/>
          </a:ln>
        </p:spPr>
      </p:pic>
      <p:sp>
        <p:nvSpPr>
          <p:cNvPr id="13" name="Google Shape;200;p1">
            <a:extLst>
              <a:ext uri="{FF2B5EF4-FFF2-40B4-BE49-F238E27FC236}">
                <a16:creationId xmlns:a16="http://schemas.microsoft.com/office/drawing/2014/main" id="{951220AB-B0B2-7C02-D873-B89B1C3A88F3}"/>
              </a:ext>
            </a:extLst>
          </p:cNvPr>
          <p:cNvSpPr txBox="1"/>
          <p:nvPr/>
        </p:nvSpPr>
        <p:spPr>
          <a:xfrm>
            <a:off x="7879320" y="6005077"/>
            <a:ext cx="754582"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Supported by:</a:t>
            </a:r>
            <a:endParaRPr/>
          </a:p>
        </p:txBody>
      </p:sp>
      <p:sp>
        <p:nvSpPr>
          <p:cNvPr id="15" name="Google Shape;201;p1">
            <a:extLst>
              <a:ext uri="{FF2B5EF4-FFF2-40B4-BE49-F238E27FC236}">
                <a16:creationId xmlns:a16="http://schemas.microsoft.com/office/drawing/2014/main" id="{1225E84B-690C-1620-87F9-7EE3E1EFEFBE}"/>
              </a:ext>
            </a:extLst>
          </p:cNvPr>
          <p:cNvSpPr txBox="1"/>
          <p:nvPr/>
        </p:nvSpPr>
        <p:spPr>
          <a:xfrm>
            <a:off x="8754072" y="6005076"/>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Led by:</a:t>
            </a:r>
            <a:endParaRPr/>
          </a:p>
          <a:p>
            <a:pPr marL="0" marR="0" lvl="0" indent="0" algn="l" rtl="0">
              <a:lnSpc>
                <a:spcPct val="100000"/>
              </a:lnSpc>
              <a:spcBef>
                <a:spcPts val="0"/>
              </a:spcBef>
              <a:spcAft>
                <a:spcPts val="0"/>
              </a:spcAft>
              <a:buClr>
                <a:schemeClr val="lt2"/>
              </a:buClr>
              <a:buSzPts val="1440"/>
              <a:buFont typeface="Arial"/>
              <a:buNone/>
            </a:pPr>
            <a:endParaRPr sz="1800" b="0" i="0" u="none" strike="noStrike" cap="none">
              <a:solidFill>
                <a:schemeClr val="lt2"/>
              </a:solidFill>
              <a:latin typeface="Arial"/>
              <a:ea typeface="Arial"/>
              <a:cs typeface="Arial"/>
              <a:sym typeface="Arial"/>
            </a:endParaRPr>
          </a:p>
        </p:txBody>
      </p:sp>
      <p:sp>
        <p:nvSpPr>
          <p:cNvPr id="16" name="Google Shape;202;p1">
            <a:extLst>
              <a:ext uri="{FF2B5EF4-FFF2-40B4-BE49-F238E27FC236}">
                <a16:creationId xmlns:a16="http://schemas.microsoft.com/office/drawing/2014/main" id="{9F005A36-F96A-3F6A-8465-C9D8D1D5A494}"/>
              </a:ext>
            </a:extLst>
          </p:cNvPr>
          <p:cNvSpPr txBox="1"/>
          <p:nvPr/>
        </p:nvSpPr>
        <p:spPr>
          <a:xfrm>
            <a:off x="9511898" y="6005076"/>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In partnership with:</a:t>
            </a:r>
            <a:endParaRPr/>
          </a:p>
          <a:p>
            <a:pPr marL="0" marR="0" lvl="0" indent="0" algn="l" rtl="0">
              <a:lnSpc>
                <a:spcPct val="100000"/>
              </a:lnSpc>
              <a:spcBef>
                <a:spcPts val="0"/>
              </a:spcBef>
              <a:spcAft>
                <a:spcPts val="0"/>
              </a:spcAft>
              <a:buClr>
                <a:schemeClr val="lt2"/>
              </a:buClr>
              <a:buSzPts val="1440"/>
              <a:buFont typeface="Arial"/>
              <a:buNone/>
            </a:pPr>
            <a:endParaRPr sz="1800" b="0" i="0" u="none" strike="noStrike" cap="none">
              <a:solidFill>
                <a:schemeClr val="lt2"/>
              </a:solidFill>
              <a:latin typeface="Arial"/>
              <a:ea typeface="Arial"/>
              <a:cs typeface="Arial"/>
              <a:sym typeface="Arial"/>
            </a:endParaRPr>
          </a:p>
        </p:txBody>
      </p:sp>
      <p:cxnSp>
        <p:nvCxnSpPr>
          <p:cNvPr id="17" name="Google Shape;203;p1">
            <a:extLst>
              <a:ext uri="{FF2B5EF4-FFF2-40B4-BE49-F238E27FC236}">
                <a16:creationId xmlns:a16="http://schemas.microsoft.com/office/drawing/2014/main" id="{8569E9EF-DE3F-E8D1-250B-7A01C732673E}"/>
              </a:ext>
            </a:extLst>
          </p:cNvPr>
          <p:cNvCxnSpPr/>
          <p:nvPr/>
        </p:nvCxnSpPr>
        <p:spPr>
          <a:xfrm>
            <a:off x="8584384" y="6103229"/>
            <a:ext cx="0" cy="560439"/>
          </a:xfrm>
          <a:prstGeom prst="straightConnector1">
            <a:avLst/>
          </a:prstGeom>
          <a:noFill/>
          <a:ln w="9525" cap="flat" cmpd="sng">
            <a:solidFill>
              <a:schemeClr val="dk1"/>
            </a:solidFill>
            <a:prstDash val="solid"/>
            <a:miter lim="800000"/>
            <a:headEnd type="none" w="sm" len="sm"/>
            <a:tailEnd type="none" w="sm" len="sm"/>
          </a:ln>
        </p:spPr>
      </p:cxnSp>
      <p:cxnSp>
        <p:nvCxnSpPr>
          <p:cNvPr id="18" name="Google Shape;204;p1">
            <a:extLst>
              <a:ext uri="{FF2B5EF4-FFF2-40B4-BE49-F238E27FC236}">
                <a16:creationId xmlns:a16="http://schemas.microsoft.com/office/drawing/2014/main" id="{465D8A0A-95EB-F060-0E1E-0444BF232597}"/>
              </a:ext>
            </a:extLst>
          </p:cNvPr>
          <p:cNvCxnSpPr/>
          <p:nvPr/>
        </p:nvCxnSpPr>
        <p:spPr>
          <a:xfrm>
            <a:off x="9413571" y="6103229"/>
            <a:ext cx="0" cy="560439"/>
          </a:xfrm>
          <a:prstGeom prst="straightConnector1">
            <a:avLst/>
          </a:prstGeom>
          <a:noFill/>
          <a:ln w="9525" cap="flat" cmpd="sng">
            <a:solidFill>
              <a:schemeClr val="dk1"/>
            </a:solidFill>
            <a:prstDash val="solid"/>
            <a:miter lim="800000"/>
            <a:headEnd type="none" w="sm" len="sm"/>
            <a:tailEnd type="none" w="sm" len="sm"/>
          </a:ln>
        </p:spPr>
      </p:cxnSp>
      <p:pic>
        <p:nvPicPr>
          <p:cNvPr id="19" name="Google Shape;205;p1">
            <a:extLst>
              <a:ext uri="{FF2B5EF4-FFF2-40B4-BE49-F238E27FC236}">
                <a16:creationId xmlns:a16="http://schemas.microsoft.com/office/drawing/2014/main" id="{CE99ED32-26D5-5B63-8158-28CC4A7310E2}"/>
              </a:ext>
            </a:extLst>
          </p:cNvPr>
          <p:cNvPicPr preferRelativeResize="0"/>
          <p:nvPr/>
        </p:nvPicPr>
        <p:blipFill rotWithShape="1">
          <a:blip r:embed="rId9">
            <a:alphaModFix/>
          </a:blip>
          <a:srcRect/>
          <a:stretch/>
        </p:blipFill>
        <p:spPr>
          <a:xfrm>
            <a:off x="8655745" y="6093703"/>
            <a:ext cx="682296" cy="68229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742508"/>
            <a:ext cx="12192000" cy="2272602"/>
            <a:chOff x="0" y="0"/>
            <a:chExt cx="4816593" cy="897818"/>
          </a:xfrm>
        </p:grpSpPr>
        <p:sp>
          <p:nvSpPr>
            <p:cNvPr id="3" name="Freeform 3"/>
            <p:cNvSpPr/>
            <p:nvPr/>
          </p:nvSpPr>
          <p:spPr>
            <a:xfrm>
              <a:off x="0" y="0"/>
              <a:ext cx="4816592" cy="897818"/>
            </a:xfrm>
            <a:custGeom>
              <a:avLst/>
              <a:gdLst/>
              <a:ahLst/>
              <a:cxnLst/>
              <a:rect l="l" t="t" r="r" b="b"/>
              <a:pathLst>
                <a:path w="4816592" h="897818">
                  <a:moveTo>
                    <a:pt x="0" y="0"/>
                  </a:moveTo>
                  <a:lnTo>
                    <a:pt x="4816592" y="0"/>
                  </a:lnTo>
                  <a:lnTo>
                    <a:pt x="4816592" y="897818"/>
                  </a:lnTo>
                  <a:lnTo>
                    <a:pt x="0" y="897818"/>
                  </a:lnTo>
                  <a:close/>
                </a:path>
              </a:pathLst>
            </a:custGeom>
            <a:solidFill>
              <a:srgbClr val="1A5EAB"/>
            </a:solidFill>
          </p:spPr>
          <p:txBody>
            <a:bodyPr/>
            <a:lstStyle/>
            <a:p>
              <a:endParaRPr lang="en-US" sz="1200"/>
            </a:p>
          </p:txBody>
        </p:sp>
        <p:sp>
          <p:nvSpPr>
            <p:cNvPr id="4" name="TextBox 4"/>
            <p:cNvSpPr txBox="1"/>
            <p:nvPr/>
          </p:nvSpPr>
          <p:spPr>
            <a:xfrm>
              <a:off x="0" y="-38100"/>
              <a:ext cx="4816593" cy="935918"/>
            </a:xfrm>
            <a:prstGeom prst="rect">
              <a:avLst/>
            </a:prstGeom>
          </p:spPr>
          <p:txBody>
            <a:bodyPr lIns="33867" tIns="33867" rIns="33867" bIns="33867" rtlCol="0" anchor="ctr"/>
            <a:lstStyle/>
            <a:p>
              <a:pPr algn="ctr">
                <a:lnSpc>
                  <a:spcPts val="1960"/>
                </a:lnSpc>
              </a:pPr>
              <a:endParaRPr sz="1200"/>
            </a:p>
          </p:txBody>
        </p:sp>
      </p:grpSp>
      <p:sp>
        <p:nvSpPr>
          <p:cNvPr id="5" name="AutoShape 5"/>
          <p:cNvSpPr/>
          <p:nvPr/>
        </p:nvSpPr>
        <p:spPr>
          <a:xfrm flipH="1" flipV="1">
            <a:off x="4086482" y="4059213"/>
            <a:ext cx="0" cy="1639191"/>
          </a:xfrm>
          <a:prstGeom prst="line">
            <a:avLst/>
          </a:prstGeom>
          <a:ln w="28575" cap="flat">
            <a:solidFill>
              <a:srgbClr val="FFFFFF"/>
            </a:solidFill>
            <a:prstDash val="solid"/>
            <a:headEnd type="none" w="sm" len="sm"/>
            <a:tailEnd type="none" w="sm" len="sm"/>
          </a:ln>
        </p:spPr>
        <p:txBody>
          <a:bodyPr/>
          <a:lstStyle/>
          <a:p>
            <a:endParaRPr lang="en-US" sz="1200">
              <a:latin typeface="Arial" panose="020B0604020202020204" pitchFamily="34" charset="0"/>
              <a:cs typeface="Arial" panose="020B0604020202020204" pitchFamily="34" charset="0"/>
            </a:endParaRPr>
          </a:p>
        </p:txBody>
      </p:sp>
      <p:sp>
        <p:nvSpPr>
          <p:cNvPr id="6" name="AutoShape 6"/>
          <p:cNvSpPr/>
          <p:nvPr/>
        </p:nvSpPr>
        <p:spPr>
          <a:xfrm flipH="1" flipV="1">
            <a:off x="8137765" y="4059213"/>
            <a:ext cx="0" cy="1639191"/>
          </a:xfrm>
          <a:prstGeom prst="line">
            <a:avLst/>
          </a:prstGeom>
          <a:ln w="28575" cap="flat">
            <a:solidFill>
              <a:srgbClr val="FFFFFF"/>
            </a:solidFill>
            <a:prstDash val="solid"/>
            <a:headEnd type="none" w="sm" len="sm"/>
            <a:tailEnd type="none" w="sm" len="sm"/>
          </a:ln>
        </p:spPr>
        <p:txBody>
          <a:bodyPr/>
          <a:lstStyle/>
          <a:p>
            <a:endParaRPr lang="en-US" sz="1200">
              <a:latin typeface="Arial" panose="020B0604020202020204" pitchFamily="34" charset="0"/>
              <a:cs typeface="Arial" panose="020B0604020202020204" pitchFamily="34" charset="0"/>
            </a:endParaRPr>
          </a:p>
        </p:txBody>
      </p:sp>
      <p:sp>
        <p:nvSpPr>
          <p:cNvPr id="7" name="Freeform 7"/>
          <p:cNvSpPr/>
          <p:nvPr/>
        </p:nvSpPr>
        <p:spPr>
          <a:xfrm>
            <a:off x="1435853" y="2057400"/>
            <a:ext cx="1114425" cy="1371600"/>
          </a:xfrm>
          <a:custGeom>
            <a:avLst/>
            <a:gdLst/>
            <a:ahLst/>
            <a:cxnLst/>
            <a:rect l="l" t="t" r="r" b="b"/>
            <a:pathLst>
              <a:path w="1671637" h="2057400">
                <a:moveTo>
                  <a:pt x="0" y="0"/>
                </a:moveTo>
                <a:lnTo>
                  <a:pt x="1671637" y="0"/>
                </a:lnTo>
                <a:lnTo>
                  <a:pt x="1671637"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8" name="Freeform 8"/>
          <p:cNvSpPr/>
          <p:nvPr/>
        </p:nvSpPr>
        <p:spPr>
          <a:xfrm>
            <a:off x="5260513" y="2136871"/>
            <a:ext cx="1300439" cy="1212659"/>
          </a:xfrm>
          <a:custGeom>
            <a:avLst/>
            <a:gdLst/>
            <a:ahLst/>
            <a:cxnLst/>
            <a:rect l="l" t="t" r="r" b="b"/>
            <a:pathLst>
              <a:path w="1950659" h="1818989">
                <a:moveTo>
                  <a:pt x="0" y="0"/>
                </a:moveTo>
                <a:lnTo>
                  <a:pt x="1950659" y="0"/>
                </a:lnTo>
                <a:lnTo>
                  <a:pt x="1950659" y="1818990"/>
                </a:lnTo>
                <a:lnTo>
                  <a:pt x="0" y="18189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9" name="Freeform 9"/>
          <p:cNvSpPr/>
          <p:nvPr/>
        </p:nvSpPr>
        <p:spPr>
          <a:xfrm>
            <a:off x="9427175" y="2222654"/>
            <a:ext cx="1525411" cy="1041093"/>
          </a:xfrm>
          <a:custGeom>
            <a:avLst/>
            <a:gdLst/>
            <a:ahLst/>
            <a:cxnLst/>
            <a:rect l="l" t="t" r="r" b="b"/>
            <a:pathLst>
              <a:path w="2288116" h="1561639">
                <a:moveTo>
                  <a:pt x="0" y="0"/>
                </a:moveTo>
                <a:lnTo>
                  <a:pt x="2288116" y="0"/>
                </a:lnTo>
                <a:lnTo>
                  <a:pt x="2288116" y="1561640"/>
                </a:lnTo>
                <a:lnTo>
                  <a:pt x="0" y="15616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0" name="TextBox 10"/>
          <p:cNvSpPr txBox="1"/>
          <p:nvPr/>
        </p:nvSpPr>
        <p:spPr>
          <a:xfrm>
            <a:off x="873195" y="1022195"/>
            <a:ext cx="10445605" cy="713080"/>
          </a:xfrm>
          <a:prstGeom prst="rect">
            <a:avLst/>
          </a:prstGeom>
        </p:spPr>
        <p:txBody>
          <a:bodyPr lIns="0" tIns="0" rIns="0" bIns="0" rtlCol="0" anchor="t">
            <a:spAutoFit/>
          </a:bodyPr>
          <a:lstStyle/>
          <a:p>
            <a:pPr algn="ctr">
              <a:lnSpc>
                <a:spcPts val="6067"/>
              </a:lnSpc>
              <a:spcBef>
                <a:spcPct val="0"/>
              </a:spcBef>
            </a:pPr>
            <a:r>
              <a:rPr lang="en-US" sz="4800" b="1" spc="-150" dirty="0">
                <a:solidFill>
                  <a:schemeClr val="tx1">
                    <a:lumMod val="65000"/>
                    <a:lumOff val="35000"/>
                  </a:schemeClr>
                </a:solidFill>
                <a:latin typeface="Proxima Nova ExCn"/>
                <a:cs typeface="Arial"/>
                <a:sym typeface="Proxima Nova Bold"/>
              </a:rPr>
              <a:t>PRINCIPES DE BASE DES ACCORDS</a:t>
            </a:r>
          </a:p>
        </p:txBody>
      </p:sp>
      <p:sp>
        <p:nvSpPr>
          <p:cNvPr id="11" name="TextBox 11"/>
          <p:cNvSpPr txBox="1"/>
          <p:nvPr/>
        </p:nvSpPr>
        <p:spPr>
          <a:xfrm>
            <a:off x="516555" y="4523208"/>
            <a:ext cx="2953019" cy="1413016"/>
          </a:xfrm>
          <a:prstGeom prst="rect">
            <a:avLst/>
          </a:prstGeom>
        </p:spPr>
        <p:txBody>
          <a:bodyPr lIns="0" tIns="0" rIns="0" bIns="0" rtlCol="0" anchor="t">
            <a:spAutoFit/>
          </a:bodyPr>
          <a:lstStyle/>
          <a:p>
            <a:pPr algn="ctr">
              <a:lnSpc>
                <a:spcPts val="2799"/>
              </a:lnSpc>
              <a:spcBef>
                <a:spcPct val="0"/>
              </a:spcBef>
            </a:pPr>
            <a:r>
              <a:rPr lang="en-US" sz="1950" dirty="0">
                <a:solidFill>
                  <a:srgbClr val="FFFFFF"/>
                </a:solidFill>
                <a:latin typeface="Arial"/>
                <a:cs typeface="Arial"/>
                <a:sym typeface="Inter"/>
              </a:rPr>
              <a:t>Les dispositions des accords </a:t>
            </a:r>
            <a:r>
              <a:rPr lang="en-US" sz="1950" dirty="0" err="1">
                <a:solidFill>
                  <a:srgbClr val="FFFFFF"/>
                </a:solidFill>
                <a:latin typeface="Arial"/>
                <a:cs typeface="Arial"/>
                <a:sym typeface="Inter"/>
              </a:rPr>
              <a:t>varient</a:t>
            </a:r>
            <a:r>
              <a:rPr lang="en-US" sz="1950" dirty="0">
                <a:solidFill>
                  <a:srgbClr val="FFFFFF"/>
                </a:solidFill>
                <a:latin typeface="Arial"/>
                <a:cs typeface="Arial"/>
                <a:sym typeface="Inter"/>
              </a:rPr>
              <a:t>, il </a:t>
            </a:r>
            <a:r>
              <a:rPr lang="en-US" sz="1950" dirty="0" err="1">
                <a:solidFill>
                  <a:srgbClr val="FFFFFF"/>
                </a:solidFill>
                <a:latin typeface="Arial"/>
                <a:cs typeface="Arial"/>
                <a:sym typeface="Inter"/>
              </a:rPr>
              <a:t>n’existe</a:t>
            </a:r>
            <a:r>
              <a:rPr lang="en-US" sz="1950" dirty="0">
                <a:solidFill>
                  <a:srgbClr val="FFFFFF"/>
                </a:solidFill>
                <a:latin typeface="Arial"/>
                <a:cs typeface="Arial"/>
                <a:sym typeface="Inter"/>
              </a:rPr>
              <a:t> pas de </a:t>
            </a:r>
            <a:r>
              <a:rPr lang="en-US" sz="1950" dirty="0" err="1">
                <a:solidFill>
                  <a:srgbClr val="FFFFFF"/>
                </a:solidFill>
                <a:latin typeface="Arial"/>
                <a:cs typeface="Arial"/>
                <a:sym typeface="Inter"/>
              </a:rPr>
              <a:t>modèle</a:t>
            </a:r>
            <a:r>
              <a:rPr lang="en-US" sz="1950" dirty="0">
                <a:solidFill>
                  <a:srgbClr val="FFFFFF"/>
                </a:solidFill>
                <a:latin typeface="Arial"/>
                <a:cs typeface="Arial"/>
                <a:sym typeface="Inter"/>
              </a:rPr>
              <a:t> unique.</a:t>
            </a:r>
          </a:p>
          <a:p>
            <a:pPr algn="ctr">
              <a:lnSpc>
                <a:spcPts val="2799"/>
              </a:lnSpc>
              <a:spcBef>
                <a:spcPct val="0"/>
              </a:spcBef>
            </a:pPr>
            <a:r>
              <a:rPr lang="en-US" sz="1950" dirty="0">
                <a:solidFill>
                  <a:srgbClr val="FFFFFF"/>
                </a:solidFill>
                <a:latin typeface="Arial"/>
                <a:ea typeface="Inter"/>
                <a:cs typeface="Arial"/>
                <a:sym typeface="Inter"/>
              </a:rPr>
              <a:t>.</a:t>
            </a:r>
            <a:endParaRPr lang="en-US" dirty="0"/>
          </a:p>
        </p:txBody>
      </p:sp>
      <p:sp>
        <p:nvSpPr>
          <p:cNvPr id="12" name="TextBox 12"/>
          <p:cNvSpPr txBox="1"/>
          <p:nvPr/>
        </p:nvSpPr>
        <p:spPr>
          <a:xfrm>
            <a:off x="4486284" y="4523208"/>
            <a:ext cx="3219433" cy="495457"/>
          </a:xfrm>
          <a:prstGeom prst="rect">
            <a:avLst/>
          </a:prstGeom>
        </p:spPr>
        <p:txBody>
          <a:bodyPr lIns="0" tIns="0" rIns="0" bIns="0" rtlCol="0" anchor="t">
            <a:spAutoFit/>
          </a:bodyPr>
          <a:lstStyle/>
          <a:p>
            <a:pPr algn="ctr">
              <a:lnSpc>
                <a:spcPts val="2799"/>
              </a:lnSpc>
              <a:spcBef>
                <a:spcPct val="0"/>
              </a:spcBef>
            </a:pPr>
            <a:r>
              <a:rPr lang="en-US" sz="1950" dirty="0">
                <a:solidFill>
                  <a:srgbClr val="FFFFFF"/>
                </a:solidFill>
                <a:latin typeface="Arial"/>
                <a:cs typeface="Arial"/>
                <a:sym typeface="Inter"/>
              </a:rPr>
              <a:t>Divers accords </a:t>
            </a:r>
            <a:r>
              <a:rPr lang="en-US" sz="1950" dirty="0" err="1">
                <a:solidFill>
                  <a:srgbClr val="FFFFFF"/>
                </a:solidFill>
                <a:latin typeface="Arial"/>
                <a:cs typeface="Arial"/>
                <a:sym typeface="Inter"/>
              </a:rPr>
              <a:t>peuvent</a:t>
            </a:r>
            <a:r>
              <a:rPr lang="en-US" sz="1950" dirty="0">
                <a:solidFill>
                  <a:srgbClr val="FFFFFF"/>
                </a:solidFill>
                <a:latin typeface="Arial"/>
                <a:cs typeface="Arial"/>
                <a:sym typeface="Inter"/>
              </a:rPr>
              <a:t> </a:t>
            </a:r>
            <a:r>
              <a:rPr lang="en-US" sz="1950" dirty="0" err="1">
                <a:solidFill>
                  <a:srgbClr val="FFFFFF"/>
                </a:solidFill>
                <a:latin typeface="Arial"/>
                <a:cs typeface="Arial"/>
                <a:sym typeface="Inter"/>
              </a:rPr>
              <a:t>s’appliquer</a:t>
            </a:r>
            <a:r>
              <a:rPr lang="en-US" sz="1950" dirty="0">
                <a:solidFill>
                  <a:srgbClr val="FFFFFF"/>
                </a:solidFill>
                <a:latin typeface="Arial"/>
                <a:cs typeface="Arial"/>
                <a:sym typeface="Inter"/>
              </a:rPr>
              <a:t> au </a:t>
            </a:r>
            <a:r>
              <a:rPr lang="en-US" sz="1950" dirty="0" err="1">
                <a:solidFill>
                  <a:srgbClr val="FFFFFF"/>
                </a:solidFill>
                <a:latin typeface="Arial"/>
                <a:cs typeface="Arial"/>
                <a:sym typeface="Inter"/>
              </a:rPr>
              <a:t>même</a:t>
            </a:r>
            <a:r>
              <a:rPr lang="en-US" sz="1950" dirty="0">
                <a:solidFill>
                  <a:srgbClr val="FFFFFF"/>
                </a:solidFill>
                <a:latin typeface="Arial"/>
                <a:cs typeface="Arial"/>
                <a:sym typeface="Inter"/>
              </a:rPr>
              <a:t> </a:t>
            </a:r>
            <a:r>
              <a:rPr lang="en-US" sz="1950" dirty="0" err="1">
                <a:solidFill>
                  <a:srgbClr val="FFFFFF"/>
                </a:solidFill>
                <a:latin typeface="Arial"/>
                <a:cs typeface="Arial"/>
                <a:sym typeface="Inter"/>
              </a:rPr>
              <a:t>projet</a:t>
            </a:r>
            <a:r>
              <a:rPr lang="en-US" sz="1950" dirty="0">
                <a:solidFill>
                  <a:srgbClr val="FFFFFF"/>
                </a:solidFill>
                <a:latin typeface="Arial"/>
                <a:cs typeface="Arial"/>
                <a:sym typeface="Inter"/>
              </a:rPr>
              <a:t>.</a:t>
            </a:r>
            <a:endParaRPr lang="en-US" sz="1950" dirty="0">
              <a:solidFill>
                <a:srgbClr val="FFFFFF"/>
              </a:solidFill>
              <a:latin typeface="Arial"/>
              <a:cs typeface="Arial"/>
            </a:endParaRPr>
          </a:p>
          <a:p>
            <a:pPr algn="ctr">
              <a:lnSpc>
                <a:spcPts val="2799"/>
              </a:lnSpc>
              <a:spcBef>
                <a:spcPct val="0"/>
              </a:spcBef>
            </a:pPr>
            <a:endParaRPr lang="en-US" sz="1950" dirty="0">
              <a:solidFill>
                <a:srgbClr val="FFFFFF"/>
              </a:solidFill>
              <a:latin typeface="Arial"/>
              <a:cs typeface="Arial"/>
            </a:endParaRPr>
          </a:p>
        </p:txBody>
      </p:sp>
      <p:sp>
        <p:nvSpPr>
          <p:cNvPr id="13" name="TextBox 13"/>
          <p:cNvSpPr txBox="1"/>
          <p:nvPr/>
        </p:nvSpPr>
        <p:spPr>
          <a:xfrm>
            <a:off x="8534641" y="4523208"/>
            <a:ext cx="3059099" cy="926344"/>
          </a:xfrm>
          <a:prstGeom prst="rect">
            <a:avLst/>
          </a:prstGeom>
        </p:spPr>
        <p:txBody>
          <a:bodyPr lIns="0" tIns="0" rIns="0" bIns="0" rtlCol="0" anchor="t">
            <a:spAutoFit/>
          </a:bodyPr>
          <a:lstStyle/>
          <a:p>
            <a:pPr algn="ctr"/>
            <a:r>
              <a:rPr lang="en-US" sz="1950" dirty="0">
                <a:solidFill>
                  <a:srgbClr val="FFFFFF"/>
                </a:solidFill>
                <a:latin typeface="Arial"/>
                <a:cs typeface="Arial"/>
                <a:sym typeface="Inter"/>
              </a:rPr>
              <a:t> Les accords </a:t>
            </a:r>
            <a:r>
              <a:rPr lang="en-US" sz="1950" dirty="0" err="1">
                <a:solidFill>
                  <a:srgbClr val="FFFFFF"/>
                </a:solidFill>
                <a:latin typeface="Arial"/>
                <a:cs typeface="Arial"/>
                <a:sym typeface="Inter"/>
              </a:rPr>
              <a:t>peuvent</a:t>
            </a:r>
            <a:r>
              <a:rPr lang="en-US" sz="1950" dirty="0">
                <a:solidFill>
                  <a:srgbClr val="FFFFFF"/>
                </a:solidFill>
                <a:latin typeface="Arial"/>
                <a:cs typeface="Arial"/>
                <a:sym typeface="Inter"/>
              </a:rPr>
              <a:t> </a:t>
            </a:r>
            <a:r>
              <a:rPr lang="en-US" sz="1950" dirty="0" err="1">
                <a:solidFill>
                  <a:srgbClr val="FFFFFF"/>
                </a:solidFill>
                <a:latin typeface="Arial"/>
                <a:cs typeface="Arial"/>
                <a:sym typeface="Inter"/>
              </a:rPr>
              <a:t>être</a:t>
            </a:r>
            <a:r>
              <a:rPr lang="en-US" sz="1950" dirty="0">
                <a:solidFill>
                  <a:srgbClr val="FFFFFF"/>
                </a:solidFill>
                <a:latin typeface="Arial"/>
                <a:cs typeface="Arial"/>
                <a:sym typeface="Inter"/>
              </a:rPr>
              <a:t> bons </a:t>
            </a:r>
            <a:r>
              <a:rPr lang="en-US" sz="1950" dirty="0" err="1">
                <a:solidFill>
                  <a:srgbClr val="FFFFFF"/>
                </a:solidFill>
                <a:latin typeface="Arial"/>
                <a:cs typeface="Arial"/>
                <a:sym typeface="Inter"/>
              </a:rPr>
              <a:t>ou</a:t>
            </a:r>
            <a:r>
              <a:rPr lang="en-US" sz="1950" dirty="0">
                <a:solidFill>
                  <a:srgbClr val="FFFFFF"/>
                </a:solidFill>
                <a:latin typeface="Arial"/>
                <a:cs typeface="Arial"/>
                <a:sym typeface="Inter"/>
              </a:rPr>
              <a:t> </a:t>
            </a:r>
            <a:r>
              <a:rPr lang="en-US" sz="1950" dirty="0" err="1">
                <a:solidFill>
                  <a:srgbClr val="FFFFFF"/>
                </a:solidFill>
                <a:latin typeface="Arial"/>
                <a:cs typeface="Arial"/>
                <a:sym typeface="Inter"/>
              </a:rPr>
              <a:t>mauvais</a:t>
            </a:r>
            <a:r>
              <a:rPr lang="en-US" sz="1950" dirty="0">
                <a:solidFill>
                  <a:srgbClr val="FFFFFF"/>
                </a:solidFill>
                <a:latin typeface="Arial"/>
                <a:cs typeface="Arial"/>
                <a:sym typeface="Inter"/>
              </a:rPr>
              <a:t>.</a:t>
            </a:r>
          </a:p>
          <a:p>
            <a:pPr algn="ctr">
              <a:lnSpc>
                <a:spcPts val="2799"/>
              </a:lnSpc>
              <a:spcBef>
                <a:spcPct val="0"/>
              </a:spcBef>
            </a:pPr>
            <a:endParaRPr lang="en-US" sz="1950" dirty="0">
              <a:solidFill>
                <a:srgbClr val="FFFFFF"/>
              </a:solidFill>
              <a:latin typeface="Arial" panose="020B0604020202020204" pitchFamily="34" charset="0"/>
              <a:ea typeface="Inter"/>
              <a:cs typeface="Arial" panose="020B0604020202020204" pitchFamily="34" charset="0"/>
            </a:endParaRPr>
          </a:p>
        </p:txBody>
      </p:sp>
      <p:pic>
        <p:nvPicPr>
          <p:cNvPr id="38" name="Google Shape;207;p33">
            <a:extLst>
              <a:ext uri="{FF2B5EF4-FFF2-40B4-BE49-F238E27FC236}">
                <a16:creationId xmlns:a16="http://schemas.microsoft.com/office/drawing/2014/main" id="{FF876659-3F68-9966-BE0D-484F5AB56460}"/>
              </a:ext>
            </a:extLst>
          </p:cNvPr>
          <p:cNvPicPr preferRelativeResize="0">
            <a:picLocks noChangeAspect="1"/>
          </p:cNvPicPr>
          <p:nvPr/>
        </p:nvPicPr>
        <p:blipFill rotWithShape="1">
          <a:blip r:embed="rId8">
            <a:alphaModFix/>
          </a:blip>
          <a:srcRect/>
          <a:stretch/>
        </p:blipFill>
        <p:spPr>
          <a:xfrm>
            <a:off x="9797088" y="343742"/>
            <a:ext cx="1920240" cy="626065"/>
          </a:xfrm>
          <a:prstGeom prst="rect">
            <a:avLst/>
          </a:prstGeom>
          <a:noFill/>
          <a:ln>
            <a:noFill/>
          </a:ln>
        </p:spPr>
      </p:pic>
      <p:pic>
        <p:nvPicPr>
          <p:cNvPr id="39" name="Picture 38">
            <a:extLst>
              <a:ext uri="{FF2B5EF4-FFF2-40B4-BE49-F238E27FC236}">
                <a16:creationId xmlns:a16="http://schemas.microsoft.com/office/drawing/2014/main" id="{C05A0617-2B87-159F-C8DB-664448779DEC}"/>
              </a:ext>
            </a:extLst>
          </p:cNvPr>
          <p:cNvPicPr>
            <a:picLocks noChangeAspect="1"/>
          </p:cNvPicPr>
          <p:nvPr/>
        </p:nvPicPr>
        <p:blipFill>
          <a:blip r:embed="rId9"/>
          <a:stretch>
            <a:fillRect/>
          </a:stretch>
        </p:blipFill>
        <p:spPr>
          <a:xfrm>
            <a:off x="119461" y="289946"/>
            <a:ext cx="2429483" cy="73365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373324" cy="6858000"/>
            <a:chOff x="0" y="0"/>
            <a:chExt cx="812800" cy="1037381"/>
          </a:xfrm>
        </p:grpSpPr>
        <p:sp>
          <p:nvSpPr>
            <p:cNvPr id="3" name="Freeform 3"/>
            <p:cNvSpPr/>
            <p:nvPr/>
          </p:nvSpPr>
          <p:spPr>
            <a:xfrm>
              <a:off x="0" y="0"/>
              <a:ext cx="812800" cy="1037381"/>
            </a:xfrm>
            <a:custGeom>
              <a:avLst/>
              <a:gdLst/>
              <a:ahLst/>
              <a:cxnLst/>
              <a:rect l="l" t="t" r="r" b="b"/>
              <a:pathLst>
                <a:path w="812800" h="1037381">
                  <a:moveTo>
                    <a:pt x="0" y="0"/>
                  </a:moveTo>
                  <a:lnTo>
                    <a:pt x="812800" y="0"/>
                  </a:lnTo>
                  <a:lnTo>
                    <a:pt x="812800" y="1037381"/>
                  </a:lnTo>
                  <a:lnTo>
                    <a:pt x="0" y="1037381"/>
                  </a:lnTo>
                  <a:close/>
                </a:path>
              </a:pathLst>
            </a:custGeom>
            <a:blipFill>
              <a:blip r:embed="rId2"/>
              <a:stretch>
                <a:fillRect t="-34856" b="-34856"/>
              </a:stretch>
            </a:blipFill>
          </p:spPr>
          <p:txBody>
            <a:bodyPr/>
            <a:lstStyle/>
            <a:p>
              <a:endParaRPr lang="en-US" sz="1200"/>
            </a:p>
          </p:txBody>
        </p:sp>
      </p:grpSp>
      <p:sp>
        <p:nvSpPr>
          <p:cNvPr id="4" name="Freeform 4"/>
          <p:cNvSpPr/>
          <p:nvPr/>
        </p:nvSpPr>
        <p:spPr>
          <a:xfrm>
            <a:off x="9361870" y="5458910"/>
            <a:ext cx="1028895" cy="1028895"/>
          </a:xfrm>
          <a:custGeom>
            <a:avLst/>
            <a:gdLst/>
            <a:ahLst/>
            <a:cxnLst/>
            <a:rect l="l" t="t" r="r" b="b"/>
            <a:pathLst>
              <a:path w="1543343" h="1543343">
                <a:moveTo>
                  <a:pt x="0" y="0"/>
                </a:moveTo>
                <a:lnTo>
                  <a:pt x="1543343" y="0"/>
                </a:lnTo>
                <a:lnTo>
                  <a:pt x="1543343" y="1543343"/>
                </a:lnTo>
                <a:lnTo>
                  <a:pt x="0" y="15433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Arial" panose="020B0604020202020204" pitchFamily="34" charset="0"/>
              <a:cs typeface="Arial" panose="020B0604020202020204" pitchFamily="34" charset="0"/>
            </a:endParaRPr>
          </a:p>
        </p:txBody>
      </p:sp>
      <p:sp>
        <p:nvSpPr>
          <p:cNvPr id="5" name="TextBox 5"/>
          <p:cNvSpPr txBox="1"/>
          <p:nvPr/>
        </p:nvSpPr>
        <p:spPr>
          <a:xfrm>
            <a:off x="5539581" y="2564126"/>
            <a:ext cx="6253398" cy="3050194"/>
          </a:xfrm>
          <a:prstGeom prst="rect">
            <a:avLst/>
          </a:prstGeom>
        </p:spPr>
        <p:txBody>
          <a:bodyPr lIns="0" tIns="0" rIns="0" bIns="0" rtlCol="0" anchor="t">
            <a:spAutoFit/>
          </a:bodyPr>
          <a:lstStyle/>
          <a:p>
            <a:pPr marL="518160" lvl="1" indent="-259080">
              <a:lnSpc>
                <a:spcPts val="3023"/>
              </a:lnSpc>
              <a:buFont typeface="Arial"/>
              <a:buChar char="•"/>
            </a:pPr>
            <a:r>
              <a:rPr lang="en-US" sz="2000" dirty="0" err="1">
                <a:solidFill>
                  <a:srgbClr val="000000"/>
                </a:solidFill>
                <a:latin typeface="Arial"/>
                <a:cs typeface="Arial"/>
                <a:sym typeface="Proxima Nova"/>
              </a:rPr>
              <a:t>Juridiquement</a:t>
            </a:r>
            <a:r>
              <a:rPr lang="en-US" sz="2000" dirty="0">
                <a:solidFill>
                  <a:srgbClr val="000000"/>
                </a:solidFill>
                <a:latin typeface="Arial"/>
                <a:cs typeface="Arial"/>
                <a:sym typeface="Proxima Nova"/>
              </a:rPr>
              <a:t> </a:t>
            </a:r>
            <a:r>
              <a:rPr lang="en-US" sz="2000" dirty="0" err="1">
                <a:solidFill>
                  <a:srgbClr val="000000"/>
                </a:solidFill>
                <a:latin typeface="Arial"/>
                <a:cs typeface="Arial"/>
                <a:sym typeface="Proxima Nova"/>
              </a:rPr>
              <a:t>contraignant</a:t>
            </a:r>
            <a:endParaRPr lang="en-US" sz="2000" dirty="0">
              <a:solidFill>
                <a:srgbClr val="000000"/>
              </a:solidFill>
              <a:latin typeface="Arial"/>
              <a:cs typeface="Arial"/>
            </a:endParaRPr>
          </a:p>
          <a:p>
            <a:pPr marL="518160" lvl="1" indent="-259080">
              <a:lnSpc>
                <a:spcPts val="3023"/>
              </a:lnSpc>
              <a:buFont typeface="Arial"/>
              <a:buChar char="•"/>
            </a:pPr>
            <a:r>
              <a:rPr lang="en-US" sz="2000" dirty="0" err="1">
                <a:solidFill>
                  <a:srgbClr val="000000"/>
                </a:solidFill>
                <a:latin typeface="Arial"/>
                <a:cs typeface="Arial"/>
                <a:sym typeface="Proxima Nova"/>
              </a:rPr>
              <a:t>Basé</a:t>
            </a:r>
            <a:r>
              <a:rPr lang="en-US" sz="2000" dirty="0">
                <a:solidFill>
                  <a:srgbClr val="000000"/>
                </a:solidFill>
                <a:latin typeface="Arial"/>
                <a:cs typeface="Arial"/>
                <a:sym typeface="Proxima Nova"/>
              </a:rPr>
              <a:t> sur le </a:t>
            </a:r>
            <a:r>
              <a:rPr lang="en-US" sz="2000" dirty="0" err="1">
                <a:solidFill>
                  <a:srgbClr val="000000"/>
                </a:solidFill>
                <a:latin typeface="Arial"/>
                <a:cs typeface="Arial"/>
                <a:sym typeface="Proxima Nova"/>
              </a:rPr>
              <a:t>consentement</a:t>
            </a:r>
            <a:r>
              <a:rPr lang="en-US" sz="2000" dirty="0">
                <a:solidFill>
                  <a:srgbClr val="000000"/>
                </a:solidFill>
                <a:latin typeface="Arial"/>
                <a:cs typeface="Arial"/>
                <a:sym typeface="Proxima Nova"/>
              </a:rPr>
              <a:t> de la </a:t>
            </a:r>
            <a:r>
              <a:rPr lang="en-US" sz="2000" dirty="0" err="1">
                <a:solidFill>
                  <a:srgbClr val="000000"/>
                </a:solidFill>
                <a:latin typeface="Arial"/>
                <a:cs typeface="Arial"/>
                <a:sym typeface="Proxima Nova"/>
              </a:rPr>
              <a:t>communauté</a:t>
            </a:r>
            <a:endParaRPr lang="en-US" sz="2000" dirty="0" err="1">
              <a:solidFill>
                <a:srgbClr val="000000"/>
              </a:solidFill>
              <a:latin typeface="Arial"/>
              <a:cs typeface="Arial"/>
            </a:endParaRPr>
          </a:p>
          <a:p>
            <a:pPr marL="518160" lvl="1" indent="-259080">
              <a:lnSpc>
                <a:spcPts val="3023"/>
              </a:lnSpc>
              <a:buFont typeface="Arial"/>
              <a:buChar char="•"/>
            </a:pPr>
            <a:r>
              <a:rPr lang="en-US" sz="2000" dirty="0">
                <a:solidFill>
                  <a:srgbClr val="000000"/>
                </a:solidFill>
                <a:latin typeface="Arial"/>
                <a:cs typeface="Arial"/>
                <a:sym typeface="Proxima Nova"/>
              </a:rPr>
              <a:t>Les </a:t>
            </a:r>
            <a:r>
              <a:rPr lang="en-US" sz="2000" dirty="0" err="1">
                <a:solidFill>
                  <a:srgbClr val="000000"/>
                </a:solidFill>
                <a:latin typeface="Arial"/>
                <a:cs typeface="Arial"/>
                <a:sym typeface="Proxima Nova"/>
              </a:rPr>
              <a:t>bénéfices</a:t>
            </a:r>
            <a:r>
              <a:rPr lang="en-US" sz="2000" dirty="0">
                <a:solidFill>
                  <a:srgbClr val="000000"/>
                </a:solidFill>
                <a:latin typeface="Arial"/>
                <a:cs typeface="Arial"/>
                <a:sym typeface="Proxima Nova"/>
              </a:rPr>
              <a:t> du </a:t>
            </a:r>
            <a:r>
              <a:rPr lang="en-US" sz="2000" dirty="0" err="1">
                <a:solidFill>
                  <a:srgbClr val="000000"/>
                </a:solidFill>
                <a:latin typeface="Arial"/>
                <a:cs typeface="Arial"/>
                <a:sym typeface="Proxima Nova"/>
              </a:rPr>
              <a:t>projet</a:t>
            </a:r>
            <a:r>
              <a:rPr lang="en-US" sz="2000" dirty="0">
                <a:solidFill>
                  <a:srgbClr val="000000"/>
                </a:solidFill>
                <a:latin typeface="Arial"/>
                <a:cs typeface="Arial"/>
                <a:sym typeface="Proxima Nova"/>
              </a:rPr>
              <a:t> </a:t>
            </a:r>
            <a:r>
              <a:rPr lang="en-US" sz="2000" dirty="0" err="1">
                <a:solidFill>
                  <a:srgbClr val="000000"/>
                </a:solidFill>
                <a:latin typeface="Arial"/>
                <a:cs typeface="Arial"/>
                <a:sym typeface="Proxima Nova"/>
              </a:rPr>
              <a:t>sont</a:t>
            </a:r>
            <a:r>
              <a:rPr lang="en-US" sz="2000" dirty="0">
                <a:solidFill>
                  <a:srgbClr val="000000"/>
                </a:solidFill>
                <a:latin typeface="Arial"/>
                <a:cs typeface="Arial"/>
                <a:sym typeface="Proxima Nova"/>
              </a:rPr>
              <a:t> </a:t>
            </a:r>
            <a:r>
              <a:rPr lang="en-US" sz="2000" dirty="0" err="1">
                <a:solidFill>
                  <a:srgbClr val="000000"/>
                </a:solidFill>
                <a:latin typeface="Arial"/>
                <a:cs typeface="Arial"/>
                <a:sym typeface="Proxima Nova"/>
              </a:rPr>
              <a:t>partagés</a:t>
            </a:r>
            <a:r>
              <a:rPr lang="en-US" sz="2000" dirty="0">
                <a:solidFill>
                  <a:srgbClr val="000000"/>
                </a:solidFill>
                <a:latin typeface="Arial"/>
                <a:cs typeface="Arial"/>
                <a:sym typeface="Proxima Nova"/>
              </a:rPr>
              <a:t> avec la </a:t>
            </a:r>
            <a:r>
              <a:rPr lang="en-US" sz="2000" dirty="0" err="1">
                <a:solidFill>
                  <a:srgbClr val="000000"/>
                </a:solidFill>
                <a:latin typeface="Arial"/>
                <a:cs typeface="Arial"/>
                <a:sym typeface="Proxima Nova"/>
              </a:rPr>
              <a:t>communauté</a:t>
            </a:r>
            <a:endParaRPr lang="en-US" sz="2000" dirty="0">
              <a:solidFill>
                <a:srgbClr val="000000"/>
              </a:solidFill>
              <a:latin typeface="Arial"/>
              <a:cs typeface="Arial"/>
            </a:endParaRPr>
          </a:p>
          <a:p>
            <a:pPr marL="518160" lvl="1" indent="-259080">
              <a:lnSpc>
                <a:spcPts val="3023"/>
              </a:lnSpc>
              <a:buFont typeface="Arial"/>
              <a:buChar char="•"/>
            </a:pPr>
            <a:r>
              <a:rPr lang="en-US" sz="2000" dirty="0">
                <a:solidFill>
                  <a:srgbClr val="000000"/>
                </a:solidFill>
                <a:latin typeface="Arial"/>
                <a:cs typeface="Arial"/>
                <a:sym typeface="Proxima Nova"/>
              </a:rPr>
              <a:t>Les impacts </a:t>
            </a:r>
            <a:r>
              <a:rPr lang="en-US" sz="2000" dirty="0" err="1">
                <a:solidFill>
                  <a:srgbClr val="000000"/>
                </a:solidFill>
                <a:latin typeface="Arial"/>
                <a:cs typeface="Arial"/>
                <a:sym typeface="Proxima Nova"/>
              </a:rPr>
              <a:t>négatifs</a:t>
            </a:r>
            <a:r>
              <a:rPr lang="en-US" sz="2000" dirty="0">
                <a:solidFill>
                  <a:srgbClr val="000000"/>
                </a:solidFill>
                <a:latin typeface="Arial"/>
                <a:cs typeface="Arial"/>
                <a:sym typeface="Proxima Nova"/>
              </a:rPr>
              <a:t> </a:t>
            </a:r>
            <a:r>
              <a:rPr lang="en-US" sz="2000" dirty="0" err="1">
                <a:solidFill>
                  <a:srgbClr val="000000"/>
                </a:solidFill>
                <a:latin typeface="Arial"/>
                <a:cs typeface="Arial"/>
                <a:sym typeface="Proxima Nova"/>
              </a:rPr>
              <a:t>sont</a:t>
            </a:r>
            <a:r>
              <a:rPr lang="en-US" sz="2000" dirty="0">
                <a:solidFill>
                  <a:srgbClr val="000000"/>
                </a:solidFill>
                <a:latin typeface="Arial"/>
                <a:cs typeface="Arial"/>
                <a:sym typeface="Proxima Nova"/>
              </a:rPr>
              <a:t> </a:t>
            </a:r>
            <a:r>
              <a:rPr lang="en-US" sz="2000" dirty="0" err="1">
                <a:solidFill>
                  <a:srgbClr val="000000"/>
                </a:solidFill>
                <a:latin typeface="Arial"/>
                <a:cs typeface="Arial"/>
                <a:sym typeface="Proxima Nova"/>
              </a:rPr>
              <a:t>évités</a:t>
            </a:r>
            <a:r>
              <a:rPr lang="en-US" sz="2000" dirty="0">
                <a:solidFill>
                  <a:srgbClr val="000000"/>
                </a:solidFill>
                <a:latin typeface="Arial"/>
                <a:cs typeface="Arial"/>
                <a:sym typeface="Proxima Nova"/>
              </a:rPr>
              <a:t> </a:t>
            </a:r>
            <a:r>
              <a:rPr lang="en-US" sz="2000" dirty="0" err="1">
                <a:solidFill>
                  <a:srgbClr val="000000"/>
                </a:solidFill>
                <a:latin typeface="Arial"/>
                <a:cs typeface="Arial"/>
                <a:sym typeface="Proxima Nova"/>
              </a:rPr>
              <a:t>ou</a:t>
            </a:r>
            <a:r>
              <a:rPr lang="en-US" sz="2000" dirty="0">
                <a:solidFill>
                  <a:srgbClr val="000000"/>
                </a:solidFill>
                <a:latin typeface="Arial"/>
                <a:cs typeface="Arial"/>
                <a:sym typeface="Proxima Nova"/>
              </a:rPr>
              <a:t> </a:t>
            </a:r>
            <a:r>
              <a:rPr lang="en-US" sz="2000" dirty="0" err="1">
                <a:solidFill>
                  <a:srgbClr val="000000"/>
                </a:solidFill>
                <a:latin typeface="Arial"/>
                <a:cs typeface="Arial"/>
                <a:sym typeface="Proxima Nova"/>
              </a:rPr>
              <a:t>atténués</a:t>
            </a:r>
            <a:endParaRPr lang="en-US" sz="2000" dirty="0" err="1">
              <a:solidFill>
                <a:srgbClr val="000000"/>
              </a:solidFill>
              <a:latin typeface="Arial"/>
              <a:cs typeface="Arial"/>
            </a:endParaRPr>
          </a:p>
          <a:p>
            <a:pPr marL="518160" lvl="1" indent="-259080">
              <a:lnSpc>
                <a:spcPts val="3023"/>
              </a:lnSpc>
              <a:buFont typeface="Arial"/>
              <a:buChar char="•"/>
            </a:pPr>
            <a:r>
              <a:rPr lang="en-US" sz="2000" dirty="0" err="1">
                <a:solidFill>
                  <a:srgbClr val="000000"/>
                </a:solidFill>
                <a:latin typeface="Arial"/>
                <a:cs typeface="Arial"/>
                <a:sym typeface="Proxima Nova"/>
              </a:rPr>
              <a:t>Couvre</a:t>
            </a:r>
            <a:r>
              <a:rPr lang="en-US" sz="2000" dirty="0">
                <a:solidFill>
                  <a:srgbClr val="000000"/>
                </a:solidFill>
                <a:latin typeface="Arial"/>
                <a:cs typeface="Arial"/>
                <a:sym typeface="Proxima Nova"/>
              </a:rPr>
              <a:t> toute la durée de vie du </a:t>
            </a:r>
            <a:r>
              <a:rPr lang="en-US" sz="2000" dirty="0" err="1">
                <a:solidFill>
                  <a:srgbClr val="000000"/>
                </a:solidFill>
                <a:latin typeface="Arial"/>
                <a:cs typeface="Arial"/>
                <a:sym typeface="Proxima Nova"/>
              </a:rPr>
              <a:t>projet</a:t>
            </a:r>
            <a:endParaRPr lang="en-US" sz="2000" dirty="0" err="1">
              <a:solidFill>
                <a:srgbClr val="000000"/>
              </a:solidFill>
              <a:latin typeface="Arial"/>
              <a:cs typeface="Arial"/>
            </a:endParaRPr>
          </a:p>
          <a:p>
            <a:pPr marL="518160" lvl="1" indent="-259080">
              <a:lnSpc>
                <a:spcPts val="3023"/>
              </a:lnSpc>
              <a:buFont typeface="Arial"/>
              <a:buChar char="•"/>
            </a:pPr>
            <a:r>
              <a:rPr lang="en-US" sz="2000" dirty="0" err="1">
                <a:solidFill>
                  <a:srgbClr val="000000"/>
                </a:solidFill>
                <a:latin typeface="Arial"/>
                <a:cs typeface="Arial"/>
                <a:sym typeface="Proxima Nova"/>
              </a:rPr>
              <a:t>Mécanisme</a:t>
            </a:r>
            <a:r>
              <a:rPr lang="en-US" sz="2000" dirty="0">
                <a:solidFill>
                  <a:srgbClr val="000000"/>
                </a:solidFill>
                <a:latin typeface="Arial"/>
                <a:cs typeface="Arial"/>
                <a:sym typeface="Proxima Nova"/>
              </a:rPr>
              <a:t> adaptable</a:t>
            </a:r>
            <a:endParaRPr lang="en-US" sz="2000" dirty="0">
              <a:solidFill>
                <a:srgbClr val="000000"/>
              </a:solidFill>
              <a:latin typeface="Arial"/>
              <a:cs typeface="Arial"/>
            </a:endParaRPr>
          </a:p>
          <a:p>
            <a:pPr marL="518160" lvl="1" indent="-259080">
              <a:lnSpc>
                <a:spcPts val="3023"/>
              </a:lnSpc>
              <a:buFont typeface="Arial"/>
              <a:buChar char="•"/>
            </a:pPr>
            <a:endParaRPr lang="en-US" sz="2350" dirty="0">
              <a:solidFill>
                <a:srgbClr val="000000"/>
              </a:solidFill>
              <a:latin typeface="Arial" panose="020B0604020202020204" pitchFamily="34" charset="0"/>
              <a:ea typeface="Proxima Nova"/>
              <a:cs typeface="Arial" panose="020B0604020202020204" pitchFamily="34" charset="0"/>
            </a:endParaRPr>
          </a:p>
        </p:txBody>
      </p:sp>
      <p:sp>
        <p:nvSpPr>
          <p:cNvPr id="6" name="TextBox 6"/>
          <p:cNvSpPr txBox="1"/>
          <p:nvPr/>
        </p:nvSpPr>
        <p:spPr>
          <a:xfrm>
            <a:off x="5418894" y="1155521"/>
            <a:ext cx="6253398" cy="1923604"/>
          </a:xfrm>
          <a:prstGeom prst="rect">
            <a:avLst/>
          </a:prstGeom>
        </p:spPr>
        <p:txBody>
          <a:bodyPr lIns="0" tIns="0" rIns="0" bIns="0" rtlCol="0" anchor="t">
            <a:spAutoFit/>
          </a:bodyPr>
          <a:lstStyle/>
          <a:p>
            <a:pPr algn="ctr">
              <a:lnSpc>
                <a:spcPts val="5040"/>
              </a:lnSpc>
              <a:spcBef>
                <a:spcPct val="0"/>
              </a:spcBef>
            </a:pPr>
            <a:r>
              <a:rPr lang="en-US" sz="4800" b="1" spc="-150" dirty="0">
                <a:solidFill>
                  <a:schemeClr val="tx1">
                    <a:lumMod val="65000"/>
                    <a:lumOff val="35000"/>
                  </a:schemeClr>
                </a:solidFill>
                <a:latin typeface="Proxima Nova ExCn"/>
                <a:cs typeface="Arial"/>
                <a:sym typeface="Proxima Nova Bold"/>
              </a:rPr>
              <a:t> QU’EST-CE QU’UN BON ACCORD ?</a:t>
            </a:r>
          </a:p>
          <a:p>
            <a:pPr algn="ctr">
              <a:lnSpc>
                <a:spcPts val="5040"/>
              </a:lnSpc>
              <a:spcBef>
                <a:spcPct val="0"/>
              </a:spcBef>
            </a:pPr>
            <a:endParaRPr lang="en-US" sz="4800" b="1" spc="-150" dirty="0">
              <a:solidFill>
                <a:schemeClr val="tx1">
                  <a:lumMod val="65000"/>
                  <a:lumOff val="35000"/>
                </a:schemeClr>
              </a:solidFill>
              <a:latin typeface="Proxima Nova ExCn"/>
              <a:cs typeface="Arial"/>
            </a:endParaRPr>
          </a:p>
        </p:txBody>
      </p:sp>
      <p:sp>
        <p:nvSpPr>
          <p:cNvPr id="7" name="TextBox 7"/>
          <p:cNvSpPr txBox="1"/>
          <p:nvPr/>
        </p:nvSpPr>
        <p:spPr>
          <a:xfrm>
            <a:off x="0" y="6718690"/>
            <a:ext cx="1464010" cy="131639"/>
          </a:xfrm>
          <a:prstGeom prst="rect">
            <a:avLst/>
          </a:prstGeom>
        </p:spPr>
        <p:txBody>
          <a:bodyPr lIns="0" tIns="0" rIns="0" bIns="0" rtlCol="0" anchor="t">
            <a:spAutoFit/>
          </a:bodyPr>
          <a:lstStyle/>
          <a:p>
            <a:pPr>
              <a:lnSpc>
                <a:spcPts val="1114"/>
              </a:lnSpc>
            </a:pPr>
            <a:r>
              <a:rPr lang="en-US" sz="884">
                <a:solidFill>
                  <a:srgbClr val="FFFFFF"/>
                </a:solidFill>
                <a:latin typeface="Proxima Nova"/>
                <a:ea typeface="Proxima Nova"/>
                <a:cs typeface="Proxima Nova"/>
                <a:sym typeface="Proxima Nova"/>
              </a:rPr>
              <a:t>(c)Marcelle Chan-A-Sue</a:t>
            </a:r>
          </a:p>
        </p:txBody>
      </p:sp>
      <p:sp>
        <p:nvSpPr>
          <p:cNvPr id="8" name="TextBox 8"/>
          <p:cNvSpPr txBox="1"/>
          <p:nvPr/>
        </p:nvSpPr>
        <p:spPr>
          <a:xfrm>
            <a:off x="6302374" y="5461867"/>
            <a:ext cx="2805853" cy="1512722"/>
          </a:xfrm>
          <a:prstGeom prst="rect">
            <a:avLst/>
          </a:prstGeom>
        </p:spPr>
        <p:txBody>
          <a:bodyPr wrap="square" lIns="0" tIns="0" rIns="0" bIns="0" rtlCol="0" anchor="t">
            <a:spAutoFit/>
          </a:bodyPr>
          <a:lstStyle/>
          <a:p>
            <a:pPr algn="ctr">
              <a:lnSpc>
                <a:spcPts val="3045"/>
              </a:lnSpc>
            </a:pPr>
            <a:r>
              <a:rPr lang="en-US" sz="2400" b="1" i="1" dirty="0">
                <a:solidFill>
                  <a:srgbClr val="018E60"/>
                </a:solidFill>
                <a:latin typeface="Arial"/>
                <a:ea typeface="Proxima Nova Bold Italics"/>
                <a:cs typeface="Arial"/>
                <a:sym typeface="Proxima Nova Bold Italics"/>
              </a:rPr>
              <a:t> </a:t>
            </a:r>
            <a:r>
              <a:rPr lang="en-US" sz="2400" b="1" i="1" dirty="0">
                <a:solidFill>
                  <a:srgbClr val="018E60"/>
                </a:solidFill>
                <a:latin typeface="Arial"/>
                <a:cs typeface="Arial"/>
                <a:sym typeface="Proxima Nova Bold Italics"/>
              </a:rPr>
              <a:t>Un bon accord ne </a:t>
            </a:r>
            <a:r>
              <a:rPr lang="en-US" sz="2400" b="1" i="1" dirty="0" err="1">
                <a:solidFill>
                  <a:srgbClr val="018E60"/>
                </a:solidFill>
                <a:latin typeface="Arial"/>
                <a:cs typeface="Arial"/>
                <a:sym typeface="Proxima Nova Bold Italics"/>
              </a:rPr>
              <a:t>sacrifie</a:t>
            </a:r>
            <a:r>
              <a:rPr lang="en-US" sz="2400" b="1" i="1" dirty="0">
                <a:solidFill>
                  <a:srgbClr val="018E60"/>
                </a:solidFill>
                <a:latin typeface="Arial"/>
                <a:cs typeface="Arial"/>
                <a:sym typeface="Proxima Nova Bold Italics"/>
              </a:rPr>
              <a:t> jamais les droits !</a:t>
            </a:r>
          </a:p>
          <a:p>
            <a:pPr algn="ctr">
              <a:lnSpc>
                <a:spcPts val="3045"/>
              </a:lnSpc>
            </a:pPr>
            <a:endParaRPr lang="en-US" sz="2400" b="1" i="1" dirty="0">
              <a:solidFill>
                <a:srgbClr val="018E60"/>
              </a:solidFill>
              <a:latin typeface="Arial" panose="020B0604020202020204" pitchFamily="34" charset="0"/>
              <a:ea typeface="Proxima Nova Bold Italics"/>
              <a:cs typeface="Arial" panose="020B0604020202020204" pitchFamily="34" charset="0"/>
            </a:endParaRPr>
          </a:p>
        </p:txBody>
      </p:sp>
      <p:pic>
        <p:nvPicPr>
          <p:cNvPr id="9" name="Google Shape;207;p33">
            <a:extLst>
              <a:ext uri="{FF2B5EF4-FFF2-40B4-BE49-F238E27FC236}">
                <a16:creationId xmlns:a16="http://schemas.microsoft.com/office/drawing/2014/main" id="{6C6BF4C1-FD4E-4467-0E3D-BF53A42108A4}"/>
              </a:ext>
            </a:extLst>
          </p:cNvPr>
          <p:cNvPicPr preferRelativeResize="0">
            <a:picLocks noChangeAspect="1"/>
          </p:cNvPicPr>
          <p:nvPr/>
        </p:nvPicPr>
        <p:blipFill rotWithShape="1">
          <a:blip r:embed="rId5">
            <a:alphaModFix/>
          </a:blip>
          <a:srcRect/>
          <a:stretch/>
        </p:blipFill>
        <p:spPr>
          <a:xfrm>
            <a:off x="9872739" y="225028"/>
            <a:ext cx="1920240" cy="626065"/>
          </a:xfrm>
          <a:prstGeom prst="rect">
            <a:avLst/>
          </a:prstGeom>
          <a:noFill/>
          <a:ln>
            <a:noFill/>
          </a:ln>
        </p:spPr>
      </p:pic>
      <p:pic>
        <p:nvPicPr>
          <p:cNvPr id="10" name="Picture 9">
            <a:extLst>
              <a:ext uri="{FF2B5EF4-FFF2-40B4-BE49-F238E27FC236}">
                <a16:creationId xmlns:a16="http://schemas.microsoft.com/office/drawing/2014/main" id="{96FCF630-804C-7C7C-51E6-F8201B1ED970}"/>
              </a:ext>
            </a:extLst>
          </p:cNvPr>
          <p:cNvPicPr>
            <a:picLocks noChangeAspect="1"/>
          </p:cNvPicPr>
          <p:nvPr/>
        </p:nvPicPr>
        <p:blipFill>
          <a:blip r:embed="rId6"/>
          <a:stretch>
            <a:fillRect/>
          </a:stretch>
        </p:blipFill>
        <p:spPr>
          <a:xfrm>
            <a:off x="5418894" y="171232"/>
            <a:ext cx="2429483" cy="73365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80308" y="2921226"/>
            <a:ext cx="8711692" cy="2618451"/>
            <a:chOff x="0" y="0"/>
            <a:chExt cx="3441656" cy="1034450"/>
          </a:xfrm>
        </p:grpSpPr>
        <p:sp>
          <p:nvSpPr>
            <p:cNvPr id="3" name="Freeform 3"/>
            <p:cNvSpPr/>
            <p:nvPr/>
          </p:nvSpPr>
          <p:spPr>
            <a:xfrm>
              <a:off x="0" y="0"/>
              <a:ext cx="3441656" cy="1034450"/>
            </a:xfrm>
            <a:custGeom>
              <a:avLst/>
              <a:gdLst/>
              <a:ahLst/>
              <a:cxnLst/>
              <a:rect l="l" t="t" r="r" b="b"/>
              <a:pathLst>
                <a:path w="3441656" h="1034450">
                  <a:moveTo>
                    <a:pt x="0" y="0"/>
                  </a:moveTo>
                  <a:lnTo>
                    <a:pt x="3441656" y="0"/>
                  </a:lnTo>
                  <a:lnTo>
                    <a:pt x="3441656" y="1034450"/>
                  </a:lnTo>
                  <a:lnTo>
                    <a:pt x="0" y="1034450"/>
                  </a:lnTo>
                  <a:close/>
                </a:path>
              </a:pathLst>
            </a:custGeom>
            <a:solidFill>
              <a:srgbClr val="1A5EAB"/>
            </a:solidFill>
          </p:spPr>
          <p:txBody>
            <a:bodyPr/>
            <a:lstStyle/>
            <a:p>
              <a:endParaRPr lang="en-US" sz="1200">
                <a:latin typeface="Arial" panose="020B0604020202020204" pitchFamily="34" charset="0"/>
                <a:cs typeface="Arial" panose="020B0604020202020204" pitchFamily="34" charset="0"/>
              </a:endParaRPr>
            </a:p>
          </p:txBody>
        </p:sp>
        <p:sp>
          <p:nvSpPr>
            <p:cNvPr id="4" name="TextBox 4"/>
            <p:cNvSpPr txBox="1"/>
            <p:nvPr/>
          </p:nvSpPr>
          <p:spPr>
            <a:xfrm>
              <a:off x="0" y="-38100"/>
              <a:ext cx="3441656" cy="1072550"/>
            </a:xfrm>
            <a:prstGeom prst="rect">
              <a:avLst/>
            </a:prstGeom>
          </p:spPr>
          <p:txBody>
            <a:bodyPr lIns="33867" tIns="33867" rIns="33867" bIns="33867" rtlCol="0" anchor="ctr"/>
            <a:lstStyle/>
            <a:p>
              <a:pPr algn="ctr">
                <a:lnSpc>
                  <a:spcPts val="1960"/>
                </a:lnSpc>
              </a:pPr>
              <a:endParaRPr sz="1200">
                <a:latin typeface="Arial" panose="020B0604020202020204" pitchFamily="34" charset="0"/>
                <a:cs typeface="Arial" panose="020B0604020202020204" pitchFamily="34" charset="0"/>
              </a:endParaRPr>
            </a:p>
          </p:txBody>
        </p:sp>
      </p:grpSp>
      <p:sp>
        <p:nvSpPr>
          <p:cNvPr id="5" name="Freeform 5"/>
          <p:cNvSpPr/>
          <p:nvPr/>
        </p:nvSpPr>
        <p:spPr>
          <a:xfrm>
            <a:off x="174329" y="2242532"/>
            <a:ext cx="3079950" cy="3130826"/>
          </a:xfrm>
          <a:custGeom>
            <a:avLst/>
            <a:gdLst/>
            <a:ahLst/>
            <a:cxnLst/>
            <a:rect l="l" t="t" r="r" b="b"/>
            <a:pathLst>
              <a:path w="4619925" h="4696239">
                <a:moveTo>
                  <a:pt x="0" y="0"/>
                </a:moveTo>
                <a:lnTo>
                  <a:pt x="4619925" y="0"/>
                </a:lnTo>
                <a:lnTo>
                  <a:pt x="4619925" y="4696239"/>
                </a:lnTo>
                <a:lnTo>
                  <a:pt x="0" y="46962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Freeform 6"/>
          <p:cNvSpPr/>
          <p:nvPr/>
        </p:nvSpPr>
        <p:spPr>
          <a:xfrm>
            <a:off x="550109" y="1653342"/>
            <a:ext cx="2328389" cy="2743200"/>
          </a:xfrm>
          <a:custGeom>
            <a:avLst/>
            <a:gdLst/>
            <a:ahLst/>
            <a:cxnLst/>
            <a:rect l="l" t="t" r="r" b="b"/>
            <a:pathLst>
              <a:path w="3492584" h="4114800">
                <a:moveTo>
                  <a:pt x="0" y="0"/>
                </a:moveTo>
                <a:lnTo>
                  <a:pt x="3492585" y="0"/>
                </a:lnTo>
                <a:lnTo>
                  <a:pt x="349258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7" name="TextBox 7"/>
          <p:cNvSpPr txBox="1"/>
          <p:nvPr/>
        </p:nvSpPr>
        <p:spPr>
          <a:xfrm>
            <a:off x="3799698" y="3108199"/>
            <a:ext cx="8163019" cy="2948308"/>
          </a:xfrm>
          <a:prstGeom prst="rect">
            <a:avLst/>
          </a:prstGeom>
        </p:spPr>
        <p:txBody>
          <a:bodyPr lIns="0" tIns="0" rIns="0" bIns="0" rtlCol="0" anchor="t">
            <a:spAutoFit/>
          </a:bodyPr>
          <a:lstStyle/>
          <a:p>
            <a:pPr>
              <a:lnSpc>
                <a:spcPts val="2855"/>
              </a:lnSpc>
            </a:pPr>
            <a:r>
              <a:rPr lang="en-US" sz="2250" dirty="0">
                <a:solidFill>
                  <a:srgbClr val="FFFFFF"/>
                </a:solidFill>
                <a:latin typeface="Arial"/>
                <a:cs typeface="Arial"/>
                <a:sym typeface="Proxima Nova"/>
              </a:rPr>
              <a:t>Par </a:t>
            </a:r>
            <a:r>
              <a:rPr lang="en-US" sz="2250" dirty="0" err="1">
                <a:solidFill>
                  <a:srgbClr val="FFFFFF"/>
                </a:solidFill>
                <a:latin typeface="Arial"/>
                <a:cs typeface="Arial"/>
              </a:rPr>
              <a:t>exemple</a:t>
            </a:r>
            <a:r>
              <a:rPr lang="en-US" sz="2250" dirty="0">
                <a:solidFill>
                  <a:srgbClr val="FFFFFF"/>
                </a:solidFill>
                <a:latin typeface="Arial"/>
                <a:cs typeface="Arial"/>
              </a:rPr>
              <a:t>, dans un accord, il y </a:t>
            </a:r>
            <a:r>
              <a:rPr lang="en-US" sz="2250" dirty="0" err="1">
                <a:solidFill>
                  <a:srgbClr val="FFFFFF"/>
                </a:solidFill>
                <a:latin typeface="Arial"/>
                <a:cs typeface="Arial"/>
              </a:rPr>
              <a:t>avait</a:t>
            </a:r>
            <a:r>
              <a:rPr lang="en-US" sz="2250" dirty="0">
                <a:solidFill>
                  <a:srgbClr val="FFFFFF"/>
                </a:solidFill>
                <a:latin typeface="Arial"/>
                <a:cs typeface="Arial"/>
              </a:rPr>
              <a:t> </a:t>
            </a:r>
            <a:r>
              <a:rPr lang="en-US" sz="2250" dirty="0" err="1">
                <a:solidFill>
                  <a:srgbClr val="FFFFFF"/>
                </a:solidFill>
                <a:latin typeface="Arial"/>
                <a:cs typeface="Arial"/>
              </a:rPr>
              <a:t>une</a:t>
            </a:r>
            <a:r>
              <a:rPr lang="en-US" sz="2250" dirty="0">
                <a:solidFill>
                  <a:srgbClr val="FFFFFF"/>
                </a:solidFill>
                <a:latin typeface="Arial"/>
                <a:cs typeface="Arial"/>
              </a:rPr>
              <a:t> clause </a:t>
            </a:r>
            <a:r>
              <a:rPr lang="en-US" sz="2250" dirty="0" err="1">
                <a:solidFill>
                  <a:srgbClr val="FFFFFF"/>
                </a:solidFill>
                <a:latin typeface="Arial"/>
                <a:cs typeface="Arial"/>
              </a:rPr>
              <a:t>stipulant</a:t>
            </a:r>
            <a:r>
              <a:rPr lang="en-US" sz="2250" dirty="0">
                <a:solidFill>
                  <a:srgbClr val="FFFFFF"/>
                </a:solidFill>
                <a:latin typeface="Arial"/>
                <a:cs typeface="Arial"/>
              </a:rPr>
              <a:t> </a:t>
            </a:r>
            <a:r>
              <a:rPr lang="en-US" sz="2250" dirty="0" err="1">
                <a:solidFill>
                  <a:srgbClr val="FFFFFF"/>
                </a:solidFill>
                <a:latin typeface="Arial"/>
                <a:cs typeface="Arial"/>
              </a:rPr>
              <a:t>qu’un</a:t>
            </a:r>
            <a:r>
              <a:rPr lang="en-US" sz="2250" dirty="0">
                <a:solidFill>
                  <a:srgbClr val="FFFFFF"/>
                </a:solidFill>
                <a:latin typeface="Arial"/>
                <a:cs typeface="Arial"/>
              </a:rPr>
              <a:t> </a:t>
            </a:r>
            <a:r>
              <a:rPr lang="en-US" sz="2250" dirty="0" err="1">
                <a:solidFill>
                  <a:srgbClr val="FFFFFF"/>
                </a:solidFill>
                <a:latin typeface="Arial"/>
                <a:cs typeface="Arial"/>
              </a:rPr>
              <a:t>groupe</a:t>
            </a:r>
            <a:r>
              <a:rPr lang="en-US" sz="2250" dirty="0">
                <a:solidFill>
                  <a:srgbClr val="FFFFFF"/>
                </a:solidFill>
                <a:latin typeface="Arial"/>
                <a:cs typeface="Arial"/>
              </a:rPr>
              <a:t> </a:t>
            </a:r>
            <a:r>
              <a:rPr lang="en-US" sz="2250" dirty="0" err="1">
                <a:solidFill>
                  <a:srgbClr val="FFFFFF"/>
                </a:solidFill>
                <a:latin typeface="Arial"/>
                <a:cs typeface="Arial"/>
              </a:rPr>
              <a:t>autochtone</a:t>
            </a:r>
            <a:r>
              <a:rPr lang="en-US" sz="2250" dirty="0">
                <a:solidFill>
                  <a:srgbClr val="FFFFFF"/>
                </a:solidFill>
                <a:latin typeface="Arial"/>
                <a:cs typeface="Arial"/>
              </a:rPr>
              <a:t> ne </a:t>
            </a:r>
            <a:r>
              <a:rPr lang="en-US" sz="2250" dirty="0" err="1">
                <a:solidFill>
                  <a:srgbClr val="FFFFFF"/>
                </a:solidFill>
                <a:latin typeface="Arial"/>
                <a:cs typeface="Arial"/>
              </a:rPr>
              <a:t>devait</a:t>
            </a:r>
            <a:r>
              <a:rPr lang="en-US" sz="2250" dirty="0">
                <a:solidFill>
                  <a:srgbClr val="FFFFFF"/>
                </a:solidFill>
                <a:latin typeface="Arial"/>
                <a:cs typeface="Arial"/>
              </a:rPr>
              <a:t> :</a:t>
            </a:r>
            <a:br>
              <a:rPr lang="en-US" sz="2250" dirty="0">
                <a:latin typeface="Arial" panose="020B0604020202020204" pitchFamily="34" charset="0"/>
                <a:cs typeface="Arial" panose="020B0604020202020204" pitchFamily="34" charset="0"/>
              </a:rPr>
            </a:br>
            <a:r>
              <a:rPr lang="en-US" sz="2250" dirty="0">
                <a:solidFill>
                  <a:srgbClr val="FFFFFF"/>
                </a:solidFill>
                <a:latin typeface="Arial"/>
                <a:cs typeface="Arial"/>
              </a:rPr>
              <a:t> « </a:t>
            </a:r>
            <a:r>
              <a:rPr lang="en-US" sz="2250" dirty="0" err="1">
                <a:solidFill>
                  <a:srgbClr val="FFFFFF"/>
                </a:solidFill>
                <a:latin typeface="Arial"/>
                <a:cs typeface="Arial"/>
              </a:rPr>
              <a:t>déposer</a:t>
            </a:r>
            <a:r>
              <a:rPr lang="en-US" sz="2250" dirty="0">
                <a:solidFill>
                  <a:srgbClr val="FFFFFF"/>
                </a:solidFill>
                <a:latin typeface="Arial"/>
                <a:cs typeface="Arial"/>
              </a:rPr>
              <a:t> </a:t>
            </a:r>
            <a:r>
              <a:rPr lang="en-US" sz="2250" dirty="0" err="1">
                <a:solidFill>
                  <a:srgbClr val="FFFFFF"/>
                </a:solidFill>
                <a:latin typeface="Arial"/>
                <a:cs typeface="Arial"/>
              </a:rPr>
              <a:t>aucune</a:t>
            </a:r>
            <a:r>
              <a:rPr lang="en-US" sz="2250" dirty="0">
                <a:solidFill>
                  <a:srgbClr val="FFFFFF"/>
                </a:solidFill>
                <a:latin typeface="Arial"/>
                <a:cs typeface="Arial"/>
              </a:rPr>
              <a:t> objection, </a:t>
            </a:r>
            <a:r>
              <a:rPr lang="en-US" sz="2250" dirty="0" err="1">
                <a:solidFill>
                  <a:srgbClr val="FFFFFF"/>
                </a:solidFill>
                <a:latin typeface="Arial"/>
                <a:cs typeface="Arial"/>
              </a:rPr>
              <a:t>demande</a:t>
            </a:r>
            <a:r>
              <a:rPr lang="en-US" sz="2250" dirty="0">
                <a:solidFill>
                  <a:srgbClr val="FFFFFF"/>
                </a:solidFill>
                <a:latin typeface="Arial"/>
                <a:cs typeface="Arial"/>
              </a:rPr>
              <a:t> </a:t>
            </a:r>
            <a:r>
              <a:rPr lang="en-US" sz="2250" dirty="0" err="1">
                <a:solidFill>
                  <a:srgbClr val="FFFFFF"/>
                </a:solidFill>
                <a:latin typeface="Arial"/>
                <a:cs typeface="Arial"/>
              </a:rPr>
              <a:t>ou</a:t>
            </a:r>
            <a:r>
              <a:rPr lang="en-US" sz="2250" dirty="0">
                <a:solidFill>
                  <a:srgbClr val="FFFFFF"/>
                </a:solidFill>
                <a:latin typeface="Arial"/>
                <a:cs typeface="Arial"/>
              </a:rPr>
              <a:t> </a:t>
            </a:r>
            <a:r>
              <a:rPr lang="en-US" sz="2250" dirty="0" err="1">
                <a:solidFill>
                  <a:srgbClr val="FFFFFF"/>
                </a:solidFill>
                <a:latin typeface="Arial"/>
                <a:cs typeface="Arial"/>
              </a:rPr>
              <a:t>appel</a:t>
            </a:r>
            <a:r>
              <a:rPr lang="en-US" sz="2250" dirty="0">
                <a:solidFill>
                  <a:srgbClr val="FFFFFF"/>
                </a:solidFill>
                <a:latin typeface="Arial"/>
                <a:cs typeface="Arial"/>
              </a:rPr>
              <a:t> </a:t>
            </a:r>
            <a:r>
              <a:rPr lang="en-US" sz="2250" dirty="0" err="1">
                <a:solidFill>
                  <a:srgbClr val="FFFFFF"/>
                </a:solidFill>
                <a:latin typeface="Arial"/>
                <a:cs typeface="Arial"/>
              </a:rPr>
              <a:t>auprès</a:t>
            </a:r>
            <a:r>
              <a:rPr lang="en-US" sz="2250" dirty="0">
                <a:solidFill>
                  <a:srgbClr val="FFFFFF"/>
                </a:solidFill>
                <a:latin typeface="Arial"/>
                <a:cs typeface="Arial"/>
              </a:rPr>
              <a:t> </a:t>
            </a:r>
            <a:r>
              <a:rPr lang="en-US" sz="2250" dirty="0" err="1">
                <a:solidFill>
                  <a:srgbClr val="FFFFFF"/>
                </a:solidFill>
                <a:latin typeface="Arial"/>
                <a:cs typeface="Arial"/>
              </a:rPr>
              <a:t>d’une</a:t>
            </a:r>
            <a:r>
              <a:rPr lang="en-US" sz="2250" dirty="0">
                <a:solidFill>
                  <a:srgbClr val="FFFFFF"/>
                </a:solidFill>
                <a:latin typeface="Arial"/>
                <a:cs typeface="Arial"/>
              </a:rPr>
              <a:t> </a:t>
            </a:r>
            <a:r>
              <a:rPr lang="en-US" sz="2250" dirty="0" err="1">
                <a:solidFill>
                  <a:srgbClr val="FFFFFF"/>
                </a:solidFill>
                <a:latin typeface="Arial"/>
                <a:cs typeface="Arial"/>
              </a:rPr>
              <a:t>autorité</a:t>
            </a:r>
            <a:r>
              <a:rPr lang="en-US" sz="2250" dirty="0">
                <a:solidFill>
                  <a:srgbClr val="FFFFFF"/>
                </a:solidFill>
                <a:latin typeface="Arial"/>
                <a:cs typeface="Arial"/>
              </a:rPr>
              <a:t> </a:t>
            </a:r>
            <a:r>
              <a:rPr lang="en-US" sz="2250" dirty="0" err="1">
                <a:solidFill>
                  <a:srgbClr val="FFFFFF"/>
                </a:solidFill>
                <a:latin typeface="Arial"/>
                <a:cs typeface="Arial"/>
              </a:rPr>
              <a:t>gouvernementale</a:t>
            </a:r>
            <a:r>
              <a:rPr lang="en-US" sz="2250" dirty="0">
                <a:solidFill>
                  <a:srgbClr val="FFFFFF"/>
                </a:solidFill>
                <a:latin typeface="Arial"/>
                <a:cs typeface="Arial"/>
              </a:rPr>
              <a:t>… </a:t>
            </a:r>
            <a:r>
              <a:rPr lang="en-US" sz="2250" dirty="0" err="1">
                <a:solidFill>
                  <a:srgbClr val="FFFFFF"/>
                </a:solidFill>
                <a:latin typeface="Arial"/>
                <a:cs typeface="Arial"/>
              </a:rPr>
              <a:t>en</a:t>
            </a:r>
            <a:r>
              <a:rPr lang="en-US" sz="2250" dirty="0">
                <a:solidFill>
                  <a:srgbClr val="FFFFFF"/>
                </a:solidFill>
                <a:latin typeface="Arial"/>
                <a:cs typeface="Arial"/>
              </a:rPr>
              <a:t> vertu de toute </a:t>
            </a:r>
            <a:r>
              <a:rPr lang="en-US" sz="2250" dirty="0" err="1">
                <a:solidFill>
                  <a:srgbClr val="FFFFFF"/>
                </a:solidFill>
                <a:latin typeface="Arial"/>
                <a:cs typeface="Arial"/>
              </a:rPr>
              <a:t>législation</a:t>
            </a:r>
            <a:r>
              <a:rPr lang="en-US" sz="2250" dirty="0">
                <a:solidFill>
                  <a:srgbClr val="FFFFFF"/>
                </a:solidFill>
                <a:latin typeface="Arial"/>
                <a:cs typeface="Arial"/>
              </a:rPr>
              <a:t> [</a:t>
            </a:r>
            <a:r>
              <a:rPr lang="en-US" sz="2250" dirty="0" err="1">
                <a:solidFill>
                  <a:srgbClr val="FFFFFF"/>
                </a:solidFill>
                <a:latin typeface="Arial"/>
                <a:cs typeface="Arial"/>
              </a:rPr>
              <a:t>d’État</a:t>
            </a:r>
            <a:r>
              <a:rPr lang="en-US" sz="2250" dirty="0">
                <a:solidFill>
                  <a:srgbClr val="FFFFFF"/>
                </a:solidFill>
                <a:latin typeface="Arial"/>
                <a:cs typeface="Arial"/>
              </a:rPr>
              <a:t>] </a:t>
            </a:r>
            <a:r>
              <a:rPr lang="en-US" sz="2250" dirty="0" err="1">
                <a:solidFill>
                  <a:srgbClr val="FFFFFF"/>
                </a:solidFill>
                <a:latin typeface="Arial"/>
                <a:cs typeface="Arial"/>
              </a:rPr>
              <a:t>ou</a:t>
            </a:r>
            <a:r>
              <a:rPr lang="en-US" sz="2250" dirty="0">
                <a:solidFill>
                  <a:srgbClr val="FFFFFF"/>
                </a:solidFill>
                <a:latin typeface="Arial"/>
                <a:cs typeface="Arial"/>
              </a:rPr>
              <a:t> du Commonwealth, y </a:t>
            </a:r>
            <a:r>
              <a:rPr lang="en-US" sz="2250" dirty="0" err="1">
                <a:solidFill>
                  <a:srgbClr val="FFFFFF"/>
                </a:solidFill>
                <a:latin typeface="Arial"/>
                <a:cs typeface="Arial"/>
              </a:rPr>
              <a:t>compris</a:t>
            </a:r>
            <a:r>
              <a:rPr lang="en-US" sz="2250" dirty="0">
                <a:solidFill>
                  <a:srgbClr val="FFFFFF"/>
                </a:solidFill>
                <a:latin typeface="Arial"/>
                <a:cs typeface="Arial"/>
              </a:rPr>
              <a:t> toute </a:t>
            </a:r>
            <a:r>
              <a:rPr lang="en-US" sz="2250" dirty="0" err="1">
                <a:solidFill>
                  <a:srgbClr val="FFFFFF"/>
                </a:solidFill>
                <a:latin typeface="Arial"/>
                <a:cs typeface="Arial"/>
              </a:rPr>
              <a:t>législation</a:t>
            </a:r>
            <a:r>
              <a:rPr lang="en-US" sz="2250" dirty="0">
                <a:solidFill>
                  <a:srgbClr val="FFFFFF"/>
                </a:solidFill>
                <a:latin typeface="Arial"/>
                <a:cs typeface="Arial"/>
              </a:rPr>
              <a:t> </a:t>
            </a:r>
            <a:r>
              <a:rPr lang="en-US" sz="2250" dirty="0" err="1">
                <a:solidFill>
                  <a:srgbClr val="FFFFFF"/>
                </a:solidFill>
                <a:latin typeface="Arial"/>
                <a:cs typeface="Arial"/>
              </a:rPr>
              <a:t>environnementale</a:t>
            </a:r>
            <a:r>
              <a:rPr lang="en-US" sz="2250" dirty="0">
                <a:solidFill>
                  <a:srgbClr val="FFFFFF"/>
                </a:solidFill>
                <a:latin typeface="Arial"/>
                <a:cs typeface="Arial"/>
              </a:rPr>
              <a:t>… ».</a:t>
            </a:r>
          </a:p>
          <a:p>
            <a:pPr marL="0" lvl="1" indent="-244475">
              <a:lnSpc>
                <a:spcPts val="2855"/>
              </a:lnSpc>
              <a:buFont typeface="Arial"/>
              <a:buChar char="•"/>
            </a:pPr>
            <a:endParaRPr lang="en-US" sz="2266" dirty="0">
              <a:solidFill>
                <a:srgbClr val="FFFFFF"/>
              </a:solidFill>
              <a:latin typeface="Arial" panose="020B0604020202020204" pitchFamily="34" charset="0"/>
              <a:cs typeface="Arial" panose="020B0604020202020204" pitchFamily="34" charset="0"/>
            </a:endParaRPr>
          </a:p>
          <a:p>
            <a:pPr>
              <a:lnSpc>
                <a:spcPts val="2855"/>
              </a:lnSpc>
            </a:pPr>
            <a:r>
              <a:rPr lang="en-US" sz="2266" dirty="0">
                <a:solidFill>
                  <a:srgbClr val="FFFFFF"/>
                </a:solidFill>
                <a:latin typeface="Arial" panose="020B0604020202020204" pitchFamily="34" charset="0"/>
                <a:cs typeface="Arial" panose="020B0604020202020204" pitchFamily="34" charset="0"/>
                <a:sym typeface="Proxima Nova"/>
              </a:rPr>
              <a:t> </a:t>
            </a:r>
          </a:p>
        </p:txBody>
      </p:sp>
      <p:sp>
        <p:nvSpPr>
          <p:cNvPr id="8" name="TextBox 8"/>
          <p:cNvSpPr txBox="1"/>
          <p:nvPr/>
        </p:nvSpPr>
        <p:spPr>
          <a:xfrm>
            <a:off x="757881" y="1081296"/>
            <a:ext cx="10676238" cy="641201"/>
          </a:xfrm>
          <a:prstGeom prst="rect">
            <a:avLst/>
          </a:prstGeom>
        </p:spPr>
        <p:txBody>
          <a:bodyPr wrap="square" lIns="0" tIns="0" rIns="0" bIns="0" rtlCol="0" anchor="t">
            <a:spAutoFit/>
          </a:bodyPr>
          <a:lstStyle/>
          <a:p>
            <a:pPr algn="ctr">
              <a:lnSpc>
                <a:spcPts val="5040"/>
              </a:lnSpc>
              <a:spcBef>
                <a:spcPct val="0"/>
              </a:spcBef>
            </a:pPr>
            <a:r>
              <a:rPr lang="en-US" sz="4400" b="1" spc="-150" dirty="0">
                <a:solidFill>
                  <a:schemeClr val="tx1">
                    <a:lumMod val="65000"/>
                    <a:lumOff val="35000"/>
                  </a:schemeClr>
                </a:solidFill>
                <a:latin typeface="Proxima Nova ExCn"/>
                <a:cs typeface="Arial"/>
                <a:sym typeface="Proxima Nova Bold"/>
              </a:rPr>
              <a:t>QU’EST-CE QU’UN MAUVAIS ACCORD ?</a:t>
            </a:r>
          </a:p>
        </p:txBody>
      </p:sp>
      <p:sp>
        <p:nvSpPr>
          <p:cNvPr id="9" name="TextBox 9"/>
          <p:cNvSpPr txBox="1"/>
          <p:nvPr/>
        </p:nvSpPr>
        <p:spPr>
          <a:xfrm>
            <a:off x="3799697" y="2136584"/>
            <a:ext cx="8013571" cy="840358"/>
          </a:xfrm>
          <a:prstGeom prst="rect">
            <a:avLst/>
          </a:prstGeom>
        </p:spPr>
        <p:txBody>
          <a:bodyPr lIns="0" tIns="0" rIns="0" bIns="0" rtlCol="0" anchor="t">
            <a:spAutoFit/>
          </a:bodyPr>
          <a:lstStyle/>
          <a:p>
            <a:pPr>
              <a:lnSpc>
                <a:spcPts val="3360"/>
              </a:lnSpc>
            </a:pPr>
            <a:r>
              <a:rPr lang="en-US" sz="2650" b="1" i="1" dirty="0">
                <a:solidFill>
                  <a:srgbClr val="FF4041"/>
                </a:solidFill>
                <a:latin typeface="Arial"/>
                <a:cs typeface="Arial"/>
                <a:sym typeface="Proxima Nova Bold Italics"/>
              </a:rPr>
              <a:t>Un </a:t>
            </a:r>
            <a:r>
              <a:rPr lang="en-US" sz="2650" b="1" i="1" dirty="0" err="1">
                <a:solidFill>
                  <a:srgbClr val="FF4041"/>
                </a:solidFill>
                <a:latin typeface="Arial"/>
                <a:cs typeface="Arial"/>
                <a:sym typeface="Proxima Nova Bold Italics"/>
              </a:rPr>
              <a:t>mauvais</a:t>
            </a:r>
            <a:r>
              <a:rPr lang="en-US" sz="2650" b="1" i="1" dirty="0">
                <a:solidFill>
                  <a:srgbClr val="FF4041"/>
                </a:solidFill>
                <a:latin typeface="Arial"/>
                <a:cs typeface="Arial"/>
                <a:sym typeface="Proxima Nova Bold Italics"/>
              </a:rPr>
              <a:t> accord </a:t>
            </a:r>
            <a:r>
              <a:rPr lang="en-US" sz="2650" b="1" i="1" dirty="0" err="1">
                <a:solidFill>
                  <a:srgbClr val="FF4041"/>
                </a:solidFill>
                <a:latin typeface="Arial"/>
                <a:cs typeface="Arial"/>
                <a:sym typeface="Proxima Nova Bold Italics"/>
              </a:rPr>
              <a:t>limite</a:t>
            </a:r>
            <a:r>
              <a:rPr lang="en-US" sz="2650" b="1" i="1" dirty="0">
                <a:solidFill>
                  <a:srgbClr val="FF4041"/>
                </a:solidFill>
                <a:latin typeface="Arial"/>
                <a:cs typeface="Arial"/>
                <a:sym typeface="Proxima Nova Bold Italics"/>
              </a:rPr>
              <a:t> les droits </a:t>
            </a:r>
            <a:r>
              <a:rPr lang="en-US" sz="2650" b="1" i="1" dirty="0" err="1">
                <a:solidFill>
                  <a:srgbClr val="FF4041"/>
                </a:solidFill>
                <a:latin typeface="Arial"/>
                <a:cs typeface="Arial"/>
                <a:sym typeface="Proxima Nova Bold Italics"/>
              </a:rPr>
              <a:t>existants</a:t>
            </a:r>
            <a:r>
              <a:rPr lang="en-US" sz="2650" b="1" i="1" dirty="0">
                <a:solidFill>
                  <a:srgbClr val="FF4041"/>
                </a:solidFill>
                <a:latin typeface="Arial"/>
                <a:cs typeface="Arial"/>
                <a:sym typeface="Proxima Nova Bold Italics"/>
              </a:rPr>
              <a:t> !</a:t>
            </a:r>
          </a:p>
          <a:p>
            <a:pPr>
              <a:lnSpc>
                <a:spcPts val="3360"/>
              </a:lnSpc>
            </a:pPr>
            <a:endParaRPr lang="en-US" sz="2650" b="1" i="1" dirty="0">
              <a:solidFill>
                <a:srgbClr val="FF4041"/>
              </a:solidFill>
              <a:latin typeface="Arial" panose="020B0604020202020204" pitchFamily="34" charset="0"/>
              <a:ea typeface="Proxima Nova Bold Italics"/>
              <a:cs typeface="Arial" panose="020B0604020202020204" pitchFamily="34" charset="0"/>
            </a:endParaRPr>
          </a:p>
        </p:txBody>
      </p:sp>
      <p:sp>
        <p:nvSpPr>
          <p:cNvPr id="10" name="TextBox 10"/>
          <p:cNvSpPr txBox="1"/>
          <p:nvPr/>
        </p:nvSpPr>
        <p:spPr>
          <a:xfrm>
            <a:off x="3471073" y="5823024"/>
            <a:ext cx="8720927" cy="743280"/>
          </a:xfrm>
          <a:prstGeom prst="rect">
            <a:avLst/>
          </a:prstGeom>
        </p:spPr>
        <p:txBody>
          <a:bodyPr wrap="square" lIns="0" tIns="0" rIns="0" bIns="0" rtlCol="0" anchor="t">
            <a:spAutoFit/>
          </a:bodyPr>
          <a:lstStyle/>
          <a:p>
            <a:pPr>
              <a:lnSpc>
                <a:spcPts val="3045"/>
              </a:lnSpc>
            </a:pPr>
            <a:r>
              <a:rPr lang="en-US" sz="2400" b="1" i="1" dirty="0" err="1">
                <a:solidFill>
                  <a:srgbClr val="F79421"/>
                </a:solidFill>
                <a:latin typeface="Arial"/>
                <a:cs typeface="Arial"/>
                <a:sym typeface="Proxima Nova Bold Italics"/>
              </a:rPr>
              <a:t>Connaissez</a:t>
            </a:r>
            <a:r>
              <a:rPr lang="en-US" sz="2400" b="1" i="1" dirty="0">
                <a:solidFill>
                  <a:srgbClr val="F79421"/>
                </a:solidFill>
                <a:latin typeface="Arial"/>
                <a:cs typeface="Arial"/>
                <a:sym typeface="Proxima Nova Bold Italics"/>
              </a:rPr>
              <a:t>-vous un </a:t>
            </a:r>
            <a:r>
              <a:rPr lang="en-US" sz="2400" b="1" i="1" dirty="0" err="1">
                <a:solidFill>
                  <a:srgbClr val="F79421"/>
                </a:solidFill>
                <a:latin typeface="Arial"/>
                <a:cs typeface="Arial"/>
                <a:sym typeface="Proxima Nova Bold Italics"/>
              </a:rPr>
              <a:t>exemple</a:t>
            </a:r>
            <a:r>
              <a:rPr lang="en-US" sz="2400" b="1" i="1" dirty="0">
                <a:solidFill>
                  <a:srgbClr val="F79421"/>
                </a:solidFill>
                <a:latin typeface="Arial"/>
                <a:cs typeface="Arial"/>
                <a:sym typeface="Proxima Nova Bold Italics"/>
              </a:rPr>
              <a:t> local de </a:t>
            </a:r>
            <a:r>
              <a:rPr lang="en-US" sz="2400" b="1" i="1" dirty="0" err="1">
                <a:solidFill>
                  <a:srgbClr val="F79421"/>
                </a:solidFill>
                <a:latin typeface="Arial"/>
                <a:cs typeface="Arial"/>
                <a:sym typeface="Proxima Nova Bold Italics"/>
              </a:rPr>
              <a:t>mauvais</a:t>
            </a:r>
            <a:r>
              <a:rPr lang="en-US" sz="2400" b="1" i="1" dirty="0">
                <a:solidFill>
                  <a:srgbClr val="F79421"/>
                </a:solidFill>
                <a:latin typeface="Arial"/>
                <a:cs typeface="Arial"/>
                <a:sym typeface="Proxima Nova Bold Italics"/>
              </a:rPr>
              <a:t> accord ?</a:t>
            </a:r>
          </a:p>
          <a:p>
            <a:pPr>
              <a:lnSpc>
                <a:spcPts val="3045"/>
              </a:lnSpc>
            </a:pPr>
            <a:endParaRPr lang="en-US" sz="2400" b="1" i="1" dirty="0">
              <a:solidFill>
                <a:srgbClr val="F79421"/>
              </a:solidFill>
              <a:latin typeface="Arial" panose="020B0604020202020204" pitchFamily="34" charset="0"/>
              <a:ea typeface="Proxima Nova Bold Italics"/>
              <a:cs typeface="Arial" panose="020B0604020202020204" pitchFamily="34" charset="0"/>
            </a:endParaRPr>
          </a:p>
        </p:txBody>
      </p:sp>
      <p:pic>
        <p:nvPicPr>
          <p:cNvPr id="11" name="Google Shape;207;p33">
            <a:extLst>
              <a:ext uri="{FF2B5EF4-FFF2-40B4-BE49-F238E27FC236}">
                <a16:creationId xmlns:a16="http://schemas.microsoft.com/office/drawing/2014/main" id="{A930176A-088B-C7E9-9000-1FC1D73F45E5}"/>
              </a:ext>
            </a:extLst>
          </p:cNvPr>
          <p:cNvPicPr preferRelativeResize="0">
            <a:picLocks noChangeAspect="1"/>
          </p:cNvPicPr>
          <p:nvPr/>
        </p:nvPicPr>
        <p:blipFill rotWithShape="1">
          <a:blip r:embed="rId6">
            <a:alphaModFix/>
          </a:blip>
          <a:srcRect/>
          <a:stretch/>
        </p:blipFill>
        <p:spPr>
          <a:xfrm>
            <a:off x="9797088" y="343742"/>
            <a:ext cx="1920240" cy="626065"/>
          </a:xfrm>
          <a:prstGeom prst="rect">
            <a:avLst/>
          </a:prstGeom>
          <a:noFill/>
          <a:ln>
            <a:noFill/>
          </a:ln>
        </p:spPr>
      </p:pic>
      <p:pic>
        <p:nvPicPr>
          <p:cNvPr id="12" name="Picture 11">
            <a:extLst>
              <a:ext uri="{FF2B5EF4-FFF2-40B4-BE49-F238E27FC236}">
                <a16:creationId xmlns:a16="http://schemas.microsoft.com/office/drawing/2014/main" id="{F772C5EA-CA16-92AE-AECA-0C9E00C43CEF}"/>
              </a:ext>
            </a:extLst>
          </p:cNvPr>
          <p:cNvPicPr>
            <a:picLocks noChangeAspect="1"/>
          </p:cNvPicPr>
          <p:nvPr/>
        </p:nvPicPr>
        <p:blipFill>
          <a:blip r:embed="rId7"/>
          <a:stretch>
            <a:fillRect/>
          </a:stretch>
        </p:blipFill>
        <p:spPr>
          <a:xfrm>
            <a:off x="119461" y="289946"/>
            <a:ext cx="2429483" cy="73365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222739" y="2945809"/>
            <a:ext cx="6826416" cy="3114314"/>
          </a:xfrm>
          <a:prstGeom prst="rect">
            <a:avLst/>
          </a:prstGeom>
        </p:spPr>
        <p:txBody>
          <a:bodyPr lIns="0" tIns="0" rIns="0" bIns="0" rtlCol="0" anchor="t">
            <a:spAutoFit/>
          </a:bodyPr>
          <a:lstStyle/>
          <a:p>
            <a:pPr marL="608965" lvl="1" indent="-342900">
              <a:lnSpc>
                <a:spcPts val="3107"/>
              </a:lnSpc>
              <a:buFont typeface="Arial"/>
              <a:buChar char="•"/>
            </a:pPr>
            <a:r>
              <a:rPr lang="en-US" sz="2450" dirty="0">
                <a:solidFill>
                  <a:srgbClr val="000000"/>
                </a:solidFill>
                <a:latin typeface="Arial"/>
                <a:cs typeface="Arial"/>
                <a:sym typeface="Proxima Nova"/>
              </a:rPr>
              <a:t>Les droits </a:t>
            </a:r>
            <a:r>
              <a:rPr lang="en-US" sz="2450" dirty="0" err="1">
                <a:solidFill>
                  <a:srgbClr val="000000"/>
                </a:solidFill>
                <a:latin typeface="Arial"/>
                <a:cs typeface="Arial"/>
                <a:sym typeface="Proxima Nova"/>
              </a:rPr>
              <a:t>existants</a:t>
            </a:r>
            <a:r>
              <a:rPr lang="en-US" sz="2450" dirty="0">
                <a:solidFill>
                  <a:srgbClr val="000000"/>
                </a:solidFill>
                <a:latin typeface="Arial"/>
                <a:cs typeface="Arial"/>
                <a:sym typeface="Proxima Nova"/>
              </a:rPr>
              <a:t> </a:t>
            </a:r>
            <a:r>
              <a:rPr lang="en-US" sz="2450" dirty="0" err="1">
                <a:solidFill>
                  <a:srgbClr val="000000"/>
                </a:solidFill>
                <a:latin typeface="Arial"/>
                <a:cs typeface="Arial"/>
                <a:sym typeface="Proxima Nova"/>
              </a:rPr>
              <a:t>sont-ils</a:t>
            </a:r>
            <a:r>
              <a:rPr lang="en-US" sz="2450" dirty="0">
                <a:solidFill>
                  <a:srgbClr val="000000"/>
                </a:solidFill>
                <a:latin typeface="Arial"/>
                <a:cs typeface="Arial"/>
                <a:sym typeface="Proxima Nova"/>
              </a:rPr>
              <a:t> protégés ?</a:t>
            </a:r>
            <a:endParaRPr lang="en-US" sz="2450" dirty="0">
              <a:solidFill>
                <a:srgbClr val="000000"/>
              </a:solidFill>
              <a:latin typeface="Arial"/>
              <a:cs typeface="Arial"/>
            </a:endParaRPr>
          </a:p>
          <a:p>
            <a:pPr marL="608965" lvl="1" indent="-342900">
              <a:lnSpc>
                <a:spcPts val="3107"/>
              </a:lnSpc>
              <a:buFont typeface="Arial"/>
              <a:buChar char="•"/>
            </a:pPr>
            <a:r>
              <a:rPr lang="en-US" sz="2450" dirty="0">
                <a:solidFill>
                  <a:srgbClr val="000000"/>
                </a:solidFill>
                <a:latin typeface="Arial"/>
                <a:cs typeface="Arial"/>
                <a:sym typeface="Proxima Nova"/>
              </a:rPr>
              <a:t>Cela </a:t>
            </a:r>
            <a:r>
              <a:rPr lang="en-US" sz="2450" dirty="0" err="1">
                <a:solidFill>
                  <a:srgbClr val="000000"/>
                </a:solidFill>
                <a:latin typeface="Arial"/>
                <a:cs typeface="Arial"/>
                <a:sym typeface="Proxima Nova"/>
              </a:rPr>
              <a:t>répond</a:t>
            </a:r>
            <a:r>
              <a:rPr lang="en-US" sz="2450" dirty="0">
                <a:solidFill>
                  <a:srgbClr val="000000"/>
                </a:solidFill>
                <a:latin typeface="Arial"/>
                <a:cs typeface="Arial"/>
                <a:sym typeface="Proxima Nova"/>
              </a:rPr>
              <a:t>-il </a:t>
            </a:r>
            <a:r>
              <a:rPr lang="en-US" sz="2450" dirty="0" err="1">
                <a:solidFill>
                  <a:srgbClr val="000000"/>
                </a:solidFill>
                <a:latin typeface="Arial"/>
                <a:cs typeface="Arial"/>
                <a:sym typeface="Proxima Nova"/>
              </a:rPr>
              <a:t>réellement</a:t>
            </a:r>
            <a:r>
              <a:rPr lang="en-US" sz="2450" dirty="0">
                <a:solidFill>
                  <a:srgbClr val="000000"/>
                </a:solidFill>
                <a:latin typeface="Arial"/>
                <a:cs typeface="Arial"/>
                <a:sym typeface="Proxima Nova"/>
              </a:rPr>
              <a:t> à </a:t>
            </a:r>
            <a:r>
              <a:rPr lang="en-US" sz="2450" dirty="0" err="1">
                <a:solidFill>
                  <a:srgbClr val="000000"/>
                </a:solidFill>
                <a:latin typeface="Arial"/>
                <a:cs typeface="Arial"/>
                <a:sym typeface="Proxima Nova"/>
              </a:rPr>
              <a:t>ce</a:t>
            </a:r>
            <a:r>
              <a:rPr lang="en-US" sz="2450" dirty="0">
                <a:solidFill>
                  <a:srgbClr val="000000"/>
                </a:solidFill>
                <a:latin typeface="Arial"/>
                <a:cs typeface="Arial"/>
                <a:sym typeface="Proxima Nova"/>
              </a:rPr>
              <a:t> que la </a:t>
            </a:r>
            <a:r>
              <a:rPr lang="en-US" sz="2450" dirty="0" err="1">
                <a:solidFill>
                  <a:srgbClr val="000000"/>
                </a:solidFill>
                <a:latin typeface="Arial"/>
                <a:cs typeface="Arial"/>
                <a:sym typeface="Proxima Nova"/>
              </a:rPr>
              <a:t>communauté</a:t>
            </a:r>
            <a:r>
              <a:rPr lang="en-US" sz="2450" dirty="0">
                <a:solidFill>
                  <a:srgbClr val="000000"/>
                </a:solidFill>
                <a:latin typeface="Arial"/>
                <a:cs typeface="Arial"/>
                <a:sym typeface="Proxima Nova"/>
              </a:rPr>
              <a:t> </a:t>
            </a:r>
            <a:r>
              <a:rPr lang="en-US" sz="2450" dirty="0" err="1">
                <a:solidFill>
                  <a:srgbClr val="000000"/>
                </a:solidFill>
                <a:latin typeface="Arial"/>
                <a:cs typeface="Arial"/>
                <a:sym typeface="Proxima Nova"/>
              </a:rPr>
              <a:t>souhaite</a:t>
            </a:r>
            <a:r>
              <a:rPr lang="en-US" sz="2450" dirty="0">
                <a:solidFill>
                  <a:srgbClr val="000000"/>
                </a:solidFill>
                <a:latin typeface="Arial"/>
                <a:cs typeface="Arial"/>
                <a:sym typeface="Proxima Nova"/>
              </a:rPr>
              <a:t>?</a:t>
            </a:r>
            <a:endParaRPr lang="en-US" sz="2450" dirty="0">
              <a:solidFill>
                <a:srgbClr val="000000"/>
              </a:solidFill>
              <a:latin typeface="Arial"/>
              <a:cs typeface="Arial"/>
            </a:endParaRPr>
          </a:p>
          <a:p>
            <a:pPr marL="608965" lvl="1" indent="-342900">
              <a:lnSpc>
                <a:spcPts val="3107"/>
              </a:lnSpc>
              <a:buFont typeface="Arial"/>
              <a:buChar char="•"/>
            </a:pPr>
            <a:r>
              <a:rPr lang="en-US" sz="2450" dirty="0">
                <a:solidFill>
                  <a:srgbClr val="000000"/>
                </a:solidFill>
                <a:latin typeface="Arial"/>
                <a:cs typeface="Arial"/>
                <a:sym typeface="Proxima Nova"/>
              </a:rPr>
              <a:t>Quels </a:t>
            </a:r>
            <a:r>
              <a:rPr lang="en-US" sz="2450" dirty="0" err="1">
                <a:solidFill>
                  <a:srgbClr val="000000"/>
                </a:solidFill>
                <a:latin typeface="Arial"/>
                <a:cs typeface="Arial"/>
                <a:sym typeface="Proxima Nova"/>
              </a:rPr>
              <a:t>sont</a:t>
            </a:r>
            <a:r>
              <a:rPr lang="en-US" sz="2450" dirty="0">
                <a:solidFill>
                  <a:srgbClr val="000000"/>
                </a:solidFill>
                <a:latin typeface="Arial"/>
                <a:cs typeface="Arial"/>
                <a:sym typeface="Proxima Nova"/>
              </a:rPr>
              <a:t> les </a:t>
            </a:r>
            <a:r>
              <a:rPr lang="en-US" sz="2450" dirty="0" err="1">
                <a:solidFill>
                  <a:srgbClr val="000000"/>
                </a:solidFill>
                <a:latin typeface="Arial"/>
                <a:cs typeface="Arial"/>
                <a:sym typeface="Proxima Nova"/>
              </a:rPr>
              <a:t>coûts</a:t>
            </a:r>
            <a:r>
              <a:rPr lang="en-US" sz="2450" dirty="0">
                <a:solidFill>
                  <a:srgbClr val="000000"/>
                </a:solidFill>
                <a:latin typeface="Arial"/>
                <a:cs typeface="Arial"/>
                <a:sym typeface="Proxima Nova"/>
              </a:rPr>
              <a:t> et qui les assume ?</a:t>
            </a:r>
            <a:endParaRPr lang="en-US" sz="2450" dirty="0">
              <a:solidFill>
                <a:srgbClr val="000000"/>
              </a:solidFill>
              <a:latin typeface="Arial"/>
              <a:cs typeface="Arial"/>
            </a:endParaRPr>
          </a:p>
          <a:p>
            <a:pPr marL="608965" lvl="1" indent="-342900">
              <a:lnSpc>
                <a:spcPts val="3107"/>
              </a:lnSpc>
              <a:buFont typeface="Arial"/>
              <a:buChar char="•"/>
            </a:pPr>
            <a:r>
              <a:rPr lang="en-US" sz="2450" dirty="0" err="1">
                <a:solidFill>
                  <a:srgbClr val="000000"/>
                </a:solidFill>
                <a:latin typeface="Arial"/>
                <a:cs typeface="Arial"/>
              </a:rPr>
              <a:t>L’accord</a:t>
            </a:r>
            <a:r>
              <a:rPr lang="en-US" sz="2450" dirty="0">
                <a:solidFill>
                  <a:srgbClr val="000000"/>
                </a:solidFill>
                <a:latin typeface="Arial"/>
                <a:cs typeface="Arial"/>
              </a:rPr>
              <a:t> </a:t>
            </a:r>
            <a:r>
              <a:rPr lang="en-US" sz="2450" dirty="0" err="1">
                <a:solidFill>
                  <a:srgbClr val="000000"/>
                </a:solidFill>
                <a:latin typeface="Arial"/>
                <a:cs typeface="Arial"/>
              </a:rPr>
              <a:t>est</a:t>
            </a:r>
            <a:r>
              <a:rPr lang="en-US" sz="2450" dirty="0">
                <a:solidFill>
                  <a:srgbClr val="000000"/>
                </a:solidFill>
                <a:latin typeface="Arial"/>
                <a:cs typeface="Arial"/>
              </a:rPr>
              <a:t>-il opposable?</a:t>
            </a:r>
            <a:endParaRPr lang="en-US" sz="2450" dirty="0">
              <a:latin typeface="Arial"/>
              <a:cs typeface="Arial"/>
            </a:endParaRPr>
          </a:p>
          <a:p>
            <a:pPr>
              <a:lnSpc>
                <a:spcPts val="3023"/>
              </a:lnSpc>
            </a:pPr>
            <a:endParaRPr lang="en-US" sz="2466" dirty="0">
              <a:solidFill>
                <a:srgbClr val="000000"/>
              </a:solidFill>
              <a:latin typeface="Arial" panose="020B0604020202020204" pitchFamily="34" charset="0"/>
              <a:ea typeface="Proxima Nova"/>
              <a:cs typeface="Arial" panose="020B0604020202020204" pitchFamily="34" charset="0"/>
              <a:sym typeface="Proxima Nova"/>
            </a:endParaRPr>
          </a:p>
          <a:p>
            <a:pPr algn="ctr">
              <a:lnSpc>
                <a:spcPts val="3023"/>
              </a:lnSpc>
            </a:pPr>
            <a:r>
              <a:rPr lang="en-US" sz="2350" dirty="0">
                <a:solidFill>
                  <a:srgbClr val="000000"/>
                </a:solidFill>
                <a:latin typeface="Arial"/>
                <a:ea typeface="Proxima Nova"/>
                <a:cs typeface="Arial"/>
                <a:sym typeface="Proxima Nova"/>
              </a:rPr>
              <a:t>​</a:t>
            </a:r>
            <a:r>
              <a:rPr lang="en-US" sz="2350" b="1" i="1" dirty="0" err="1">
                <a:solidFill>
                  <a:srgbClr val="EA9423"/>
                </a:solidFill>
                <a:latin typeface="Arial"/>
                <a:cs typeface="Arial"/>
                <a:sym typeface="Proxima Nova Bold Italics"/>
              </a:rPr>
              <a:t>Ces</a:t>
            </a:r>
            <a:r>
              <a:rPr lang="en-US" sz="2350" b="1" i="1" dirty="0">
                <a:solidFill>
                  <a:srgbClr val="EA9423"/>
                </a:solidFill>
                <a:latin typeface="Arial"/>
                <a:cs typeface="Arial"/>
                <a:sym typeface="Proxima Nova Bold Italics"/>
              </a:rPr>
              <a:t> questions se </a:t>
            </a:r>
            <a:r>
              <a:rPr lang="en-US" sz="2350" b="1" i="1" dirty="0" err="1">
                <a:solidFill>
                  <a:srgbClr val="EA9423"/>
                </a:solidFill>
                <a:latin typeface="Arial"/>
                <a:cs typeface="Arial"/>
                <a:sym typeface="Proxima Nova Bold Italics"/>
              </a:rPr>
              <a:t>sont-elles</a:t>
            </a:r>
            <a:r>
              <a:rPr lang="en-US" sz="2350" b="1" i="1" dirty="0">
                <a:solidFill>
                  <a:srgbClr val="EA9423"/>
                </a:solidFill>
                <a:latin typeface="Arial"/>
                <a:cs typeface="Arial"/>
                <a:sym typeface="Proxima Nova Bold Italics"/>
              </a:rPr>
              <a:t> </a:t>
            </a:r>
            <a:r>
              <a:rPr lang="en-US" sz="2350" b="1" i="1" dirty="0" err="1">
                <a:solidFill>
                  <a:srgbClr val="EA9423"/>
                </a:solidFill>
                <a:latin typeface="Arial"/>
                <a:cs typeface="Arial"/>
                <a:sym typeface="Proxima Nova Bold Italics"/>
              </a:rPr>
              <a:t>posées</a:t>
            </a:r>
            <a:r>
              <a:rPr lang="en-US" sz="2350" b="1" i="1" dirty="0">
                <a:solidFill>
                  <a:srgbClr val="EA9423"/>
                </a:solidFill>
                <a:latin typeface="Arial"/>
                <a:cs typeface="Arial"/>
                <a:sym typeface="Proxima Nova Bold Italics"/>
              </a:rPr>
              <a:t> dans </a:t>
            </a:r>
            <a:r>
              <a:rPr lang="en-US" sz="2350" b="1" i="1" dirty="0" err="1">
                <a:solidFill>
                  <a:srgbClr val="EA9423"/>
                </a:solidFill>
                <a:latin typeface="Arial"/>
                <a:cs typeface="Arial"/>
                <a:sym typeface="Proxima Nova Bold Italics"/>
              </a:rPr>
              <a:t>vos</a:t>
            </a:r>
            <a:r>
              <a:rPr lang="en-US" sz="2350" b="1" i="1" dirty="0">
                <a:solidFill>
                  <a:srgbClr val="EA9423"/>
                </a:solidFill>
                <a:latin typeface="Arial"/>
                <a:cs typeface="Arial"/>
                <a:sym typeface="Proxima Nova Bold Italics"/>
              </a:rPr>
              <a:t> </a:t>
            </a:r>
            <a:r>
              <a:rPr lang="en-US" sz="2350" b="1" i="1" dirty="0" err="1">
                <a:solidFill>
                  <a:srgbClr val="EA9423"/>
                </a:solidFill>
                <a:latin typeface="Arial"/>
                <a:cs typeface="Arial"/>
                <a:sym typeface="Proxima Nova Bold Italics"/>
              </a:rPr>
              <a:t>expériences</a:t>
            </a:r>
            <a:r>
              <a:rPr lang="en-US" sz="2350" b="1" i="1" dirty="0">
                <a:solidFill>
                  <a:srgbClr val="EA9423"/>
                </a:solidFill>
                <a:latin typeface="Arial"/>
                <a:cs typeface="Arial"/>
                <a:sym typeface="Proxima Nova Bold Italics"/>
              </a:rPr>
              <a:t> des accords </a:t>
            </a:r>
            <a:r>
              <a:rPr lang="en-US" sz="2350" b="1" i="1" dirty="0" err="1">
                <a:solidFill>
                  <a:srgbClr val="EA9423"/>
                </a:solidFill>
                <a:latin typeface="Arial"/>
                <a:cs typeface="Arial"/>
                <a:sym typeface="Proxima Nova Bold Italics"/>
              </a:rPr>
              <a:t>négociés</a:t>
            </a:r>
            <a:r>
              <a:rPr lang="en-US" sz="2350" b="1" i="1" dirty="0">
                <a:solidFill>
                  <a:srgbClr val="EA9423"/>
                </a:solidFill>
                <a:latin typeface="Arial"/>
                <a:cs typeface="Arial"/>
                <a:sym typeface="Proxima Nova Bold Italics"/>
              </a:rPr>
              <a:t> ?</a:t>
            </a:r>
            <a:endParaRPr lang="en-US" sz="2399" b="1" i="1" dirty="0">
              <a:solidFill>
                <a:srgbClr val="EA9423"/>
              </a:solidFill>
              <a:latin typeface="Arial" panose="020B0604020202020204" pitchFamily="34" charset="0"/>
              <a:ea typeface="Proxima Nova Bold Italics"/>
              <a:cs typeface="Arial" panose="020B0604020202020204" pitchFamily="34" charset="0"/>
              <a:sym typeface="Proxima Nova Bold Italics"/>
            </a:endParaRPr>
          </a:p>
        </p:txBody>
      </p:sp>
      <p:sp>
        <p:nvSpPr>
          <p:cNvPr id="3" name="Freeform 3"/>
          <p:cNvSpPr/>
          <p:nvPr/>
        </p:nvSpPr>
        <p:spPr>
          <a:xfrm>
            <a:off x="0" y="0"/>
            <a:ext cx="4513038" cy="6858000"/>
          </a:xfrm>
          <a:custGeom>
            <a:avLst/>
            <a:gdLst/>
            <a:ahLst/>
            <a:cxnLst/>
            <a:rect l="l" t="t" r="r" b="b"/>
            <a:pathLst>
              <a:path w="6769557" h="10287000">
                <a:moveTo>
                  <a:pt x="0" y="0"/>
                </a:moveTo>
                <a:lnTo>
                  <a:pt x="6769557" y="0"/>
                </a:lnTo>
                <a:lnTo>
                  <a:pt x="6769557"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r="-53883"/>
            </a:stretch>
          </a:blipFill>
        </p:spPr>
        <p:txBody>
          <a:bodyPr/>
          <a:lstStyle/>
          <a:p>
            <a:endParaRPr lang="en-US" sz="1200"/>
          </a:p>
        </p:txBody>
      </p:sp>
      <p:sp>
        <p:nvSpPr>
          <p:cNvPr id="4" name="TextBox 4"/>
          <p:cNvSpPr txBox="1"/>
          <p:nvPr/>
        </p:nvSpPr>
        <p:spPr>
          <a:xfrm>
            <a:off x="4440834" y="1400807"/>
            <a:ext cx="7751166" cy="1282402"/>
          </a:xfrm>
          <a:prstGeom prst="rect">
            <a:avLst/>
          </a:prstGeom>
        </p:spPr>
        <p:txBody>
          <a:bodyPr wrap="square" lIns="0" tIns="0" rIns="0" bIns="0" rtlCol="0" anchor="t">
            <a:spAutoFit/>
          </a:bodyPr>
          <a:lstStyle/>
          <a:p>
            <a:pPr algn="ctr">
              <a:lnSpc>
                <a:spcPts val="5040"/>
              </a:lnSpc>
              <a:spcBef>
                <a:spcPct val="0"/>
              </a:spcBef>
            </a:pPr>
            <a:r>
              <a:rPr lang="en-US" sz="4800" b="1" spc="-150" dirty="0">
                <a:solidFill>
                  <a:schemeClr val="tx1">
                    <a:lumMod val="65000"/>
                    <a:lumOff val="35000"/>
                  </a:schemeClr>
                </a:solidFill>
                <a:latin typeface="Proxima Nova ExCn"/>
                <a:cs typeface="Arial"/>
                <a:sym typeface="Proxima Nova Bold"/>
              </a:rPr>
              <a:t>QUESTIONS CLEFS À SE POSER</a:t>
            </a:r>
          </a:p>
        </p:txBody>
      </p:sp>
      <p:pic>
        <p:nvPicPr>
          <p:cNvPr id="5" name="Google Shape;207;p33">
            <a:extLst>
              <a:ext uri="{FF2B5EF4-FFF2-40B4-BE49-F238E27FC236}">
                <a16:creationId xmlns:a16="http://schemas.microsoft.com/office/drawing/2014/main" id="{505ED355-3FAA-2CE6-0C57-DF87B9AD0889}"/>
              </a:ext>
            </a:extLst>
          </p:cNvPr>
          <p:cNvPicPr preferRelativeResize="0">
            <a:picLocks noChangeAspect="1"/>
          </p:cNvPicPr>
          <p:nvPr/>
        </p:nvPicPr>
        <p:blipFill rotWithShape="1">
          <a:blip r:embed="rId4">
            <a:alphaModFix/>
          </a:blip>
          <a:srcRect/>
          <a:stretch/>
        </p:blipFill>
        <p:spPr>
          <a:xfrm>
            <a:off x="9872739" y="225028"/>
            <a:ext cx="1920240" cy="626065"/>
          </a:xfrm>
          <a:prstGeom prst="rect">
            <a:avLst/>
          </a:prstGeom>
          <a:noFill/>
          <a:ln>
            <a:noFill/>
          </a:ln>
        </p:spPr>
      </p:pic>
      <p:pic>
        <p:nvPicPr>
          <p:cNvPr id="6" name="Picture 5">
            <a:extLst>
              <a:ext uri="{FF2B5EF4-FFF2-40B4-BE49-F238E27FC236}">
                <a16:creationId xmlns:a16="http://schemas.microsoft.com/office/drawing/2014/main" id="{58D2C848-1A02-1219-0E52-5BA5AF0A5E61}"/>
              </a:ext>
            </a:extLst>
          </p:cNvPr>
          <p:cNvPicPr>
            <a:picLocks noChangeAspect="1"/>
          </p:cNvPicPr>
          <p:nvPr/>
        </p:nvPicPr>
        <p:blipFill>
          <a:blip r:embed="rId5"/>
          <a:stretch>
            <a:fillRect/>
          </a:stretch>
        </p:blipFill>
        <p:spPr>
          <a:xfrm>
            <a:off x="4881258" y="171232"/>
            <a:ext cx="2429483" cy="7336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421"/>
            <a:ext cx="5494042" cy="6850579"/>
            <a:chOff x="0" y="0"/>
            <a:chExt cx="2170486" cy="2706401"/>
          </a:xfrm>
        </p:grpSpPr>
        <p:sp>
          <p:nvSpPr>
            <p:cNvPr id="3" name="Freeform 3"/>
            <p:cNvSpPr/>
            <p:nvPr/>
          </p:nvSpPr>
          <p:spPr>
            <a:xfrm>
              <a:off x="0" y="0"/>
              <a:ext cx="2170486" cy="2706401"/>
            </a:xfrm>
            <a:custGeom>
              <a:avLst/>
              <a:gdLst/>
              <a:ahLst/>
              <a:cxnLst/>
              <a:rect l="l" t="t" r="r" b="b"/>
              <a:pathLst>
                <a:path w="2170486" h="2706401">
                  <a:moveTo>
                    <a:pt x="0" y="0"/>
                  </a:moveTo>
                  <a:lnTo>
                    <a:pt x="2170486" y="0"/>
                  </a:lnTo>
                  <a:lnTo>
                    <a:pt x="2170486" y="2706401"/>
                  </a:lnTo>
                  <a:lnTo>
                    <a:pt x="0" y="2706401"/>
                  </a:lnTo>
                  <a:close/>
                </a:path>
              </a:pathLst>
            </a:custGeom>
            <a:solidFill>
              <a:srgbClr val="5C5C61"/>
            </a:solidFill>
          </p:spPr>
          <p:txBody>
            <a:bodyPr/>
            <a:lstStyle/>
            <a:p>
              <a:endParaRPr lang="fr-FR" sz="1200" noProof="0" dirty="0"/>
            </a:p>
          </p:txBody>
        </p:sp>
        <p:sp>
          <p:nvSpPr>
            <p:cNvPr id="4" name="TextBox 4"/>
            <p:cNvSpPr txBox="1"/>
            <p:nvPr/>
          </p:nvSpPr>
          <p:spPr>
            <a:xfrm>
              <a:off x="0" y="-38100"/>
              <a:ext cx="2170486" cy="2744501"/>
            </a:xfrm>
            <a:prstGeom prst="rect">
              <a:avLst/>
            </a:prstGeom>
          </p:spPr>
          <p:txBody>
            <a:bodyPr lIns="33867" tIns="33867" rIns="33867" bIns="33867" rtlCol="0" anchor="ctr"/>
            <a:lstStyle/>
            <a:p>
              <a:pPr algn="ctr">
                <a:lnSpc>
                  <a:spcPts val="1960"/>
                </a:lnSpc>
              </a:pPr>
              <a:endParaRPr lang="fr-FR" sz="1200" noProof="0" dirty="0"/>
            </a:p>
          </p:txBody>
        </p:sp>
      </p:grpSp>
      <p:sp>
        <p:nvSpPr>
          <p:cNvPr id="5" name="AutoShape 5"/>
          <p:cNvSpPr/>
          <p:nvPr/>
        </p:nvSpPr>
        <p:spPr>
          <a:xfrm>
            <a:off x="685800" y="2608991"/>
            <a:ext cx="4260501" cy="0"/>
          </a:xfrm>
          <a:prstGeom prst="line">
            <a:avLst/>
          </a:prstGeom>
          <a:ln w="28575" cap="flat">
            <a:solidFill>
              <a:srgbClr val="000000"/>
            </a:solidFill>
            <a:prstDash val="solid"/>
            <a:headEnd type="none" w="sm" len="sm"/>
            <a:tailEnd type="none" w="sm" len="sm"/>
          </a:ln>
        </p:spPr>
        <p:txBody>
          <a:bodyPr/>
          <a:lstStyle/>
          <a:p>
            <a:endParaRPr lang="fr-FR" sz="1200" noProof="0" dirty="0">
              <a:latin typeface="Arial" panose="020B0604020202020204" pitchFamily="34" charset="0"/>
              <a:cs typeface="Arial" panose="020B0604020202020204" pitchFamily="34" charset="0"/>
            </a:endParaRPr>
          </a:p>
        </p:txBody>
      </p:sp>
      <p:sp>
        <p:nvSpPr>
          <p:cNvPr id="6" name="AutoShape 6"/>
          <p:cNvSpPr/>
          <p:nvPr/>
        </p:nvSpPr>
        <p:spPr>
          <a:xfrm flipV="1">
            <a:off x="685800" y="3567799"/>
            <a:ext cx="4260501" cy="0"/>
          </a:xfrm>
          <a:prstGeom prst="line">
            <a:avLst/>
          </a:prstGeom>
          <a:ln w="28575" cap="flat">
            <a:solidFill>
              <a:srgbClr val="000000"/>
            </a:solidFill>
            <a:prstDash val="solid"/>
            <a:headEnd type="none" w="sm" len="sm"/>
            <a:tailEnd type="none" w="sm" len="sm"/>
          </a:ln>
        </p:spPr>
        <p:txBody>
          <a:bodyPr/>
          <a:lstStyle/>
          <a:p>
            <a:endParaRPr lang="fr-FR" sz="1200" noProof="0" dirty="0">
              <a:latin typeface="Arial" panose="020B0604020202020204" pitchFamily="34" charset="0"/>
              <a:cs typeface="Arial" panose="020B0604020202020204" pitchFamily="34" charset="0"/>
            </a:endParaRPr>
          </a:p>
        </p:txBody>
      </p:sp>
      <p:grpSp>
        <p:nvGrpSpPr>
          <p:cNvPr id="7" name="Group 7"/>
          <p:cNvGrpSpPr/>
          <p:nvPr/>
        </p:nvGrpSpPr>
        <p:grpSpPr>
          <a:xfrm>
            <a:off x="685801" y="3876515"/>
            <a:ext cx="488907" cy="488907"/>
            <a:chOff x="0" y="0"/>
            <a:chExt cx="193149" cy="193149"/>
          </a:xfrm>
        </p:grpSpPr>
        <p:sp>
          <p:nvSpPr>
            <p:cNvPr id="8" name="Freeform 8"/>
            <p:cNvSpPr/>
            <p:nvPr/>
          </p:nvSpPr>
          <p:spPr>
            <a:xfrm>
              <a:off x="0" y="0"/>
              <a:ext cx="193149" cy="193149"/>
            </a:xfrm>
            <a:custGeom>
              <a:avLst/>
              <a:gdLst/>
              <a:ahLst/>
              <a:cxnLst/>
              <a:rect l="l" t="t" r="r" b="b"/>
              <a:pathLst>
                <a:path w="193149" h="193149">
                  <a:moveTo>
                    <a:pt x="0" y="0"/>
                  </a:moveTo>
                  <a:lnTo>
                    <a:pt x="193149" y="0"/>
                  </a:lnTo>
                  <a:lnTo>
                    <a:pt x="193149" y="193149"/>
                  </a:lnTo>
                  <a:lnTo>
                    <a:pt x="0" y="193149"/>
                  </a:lnTo>
                  <a:close/>
                </a:path>
              </a:pathLst>
            </a:custGeom>
            <a:solidFill>
              <a:srgbClr val="0193D7"/>
            </a:solidFill>
          </p:spPr>
          <p:txBody>
            <a:bodyPr/>
            <a:lstStyle/>
            <a:p>
              <a:endParaRPr lang="fr-FR" sz="1200" noProof="0" dirty="0">
                <a:latin typeface="Arial" panose="020B0604020202020204" pitchFamily="34" charset="0"/>
                <a:cs typeface="Arial" panose="020B0604020202020204" pitchFamily="34" charset="0"/>
              </a:endParaRPr>
            </a:p>
          </p:txBody>
        </p:sp>
        <p:sp>
          <p:nvSpPr>
            <p:cNvPr id="9" name="TextBox 9"/>
            <p:cNvSpPr txBox="1"/>
            <p:nvPr/>
          </p:nvSpPr>
          <p:spPr>
            <a:xfrm>
              <a:off x="0" y="-38100"/>
              <a:ext cx="193149" cy="231249"/>
            </a:xfrm>
            <a:prstGeom prst="rect">
              <a:avLst/>
            </a:prstGeom>
          </p:spPr>
          <p:txBody>
            <a:bodyPr lIns="33867" tIns="33867" rIns="33867" bIns="33867" rtlCol="0" anchor="ctr"/>
            <a:lstStyle/>
            <a:p>
              <a:pPr algn="ctr">
                <a:lnSpc>
                  <a:spcPts val="1960"/>
                </a:lnSpc>
              </a:pPr>
              <a:endParaRPr lang="fr-FR" sz="1200" noProof="0" dirty="0">
                <a:latin typeface="Arial" panose="020B0604020202020204" pitchFamily="34" charset="0"/>
                <a:cs typeface="Arial" panose="020B0604020202020204" pitchFamily="34" charset="0"/>
              </a:endParaRPr>
            </a:p>
          </p:txBody>
        </p:sp>
      </p:grpSp>
      <p:grpSp>
        <p:nvGrpSpPr>
          <p:cNvPr id="10" name="Group 10"/>
          <p:cNvGrpSpPr/>
          <p:nvPr/>
        </p:nvGrpSpPr>
        <p:grpSpPr>
          <a:xfrm>
            <a:off x="707388" y="2878867"/>
            <a:ext cx="488907" cy="488907"/>
            <a:chOff x="0" y="0"/>
            <a:chExt cx="193149" cy="193149"/>
          </a:xfrm>
        </p:grpSpPr>
        <p:sp>
          <p:nvSpPr>
            <p:cNvPr id="11" name="Freeform 11"/>
            <p:cNvSpPr/>
            <p:nvPr/>
          </p:nvSpPr>
          <p:spPr>
            <a:xfrm>
              <a:off x="0" y="0"/>
              <a:ext cx="193149" cy="193149"/>
            </a:xfrm>
            <a:custGeom>
              <a:avLst/>
              <a:gdLst/>
              <a:ahLst/>
              <a:cxnLst/>
              <a:rect l="l" t="t" r="r" b="b"/>
              <a:pathLst>
                <a:path w="193149" h="193149">
                  <a:moveTo>
                    <a:pt x="0" y="0"/>
                  </a:moveTo>
                  <a:lnTo>
                    <a:pt x="193149" y="0"/>
                  </a:lnTo>
                  <a:lnTo>
                    <a:pt x="193149" y="193149"/>
                  </a:lnTo>
                  <a:lnTo>
                    <a:pt x="0" y="193149"/>
                  </a:lnTo>
                  <a:close/>
                </a:path>
              </a:pathLst>
            </a:custGeom>
            <a:solidFill>
              <a:srgbClr val="0193D7"/>
            </a:solidFill>
          </p:spPr>
          <p:txBody>
            <a:bodyPr/>
            <a:lstStyle/>
            <a:p>
              <a:endParaRPr lang="fr-FR" sz="1200" noProof="0" dirty="0">
                <a:latin typeface="Arial" panose="020B0604020202020204" pitchFamily="34" charset="0"/>
                <a:cs typeface="Arial" panose="020B0604020202020204" pitchFamily="34" charset="0"/>
              </a:endParaRPr>
            </a:p>
          </p:txBody>
        </p:sp>
        <p:sp>
          <p:nvSpPr>
            <p:cNvPr id="12" name="TextBox 12"/>
            <p:cNvSpPr txBox="1"/>
            <p:nvPr/>
          </p:nvSpPr>
          <p:spPr>
            <a:xfrm>
              <a:off x="0" y="-38100"/>
              <a:ext cx="193149" cy="231249"/>
            </a:xfrm>
            <a:prstGeom prst="rect">
              <a:avLst/>
            </a:prstGeom>
          </p:spPr>
          <p:txBody>
            <a:bodyPr lIns="33867" tIns="33867" rIns="33867" bIns="33867" rtlCol="0" anchor="ctr"/>
            <a:lstStyle/>
            <a:p>
              <a:pPr algn="ctr">
                <a:lnSpc>
                  <a:spcPts val="1960"/>
                </a:lnSpc>
              </a:pPr>
              <a:endParaRPr lang="fr-FR" sz="1200" noProof="0" dirty="0">
                <a:latin typeface="Arial" panose="020B0604020202020204" pitchFamily="34" charset="0"/>
                <a:cs typeface="Arial" panose="020B0604020202020204" pitchFamily="34" charset="0"/>
              </a:endParaRPr>
            </a:p>
          </p:txBody>
        </p:sp>
      </p:grpSp>
      <p:grpSp>
        <p:nvGrpSpPr>
          <p:cNvPr id="13" name="Group 13"/>
          <p:cNvGrpSpPr/>
          <p:nvPr/>
        </p:nvGrpSpPr>
        <p:grpSpPr>
          <a:xfrm>
            <a:off x="685801" y="1920060"/>
            <a:ext cx="488907" cy="488907"/>
            <a:chOff x="0" y="0"/>
            <a:chExt cx="193149" cy="193149"/>
          </a:xfrm>
        </p:grpSpPr>
        <p:sp>
          <p:nvSpPr>
            <p:cNvPr id="14" name="Freeform 14"/>
            <p:cNvSpPr/>
            <p:nvPr/>
          </p:nvSpPr>
          <p:spPr>
            <a:xfrm>
              <a:off x="0" y="0"/>
              <a:ext cx="193149" cy="193149"/>
            </a:xfrm>
            <a:custGeom>
              <a:avLst/>
              <a:gdLst/>
              <a:ahLst/>
              <a:cxnLst/>
              <a:rect l="l" t="t" r="r" b="b"/>
              <a:pathLst>
                <a:path w="193149" h="193149">
                  <a:moveTo>
                    <a:pt x="0" y="0"/>
                  </a:moveTo>
                  <a:lnTo>
                    <a:pt x="193149" y="0"/>
                  </a:lnTo>
                  <a:lnTo>
                    <a:pt x="193149" y="193149"/>
                  </a:lnTo>
                  <a:lnTo>
                    <a:pt x="0" y="193149"/>
                  </a:lnTo>
                  <a:close/>
                </a:path>
              </a:pathLst>
            </a:custGeom>
            <a:solidFill>
              <a:srgbClr val="0193D7"/>
            </a:solidFill>
          </p:spPr>
          <p:txBody>
            <a:bodyPr/>
            <a:lstStyle/>
            <a:p>
              <a:endParaRPr lang="fr-FR" sz="1200" noProof="0" dirty="0">
                <a:latin typeface="Arial" panose="020B0604020202020204" pitchFamily="34" charset="0"/>
                <a:cs typeface="Arial" panose="020B0604020202020204" pitchFamily="34" charset="0"/>
              </a:endParaRPr>
            </a:p>
          </p:txBody>
        </p:sp>
        <p:sp>
          <p:nvSpPr>
            <p:cNvPr id="15" name="TextBox 15"/>
            <p:cNvSpPr txBox="1"/>
            <p:nvPr/>
          </p:nvSpPr>
          <p:spPr>
            <a:xfrm>
              <a:off x="0" y="-38100"/>
              <a:ext cx="193149" cy="231249"/>
            </a:xfrm>
            <a:prstGeom prst="rect">
              <a:avLst/>
            </a:prstGeom>
          </p:spPr>
          <p:txBody>
            <a:bodyPr lIns="33867" tIns="33867" rIns="33867" bIns="33867" rtlCol="0" anchor="ctr"/>
            <a:lstStyle/>
            <a:p>
              <a:pPr algn="ctr">
                <a:lnSpc>
                  <a:spcPts val="1960"/>
                </a:lnSpc>
              </a:pPr>
              <a:endParaRPr lang="fr-FR" sz="1200" noProof="0" dirty="0">
                <a:latin typeface="Arial" panose="020B0604020202020204" pitchFamily="34" charset="0"/>
                <a:cs typeface="Arial" panose="020B0604020202020204" pitchFamily="34" charset="0"/>
              </a:endParaRPr>
            </a:p>
          </p:txBody>
        </p:sp>
      </p:grpSp>
      <p:grpSp>
        <p:nvGrpSpPr>
          <p:cNvPr id="16" name="Group 16"/>
          <p:cNvGrpSpPr/>
          <p:nvPr/>
        </p:nvGrpSpPr>
        <p:grpSpPr>
          <a:xfrm>
            <a:off x="685801" y="4959402"/>
            <a:ext cx="488907" cy="488907"/>
            <a:chOff x="0" y="0"/>
            <a:chExt cx="193149" cy="193149"/>
          </a:xfrm>
        </p:grpSpPr>
        <p:sp>
          <p:nvSpPr>
            <p:cNvPr id="17" name="Freeform 17"/>
            <p:cNvSpPr/>
            <p:nvPr/>
          </p:nvSpPr>
          <p:spPr>
            <a:xfrm>
              <a:off x="0" y="0"/>
              <a:ext cx="193149" cy="193149"/>
            </a:xfrm>
            <a:custGeom>
              <a:avLst/>
              <a:gdLst/>
              <a:ahLst/>
              <a:cxnLst/>
              <a:rect l="l" t="t" r="r" b="b"/>
              <a:pathLst>
                <a:path w="193149" h="193149">
                  <a:moveTo>
                    <a:pt x="0" y="0"/>
                  </a:moveTo>
                  <a:lnTo>
                    <a:pt x="193149" y="0"/>
                  </a:lnTo>
                  <a:lnTo>
                    <a:pt x="193149" y="193149"/>
                  </a:lnTo>
                  <a:lnTo>
                    <a:pt x="0" y="193149"/>
                  </a:lnTo>
                  <a:close/>
                </a:path>
              </a:pathLst>
            </a:custGeom>
            <a:solidFill>
              <a:srgbClr val="0193D7"/>
            </a:solidFill>
          </p:spPr>
          <p:txBody>
            <a:bodyPr/>
            <a:lstStyle/>
            <a:p>
              <a:endParaRPr lang="fr-FR" sz="1200" noProof="0" dirty="0">
                <a:latin typeface="Arial" panose="020B0604020202020204" pitchFamily="34" charset="0"/>
                <a:cs typeface="Arial" panose="020B0604020202020204" pitchFamily="34" charset="0"/>
              </a:endParaRPr>
            </a:p>
          </p:txBody>
        </p:sp>
        <p:sp>
          <p:nvSpPr>
            <p:cNvPr id="18" name="TextBox 18"/>
            <p:cNvSpPr txBox="1"/>
            <p:nvPr/>
          </p:nvSpPr>
          <p:spPr>
            <a:xfrm>
              <a:off x="0" y="-38100"/>
              <a:ext cx="193149" cy="231249"/>
            </a:xfrm>
            <a:prstGeom prst="rect">
              <a:avLst/>
            </a:prstGeom>
          </p:spPr>
          <p:txBody>
            <a:bodyPr lIns="33867" tIns="33867" rIns="33867" bIns="33867" rtlCol="0" anchor="ctr"/>
            <a:lstStyle/>
            <a:p>
              <a:pPr algn="ctr">
                <a:lnSpc>
                  <a:spcPts val="1960"/>
                </a:lnSpc>
              </a:pPr>
              <a:endParaRPr lang="fr-FR" sz="1200" noProof="0" dirty="0">
                <a:latin typeface="Arial" panose="020B0604020202020204" pitchFamily="34" charset="0"/>
                <a:cs typeface="Arial" panose="020B0604020202020204" pitchFamily="34" charset="0"/>
              </a:endParaRPr>
            </a:p>
          </p:txBody>
        </p:sp>
      </p:grpSp>
      <p:sp>
        <p:nvSpPr>
          <p:cNvPr id="19" name="AutoShape 19"/>
          <p:cNvSpPr/>
          <p:nvPr/>
        </p:nvSpPr>
        <p:spPr>
          <a:xfrm flipV="1">
            <a:off x="685800" y="4689527"/>
            <a:ext cx="4260501" cy="0"/>
          </a:xfrm>
          <a:prstGeom prst="line">
            <a:avLst/>
          </a:prstGeom>
          <a:ln w="28575" cap="flat">
            <a:solidFill>
              <a:srgbClr val="000000"/>
            </a:solidFill>
            <a:prstDash val="solid"/>
            <a:headEnd type="none" w="sm" len="sm"/>
            <a:tailEnd type="none" w="sm" len="sm"/>
          </a:ln>
        </p:spPr>
        <p:txBody>
          <a:bodyPr/>
          <a:lstStyle/>
          <a:p>
            <a:endParaRPr lang="fr-FR" sz="1200" noProof="0" dirty="0">
              <a:latin typeface="Arial" panose="020B0604020202020204" pitchFamily="34" charset="0"/>
              <a:cs typeface="Arial" panose="020B0604020202020204" pitchFamily="34" charset="0"/>
            </a:endParaRPr>
          </a:p>
        </p:txBody>
      </p:sp>
      <p:sp>
        <p:nvSpPr>
          <p:cNvPr id="20" name="TextBox 20"/>
          <p:cNvSpPr txBox="1"/>
          <p:nvPr/>
        </p:nvSpPr>
        <p:spPr>
          <a:xfrm>
            <a:off x="588122" y="772497"/>
            <a:ext cx="5049868" cy="586699"/>
          </a:xfrm>
          <a:prstGeom prst="rect">
            <a:avLst/>
          </a:prstGeom>
        </p:spPr>
        <p:txBody>
          <a:bodyPr wrap="square" lIns="0" tIns="0" rIns="0" bIns="0" rtlCol="0" anchor="t">
            <a:spAutoFit/>
          </a:bodyPr>
          <a:lstStyle/>
          <a:p>
            <a:pPr>
              <a:lnSpc>
                <a:spcPts val="4854"/>
              </a:lnSpc>
              <a:spcBef>
                <a:spcPct val="0"/>
              </a:spcBef>
            </a:pPr>
            <a:r>
              <a:rPr lang="fr-FR" sz="3600" b="1" spc="-150" noProof="0" dirty="0">
                <a:solidFill>
                  <a:schemeClr val="bg1"/>
                </a:solidFill>
                <a:latin typeface="Roboto" panose="02000000000000000000" pitchFamily="2" charset="0"/>
                <a:ea typeface="Roboto" panose="02000000000000000000" pitchFamily="2" charset="0"/>
                <a:cs typeface="Arial"/>
              </a:rPr>
              <a:t>QUESTIONS DE FOND</a:t>
            </a:r>
          </a:p>
        </p:txBody>
      </p:sp>
      <p:sp>
        <p:nvSpPr>
          <p:cNvPr id="21" name="TextBox 21"/>
          <p:cNvSpPr txBox="1"/>
          <p:nvPr/>
        </p:nvSpPr>
        <p:spPr>
          <a:xfrm>
            <a:off x="1605769" y="1875610"/>
            <a:ext cx="3254539" cy="362343"/>
          </a:xfrm>
          <a:prstGeom prst="rect">
            <a:avLst/>
          </a:prstGeom>
        </p:spPr>
        <p:txBody>
          <a:bodyPr lIns="0" tIns="0" rIns="0" bIns="0" rtlCol="0" anchor="t">
            <a:spAutoFit/>
          </a:bodyPr>
          <a:lstStyle/>
          <a:p>
            <a:pPr>
              <a:lnSpc>
                <a:spcPts val="3079"/>
              </a:lnSpc>
              <a:spcBef>
                <a:spcPct val="0"/>
              </a:spcBef>
            </a:pPr>
            <a:r>
              <a:rPr lang="fr-FR" sz="2199" noProof="0" dirty="0">
                <a:solidFill>
                  <a:srgbClr val="FFFFFF"/>
                </a:solidFill>
                <a:latin typeface="Arial" panose="020B0604020202020204" pitchFamily="34" charset="0"/>
                <a:ea typeface="Proxima Nova"/>
                <a:cs typeface="Arial" panose="020B0604020202020204" pitchFamily="34" charset="0"/>
                <a:sym typeface="Proxima Nova"/>
              </a:rPr>
              <a:t>Communication</a:t>
            </a:r>
          </a:p>
        </p:txBody>
      </p:sp>
      <p:sp>
        <p:nvSpPr>
          <p:cNvPr id="22" name="TextBox 22"/>
          <p:cNvSpPr txBox="1"/>
          <p:nvPr/>
        </p:nvSpPr>
        <p:spPr>
          <a:xfrm>
            <a:off x="1605769" y="2856548"/>
            <a:ext cx="3254539" cy="699359"/>
          </a:xfrm>
          <a:prstGeom prst="rect">
            <a:avLst/>
          </a:prstGeom>
        </p:spPr>
        <p:txBody>
          <a:bodyPr lIns="0" tIns="0" rIns="0" bIns="0" rtlCol="0" anchor="t">
            <a:spAutoFit/>
          </a:bodyPr>
          <a:lstStyle/>
          <a:p>
            <a:r>
              <a:rPr lang="fr-FR" sz="2199" dirty="0">
                <a:solidFill>
                  <a:srgbClr val="FFFFFF"/>
                </a:solidFill>
                <a:latin typeface="Arial" panose="020B0604020202020204" pitchFamily="34" charset="0"/>
                <a:cs typeface="Arial" panose="020B0604020202020204" pitchFamily="34" charset="0"/>
                <a:sym typeface="Proxima Nova"/>
              </a:rPr>
              <a:t>Accès aux sites sacrés</a:t>
            </a:r>
            <a:endParaRPr lang="en-US" sz="2199" dirty="0">
              <a:solidFill>
                <a:srgbClr val="FFFFFF"/>
              </a:solidFill>
              <a:latin typeface="Arial" panose="020B0604020202020204" pitchFamily="34" charset="0"/>
              <a:cs typeface="Arial" panose="020B0604020202020204" pitchFamily="34" charset="0"/>
              <a:sym typeface="Proxima Nova"/>
            </a:endParaRPr>
          </a:p>
          <a:p>
            <a:pPr>
              <a:lnSpc>
                <a:spcPts val="3079"/>
              </a:lnSpc>
              <a:spcBef>
                <a:spcPct val="0"/>
              </a:spcBef>
            </a:pPr>
            <a:endParaRPr lang="fr-FR" sz="2150" noProof="0" dirty="0">
              <a:solidFill>
                <a:srgbClr val="FFFFFF"/>
              </a:solidFill>
              <a:latin typeface="Arial" panose="020B0604020202020204" pitchFamily="34" charset="0"/>
              <a:ea typeface="Proxima Nova"/>
              <a:cs typeface="Arial" panose="020B0604020202020204" pitchFamily="34" charset="0"/>
            </a:endParaRPr>
          </a:p>
        </p:txBody>
      </p:sp>
      <p:sp>
        <p:nvSpPr>
          <p:cNvPr id="23" name="TextBox 23"/>
          <p:cNvSpPr txBox="1"/>
          <p:nvPr/>
        </p:nvSpPr>
        <p:spPr>
          <a:xfrm>
            <a:off x="1605769" y="3832065"/>
            <a:ext cx="3254539" cy="758477"/>
          </a:xfrm>
          <a:prstGeom prst="rect">
            <a:avLst/>
          </a:prstGeom>
        </p:spPr>
        <p:txBody>
          <a:bodyPr lIns="0" tIns="0" rIns="0" bIns="0" rtlCol="0" anchor="t">
            <a:spAutoFit/>
          </a:bodyPr>
          <a:lstStyle/>
          <a:p>
            <a:pPr>
              <a:lnSpc>
                <a:spcPts val="3079"/>
              </a:lnSpc>
              <a:spcBef>
                <a:spcPct val="0"/>
              </a:spcBef>
            </a:pPr>
            <a:r>
              <a:rPr lang="fr-FR" sz="2150" dirty="0">
                <a:solidFill>
                  <a:srgbClr val="FFFFFF"/>
                </a:solidFill>
                <a:latin typeface="Arial"/>
                <a:cs typeface="Arial"/>
                <a:sym typeface="Proxima Nova"/>
              </a:rPr>
              <a:t>Événement imprévu</a:t>
            </a:r>
            <a:endParaRPr lang="fr-FR" sz="2150" dirty="0">
              <a:solidFill>
                <a:srgbClr val="FFFFFF"/>
              </a:solidFill>
              <a:latin typeface="Arial"/>
              <a:cs typeface="Arial"/>
            </a:endParaRPr>
          </a:p>
          <a:p>
            <a:pPr>
              <a:lnSpc>
                <a:spcPts val="3079"/>
              </a:lnSpc>
              <a:spcBef>
                <a:spcPct val="0"/>
              </a:spcBef>
            </a:pPr>
            <a:endParaRPr lang="fr-FR" sz="2150" noProof="0" dirty="0">
              <a:solidFill>
                <a:srgbClr val="FFFFFF"/>
              </a:solidFill>
              <a:latin typeface="Arial" panose="020B0604020202020204" pitchFamily="34" charset="0"/>
              <a:ea typeface="Proxima Nova"/>
              <a:cs typeface="Arial" panose="020B0604020202020204" pitchFamily="34" charset="0"/>
            </a:endParaRPr>
          </a:p>
        </p:txBody>
      </p:sp>
      <p:sp>
        <p:nvSpPr>
          <p:cNvPr id="24" name="TextBox 24"/>
          <p:cNvSpPr txBox="1"/>
          <p:nvPr/>
        </p:nvSpPr>
        <p:spPr>
          <a:xfrm>
            <a:off x="707388" y="2033068"/>
            <a:ext cx="445733" cy="233269"/>
          </a:xfrm>
          <a:prstGeom prst="rect">
            <a:avLst/>
          </a:prstGeom>
        </p:spPr>
        <p:txBody>
          <a:bodyPr lIns="0" tIns="0" rIns="0" bIns="0" rtlCol="0" anchor="t">
            <a:spAutoFit/>
          </a:bodyPr>
          <a:lstStyle/>
          <a:p>
            <a:pPr algn="ctr">
              <a:lnSpc>
                <a:spcPts val="1960"/>
              </a:lnSpc>
              <a:spcBef>
                <a:spcPct val="0"/>
              </a:spcBef>
            </a:pPr>
            <a:r>
              <a:rPr lang="fr-FR" sz="1400" b="1" noProof="0" dirty="0">
                <a:solidFill>
                  <a:srgbClr val="FFFFFF"/>
                </a:solidFill>
                <a:latin typeface="Arial" panose="020B0604020202020204" pitchFamily="34" charset="0"/>
                <a:ea typeface="Inter Medium"/>
                <a:cs typeface="Arial" panose="020B0604020202020204" pitchFamily="34" charset="0"/>
                <a:sym typeface="Inter Medium"/>
              </a:rPr>
              <a:t>01</a:t>
            </a:r>
          </a:p>
        </p:txBody>
      </p:sp>
      <p:sp>
        <p:nvSpPr>
          <p:cNvPr id="25" name="TextBox 25"/>
          <p:cNvSpPr txBox="1"/>
          <p:nvPr/>
        </p:nvSpPr>
        <p:spPr>
          <a:xfrm>
            <a:off x="728975" y="2991876"/>
            <a:ext cx="445733" cy="233269"/>
          </a:xfrm>
          <a:prstGeom prst="rect">
            <a:avLst/>
          </a:prstGeom>
        </p:spPr>
        <p:txBody>
          <a:bodyPr lIns="0" tIns="0" rIns="0" bIns="0" rtlCol="0" anchor="t">
            <a:spAutoFit/>
          </a:bodyPr>
          <a:lstStyle/>
          <a:p>
            <a:pPr algn="ctr">
              <a:lnSpc>
                <a:spcPts val="1960"/>
              </a:lnSpc>
              <a:spcBef>
                <a:spcPct val="0"/>
              </a:spcBef>
            </a:pPr>
            <a:r>
              <a:rPr lang="fr-FR" sz="1400" b="1" noProof="0" dirty="0">
                <a:solidFill>
                  <a:srgbClr val="FFFFFF"/>
                </a:solidFill>
                <a:latin typeface="Arial" panose="020B0604020202020204" pitchFamily="34" charset="0"/>
                <a:ea typeface="Inter Medium"/>
                <a:cs typeface="Arial" panose="020B0604020202020204" pitchFamily="34" charset="0"/>
                <a:sym typeface="Inter Medium"/>
              </a:rPr>
              <a:t>02</a:t>
            </a:r>
          </a:p>
        </p:txBody>
      </p:sp>
      <p:sp>
        <p:nvSpPr>
          <p:cNvPr id="26" name="TextBox 26"/>
          <p:cNvSpPr txBox="1"/>
          <p:nvPr/>
        </p:nvSpPr>
        <p:spPr>
          <a:xfrm>
            <a:off x="707388" y="3989524"/>
            <a:ext cx="445733" cy="233269"/>
          </a:xfrm>
          <a:prstGeom prst="rect">
            <a:avLst/>
          </a:prstGeom>
        </p:spPr>
        <p:txBody>
          <a:bodyPr lIns="0" tIns="0" rIns="0" bIns="0" rtlCol="0" anchor="t">
            <a:spAutoFit/>
          </a:bodyPr>
          <a:lstStyle/>
          <a:p>
            <a:pPr algn="ctr">
              <a:lnSpc>
                <a:spcPts val="1960"/>
              </a:lnSpc>
              <a:spcBef>
                <a:spcPct val="0"/>
              </a:spcBef>
            </a:pPr>
            <a:r>
              <a:rPr lang="fr-FR" sz="1400" b="1" noProof="0" dirty="0">
                <a:solidFill>
                  <a:srgbClr val="FFFFFF"/>
                </a:solidFill>
                <a:latin typeface="Arial" panose="020B0604020202020204" pitchFamily="34" charset="0"/>
                <a:ea typeface="Inter Medium"/>
                <a:cs typeface="Arial" panose="020B0604020202020204" pitchFamily="34" charset="0"/>
                <a:sym typeface="Inter Medium"/>
              </a:rPr>
              <a:t>03</a:t>
            </a:r>
          </a:p>
        </p:txBody>
      </p:sp>
      <p:sp>
        <p:nvSpPr>
          <p:cNvPr id="27" name="TextBox 27"/>
          <p:cNvSpPr txBox="1"/>
          <p:nvPr/>
        </p:nvSpPr>
        <p:spPr>
          <a:xfrm>
            <a:off x="10727990" y="6718690"/>
            <a:ext cx="1464010" cy="131639"/>
          </a:xfrm>
          <a:prstGeom prst="rect">
            <a:avLst/>
          </a:prstGeom>
        </p:spPr>
        <p:txBody>
          <a:bodyPr lIns="0" tIns="0" rIns="0" bIns="0" rtlCol="0" anchor="t">
            <a:spAutoFit/>
          </a:bodyPr>
          <a:lstStyle/>
          <a:p>
            <a:pPr algn="r">
              <a:lnSpc>
                <a:spcPts val="1114"/>
              </a:lnSpc>
            </a:pPr>
            <a:r>
              <a:rPr lang="fr-FR" sz="884" noProof="0" dirty="0">
                <a:solidFill>
                  <a:srgbClr val="FFFFFF"/>
                </a:solidFill>
                <a:latin typeface="Proxima Nova"/>
                <a:ea typeface="Proxima Nova"/>
                <a:cs typeface="Proxima Nova"/>
                <a:sym typeface="Proxima Nova"/>
              </a:rPr>
              <a:t>(c)Jeremy Melville</a:t>
            </a:r>
          </a:p>
        </p:txBody>
      </p:sp>
      <p:sp>
        <p:nvSpPr>
          <p:cNvPr id="28" name="TextBox 28"/>
          <p:cNvSpPr txBox="1"/>
          <p:nvPr/>
        </p:nvSpPr>
        <p:spPr>
          <a:xfrm>
            <a:off x="1605769" y="4914952"/>
            <a:ext cx="3254539" cy="1156022"/>
          </a:xfrm>
          <a:prstGeom prst="rect">
            <a:avLst/>
          </a:prstGeom>
        </p:spPr>
        <p:txBody>
          <a:bodyPr lIns="0" tIns="0" rIns="0" bIns="0" rtlCol="0" anchor="t">
            <a:spAutoFit/>
          </a:bodyPr>
          <a:lstStyle/>
          <a:p>
            <a:pPr>
              <a:lnSpc>
                <a:spcPts val="3079"/>
              </a:lnSpc>
              <a:spcBef>
                <a:spcPct val="0"/>
              </a:spcBef>
            </a:pPr>
            <a:r>
              <a:rPr lang="fr-FR" sz="2150" dirty="0">
                <a:solidFill>
                  <a:srgbClr val="FFFFFF"/>
                </a:solidFill>
                <a:latin typeface="Arial"/>
                <a:cs typeface="Arial"/>
                <a:sym typeface="Proxima Nova"/>
              </a:rPr>
              <a:t>Objectifs de la communauté</a:t>
            </a:r>
          </a:p>
          <a:p>
            <a:pPr>
              <a:lnSpc>
                <a:spcPts val="3079"/>
              </a:lnSpc>
              <a:spcBef>
                <a:spcPct val="0"/>
              </a:spcBef>
            </a:pPr>
            <a:endParaRPr lang="fr-FR" sz="2150" noProof="0" dirty="0">
              <a:solidFill>
                <a:srgbClr val="FFFFFF"/>
              </a:solidFill>
              <a:latin typeface="Arial" panose="020B0604020202020204" pitchFamily="34" charset="0"/>
              <a:ea typeface="Proxima Nova"/>
              <a:cs typeface="Arial" panose="020B0604020202020204" pitchFamily="34" charset="0"/>
            </a:endParaRPr>
          </a:p>
        </p:txBody>
      </p:sp>
      <p:sp>
        <p:nvSpPr>
          <p:cNvPr id="29" name="TextBox 29"/>
          <p:cNvSpPr txBox="1"/>
          <p:nvPr/>
        </p:nvSpPr>
        <p:spPr>
          <a:xfrm>
            <a:off x="707388" y="5072410"/>
            <a:ext cx="445733" cy="233269"/>
          </a:xfrm>
          <a:prstGeom prst="rect">
            <a:avLst/>
          </a:prstGeom>
        </p:spPr>
        <p:txBody>
          <a:bodyPr lIns="0" tIns="0" rIns="0" bIns="0" rtlCol="0" anchor="t">
            <a:spAutoFit/>
          </a:bodyPr>
          <a:lstStyle/>
          <a:p>
            <a:pPr algn="ctr">
              <a:lnSpc>
                <a:spcPts val="1960"/>
              </a:lnSpc>
              <a:spcBef>
                <a:spcPct val="0"/>
              </a:spcBef>
            </a:pPr>
            <a:r>
              <a:rPr lang="fr-FR" sz="1400" b="1" noProof="0" dirty="0">
                <a:solidFill>
                  <a:srgbClr val="FFFFFF"/>
                </a:solidFill>
                <a:latin typeface="Arial" panose="020B0604020202020204" pitchFamily="34" charset="0"/>
                <a:ea typeface="Inter Medium"/>
                <a:cs typeface="Arial" panose="020B0604020202020204" pitchFamily="34" charset="0"/>
                <a:sym typeface="Inter Medium"/>
              </a:rPr>
              <a:t>04</a:t>
            </a:r>
          </a:p>
        </p:txBody>
      </p:sp>
      <p:sp>
        <p:nvSpPr>
          <p:cNvPr id="30" name="TextBox 30"/>
          <p:cNvSpPr txBox="1"/>
          <p:nvPr/>
        </p:nvSpPr>
        <p:spPr>
          <a:xfrm>
            <a:off x="5984892" y="479034"/>
            <a:ext cx="5521308" cy="872034"/>
          </a:xfrm>
          <a:prstGeom prst="rect">
            <a:avLst/>
          </a:prstGeom>
        </p:spPr>
        <p:txBody>
          <a:bodyPr lIns="0" tIns="0" rIns="0" bIns="0" rtlCol="0" anchor="t">
            <a:spAutoFit/>
          </a:bodyPr>
          <a:lstStyle/>
          <a:p>
            <a:pPr algn="ctr">
              <a:lnSpc>
                <a:spcPts val="3640"/>
              </a:lnSpc>
              <a:spcBef>
                <a:spcPct val="0"/>
              </a:spcBef>
            </a:pPr>
            <a:r>
              <a:rPr lang="fr-FR" sz="2000" b="1" noProof="0" dirty="0">
                <a:latin typeface="Roboto" panose="02000000000000000000" pitchFamily="2" charset="0"/>
                <a:ea typeface="Roboto" panose="02000000000000000000" pitchFamily="2" charset="0"/>
              </a:rPr>
              <a:t>LES ACCORDS RELATIFS AU CLPE DEVRAIENT ABORDER DES QUESTIONS CLÉS</a:t>
            </a:r>
            <a:endParaRPr lang="fr-FR" sz="2000" noProof="0" dirty="0">
              <a:latin typeface="Roboto" panose="02000000000000000000" pitchFamily="2" charset="0"/>
              <a:ea typeface="Roboto" panose="02000000000000000000" pitchFamily="2" charset="0"/>
            </a:endParaRPr>
          </a:p>
        </p:txBody>
      </p:sp>
      <p:sp>
        <p:nvSpPr>
          <p:cNvPr id="31" name="TextBox 31"/>
          <p:cNvSpPr txBox="1"/>
          <p:nvPr/>
        </p:nvSpPr>
        <p:spPr>
          <a:xfrm>
            <a:off x="5781938" y="1662187"/>
            <a:ext cx="6087344" cy="3693319"/>
          </a:xfrm>
          <a:prstGeom prst="rect">
            <a:avLst/>
          </a:prstGeom>
        </p:spPr>
        <p:txBody>
          <a:bodyPr lIns="0" tIns="0" rIns="0" bIns="0" rtlCol="0" anchor="t">
            <a:spAutoFit/>
          </a:bodyPr>
          <a:lstStyle/>
          <a:p>
            <a:pPr marL="342900" lvl="0" indent="-342900" eaLnBrk="0" fontAlgn="base" hangingPunct="0">
              <a:spcBef>
                <a:spcPct val="0"/>
              </a:spcBef>
              <a:spcAft>
                <a:spcPct val="0"/>
              </a:spcAft>
              <a:buFont typeface="Arial" panose="020B0604020202020204" pitchFamily="34" charset="0"/>
              <a:buChar char="•"/>
            </a:pPr>
            <a:r>
              <a:rPr lang="fr-FR" sz="2000" noProof="0" dirty="0">
                <a:solidFill>
                  <a:srgbClr val="000000"/>
                </a:solidFill>
                <a:latin typeface="Roboto" panose="02000000000000000000" pitchFamily="2" charset="0"/>
                <a:ea typeface="Roboto" panose="02000000000000000000" pitchFamily="2" charset="0"/>
                <a:cs typeface="Arial" panose="020B0604020202020204" pitchFamily="34" charset="0"/>
              </a:rPr>
              <a:t>Quels sont tous les coûts du projet et qui les prend en charge ?</a:t>
            </a:r>
          </a:p>
          <a:p>
            <a:pPr marL="342900" lvl="0" indent="-342900" eaLnBrk="0" fontAlgn="base" hangingPunct="0">
              <a:spcBef>
                <a:spcPct val="0"/>
              </a:spcBef>
              <a:spcAft>
                <a:spcPct val="0"/>
              </a:spcAft>
              <a:buFont typeface="Arial" panose="020B0604020202020204" pitchFamily="34" charset="0"/>
              <a:buChar char="•"/>
            </a:pPr>
            <a:r>
              <a:rPr lang="fr-FR" sz="2000" noProof="0" dirty="0">
                <a:solidFill>
                  <a:srgbClr val="000000"/>
                </a:solidFill>
                <a:latin typeface="Roboto" panose="02000000000000000000" pitchFamily="2" charset="0"/>
                <a:ea typeface="Roboto" panose="02000000000000000000" pitchFamily="2" charset="0"/>
                <a:cs typeface="Arial" panose="020B0604020202020204" pitchFamily="34" charset="0"/>
              </a:rPr>
              <a:t>Quels sont les bénéfices et avec qui doivent-ils être partagés ?</a:t>
            </a:r>
          </a:p>
          <a:p>
            <a:pPr marL="342900" lvl="0" indent="-342900" eaLnBrk="0" fontAlgn="base" hangingPunct="0">
              <a:spcBef>
                <a:spcPct val="0"/>
              </a:spcBef>
              <a:spcAft>
                <a:spcPct val="0"/>
              </a:spcAft>
              <a:buFont typeface="Arial" panose="020B0604020202020204" pitchFamily="34" charset="0"/>
              <a:buChar char="•"/>
            </a:pPr>
            <a:r>
              <a:rPr lang="fr-FR" sz="2000" noProof="0" dirty="0">
                <a:solidFill>
                  <a:srgbClr val="000000"/>
                </a:solidFill>
                <a:latin typeface="Roboto" panose="02000000000000000000" pitchFamily="2" charset="0"/>
                <a:ea typeface="Roboto" panose="02000000000000000000" pitchFamily="2" charset="0"/>
                <a:cs typeface="Arial" panose="020B0604020202020204" pitchFamily="34" charset="0"/>
              </a:rPr>
              <a:t>Comment l’accord entre l’investisseur et la communauté s’articule-t-il avec les autres accords en vigueur (contrat d'achat d'électricité, etc.) ?</a:t>
            </a:r>
          </a:p>
          <a:p>
            <a:pPr marL="342900" lvl="0" indent="-342900" eaLnBrk="0" fontAlgn="base" hangingPunct="0">
              <a:spcBef>
                <a:spcPct val="0"/>
              </a:spcBef>
              <a:spcAft>
                <a:spcPct val="0"/>
              </a:spcAft>
              <a:buFont typeface="Arial" panose="020B0604020202020204" pitchFamily="34" charset="0"/>
              <a:buChar char="•"/>
            </a:pPr>
            <a:r>
              <a:rPr lang="fr-FR" sz="2000" noProof="0" dirty="0">
                <a:solidFill>
                  <a:srgbClr val="000000"/>
                </a:solidFill>
                <a:latin typeface="Roboto" panose="02000000000000000000" pitchFamily="2" charset="0"/>
                <a:ea typeface="Roboto" panose="02000000000000000000" pitchFamily="2" charset="0"/>
                <a:cs typeface="Arial" panose="020B0604020202020204" pitchFamily="34" charset="0"/>
              </a:rPr>
              <a:t>Quel est le niveau de certitude associé aux estimations des coûts et des avantages ?</a:t>
            </a:r>
          </a:p>
          <a:p>
            <a:pPr marL="342900" lvl="0" indent="-342900" eaLnBrk="0" fontAlgn="base" hangingPunct="0">
              <a:spcBef>
                <a:spcPct val="0"/>
              </a:spcBef>
              <a:spcAft>
                <a:spcPct val="0"/>
              </a:spcAft>
              <a:buFont typeface="Arial" panose="020B0604020202020204" pitchFamily="34" charset="0"/>
              <a:buChar char="•"/>
            </a:pPr>
            <a:r>
              <a:rPr lang="fr-FR" sz="2000" noProof="0" dirty="0">
                <a:solidFill>
                  <a:srgbClr val="000000"/>
                </a:solidFill>
                <a:latin typeface="Roboto" panose="02000000000000000000" pitchFamily="2" charset="0"/>
                <a:ea typeface="Roboto" panose="02000000000000000000" pitchFamily="2" charset="0"/>
                <a:cs typeface="Arial" panose="020B0604020202020204" pitchFamily="34" charset="0"/>
              </a:rPr>
              <a:t>Ces estimations semblent-elles justes ?</a:t>
            </a:r>
          </a:p>
          <a:p>
            <a:pPr marL="342900" lvl="0" indent="-342900" eaLnBrk="0" fontAlgn="base" hangingPunct="0">
              <a:spcBef>
                <a:spcPct val="0"/>
              </a:spcBef>
              <a:spcAft>
                <a:spcPct val="0"/>
              </a:spcAft>
              <a:buFont typeface="Arial" panose="020B0604020202020204" pitchFamily="34" charset="0"/>
              <a:buChar char="•"/>
            </a:pPr>
            <a:r>
              <a:rPr lang="fr-FR" sz="2000" noProof="0" dirty="0">
                <a:solidFill>
                  <a:srgbClr val="000000"/>
                </a:solidFill>
                <a:latin typeface="Roboto" panose="02000000000000000000" pitchFamily="2" charset="0"/>
                <a:ea typeface="Roboto" panose="02000000000000000000" pitchFamily="2" charset="0"/>
                <a:cs typeface="Arial" panose="020B0604020202020204" pitchFamily="34" charset="0"/>
              </a:rPr>
              <a:t>Quelles sont les alternatives à un accord de partage des coûts et des bénéfices?</a:t>
            </a:r>
          </a:p>
        </p:txBody>
      </p:sp>
      <p:sp>
        <p:nvSpPr>
          <p:cNvPr id="34" name="Rectangle 3">
            <a:extLst>
              <a:ext uri="{FF2B5EF4-FFF2-40B4-BE49-F238E27FC236}">
                <a16:creationId xmlns:a16="http://schemas.microsoft.com/office/drawing/2014/main" id="{878BA2D4-4BBD-FD7A-9156-1C8F9E79C7A2}"/>
              </a:ext>
            </a:extLst>
          </p:cNvPr>
          <p:cNvSpPr>
            <a:spLocks noChangeArrowheads="1"/>
          </p:cNvSpPr>
          <p:nvPr/>
        </p:nvSpPr>
        <p:spPr bwMode="auto">
          <a:xfrm>
            <a:off x="0" y="43934"/>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9020"/>
            <a:ext cx="5494042" cy="6947020"/>
            <a:chOff x="0" y="-38100"/>
            <a:chExt cx="2170486" cy="2744501"/>
          </a:xfrm>
        </p:grpSpPr>
        <p:sp>
          <p:nvSpPr>
            <p:cNvPr id="3" name="Freeform 3"/>
            <p:cNvSpPr/>
            <p:nvPr/>
          </p:nvSpPr>
          <p:spPr>
            <a:xfrm>
              <a:off x="0" y="0"/>
              <a:ext cx="2170486" cy="2706401"/>
            </a:xfrm>
            <a:custGeom>
              <a:avLst/>
              <a:gdLst/>
              <a:ahLst/>
              <a:cxnLst/>
              <a:rect l="l" t="t" r="r" b="b"/>
              <a:pathLst>
                <a:path w="2170486" h="2706401">
                  <a:moveTo>
                    <a:pt x="0" y="0"/>
                  </a:moveTo>
                  <a:lnTo>
                    <a:pt x="2170486" y="0"/>
                  </a:lnTo>
                  <a:lnTo>
                    <a:pt x="2170486" y="2706401"/>
                  </a:lnTo>
                  <a:lnTo>
                    <a:pt x="0" y="2706401"/>
                  </a:lnTo>
                  <a:close/>
                </a:path>
              </a:pathLst>
            </a:custGeom>
            <a:solidFill>
              <a:srgbClr val="5C5C61"/>
            </a:solidFill>
          </p:spPr>
          <p:txBody>
            <a:bodyPr/>
            <a:lstStyle/>
            <a:p>
              <a:endParaRPr lang="fr-FR" sz="1200" noProof="0" dirty="0">
                <a:latin typeface="Arial" panose="020B0604020202020204" pitchFamily="34" charset="0"/>
                <a:cs typeface="Arial" panose="020B0604020202020204" pitchFamily="34" charset="0"/>
              </a:endParaRPr>
            </a:p>
          </p:txBody>
        </p:sp>
        <p:sp>
          <p:nvSpPr>
            <p:cNvPr id="4" name="TextBox 4"/>
            <p:cNvSpPr txBox="1"/>
            <p:nvPr/>
          </p:nvSpPr>
          <p:spPr>
            <a:xfrm>
              <a:off x="0" y="-38100"/>
              <a:ext cx="2170486" cy="2744501"/>
            </a:xfrm>
            <a:prstGeom prst="rect">
              <a:avLst/>
            </a:prstGeom>
          </p:spPr>
          <p:txBody>
            <a:bodyPr lIns="33867" tIns="33867" rIns="33867" bIns="33867" rtlCol="0" anchor="ctr"/>
            <a:lstStyle/>
            <a:p>
              <a:pPr algn="ctr">
                <a:lnSpc>
                  <a:spcPts val="1960"/>
                </a:lnSpc>
              </a:pPr>
              <a:endParaRPr lang="fr-FR" sz="1200" noProof="0" dirty="0">
                <a:latin typeface="Arial" panose="020B0604020202020204" pitchFamily="34" charset="0"/>
                <a:cs typeface="Arial" panose="020B0604020202020204" pitchFamily="34" charset="0"/>
              </a:endParaRPr>
            </a:p>
          </p:txBody>
        </p:sp>
      </p:grpSp>
      <p:sp>
        <p:nvSpPr>
          <p:cNvPr id="5" name="AutoShape 5"/>
          <p:cNvSpPr/>
          <p:nvPr/>
        </p:nvSpPr>
        <p:spPr>
          <a:xfrm>
            <a:off x="685800" y="2608991"/>
            <a:ext cx="4260501" cy="0"/>
          </a:xfrm>
          <a:prstGeom prst="line">
            <a:avLst/>
          </a:prstGeom>
          <a:ln w="28575" cap="flat">
            <a:solidFill>
              <a:srgbClr val="000000"/>
            </a:solidFill>
            <a:prstDash val="solid"/>
            <a:headEnd type="none" w="sm" len="sm"/>
            <a:tailEnd type="none" w="sm" len="sm"/>
          </a:ln>
        </p:spPr>
        <p:txBody>
          <a:bodyPr/>
          <a:lstStyle/>
          <a:p>
            <a:endParaRPr lang="fr-FR" sz="1200" noProof="0" dirty="0">
              <a:latin typeface="Arial" panose="020B0604020202020204" pitchFamily="34" charset="0"/>
              <a:cs typeface="Arial" panose="020B0604020202020204" pitchFamily="34" charset="0"/>
            </a:endParaRPr>
          </a:p>
        </p:txBody>
      </p:sp>
      <p:sp>
        <p:nvSpPr>
          <p:cNvPr id="6" name="AutoShape 6"/>
          <p:cNvSpPr/>
          <p:nvPr/>
        </p:nvSpPr>
        <p:spPr>
          <a:xfrm flipV="1">
            <a:off x="685800" y="3567799"/>
            <a:ext cx="4260501" cy="0"/>
          </a:xfrm>
          <a:prstGeom prst="line">
            <a:avLst/>
          </a:prstGeom>
          <a:ln w="28575" cap="flat">
            <a:solidFill>
              <a:srgbClr val="000000"/>
            </a:solidFill>
            <a:prstDash val="solid"/>
            <a:headEnd type="none" w="sm" len="sm"/>
            <a:tailEnd type="none" w="sm" len="sm"/>
          </a:ln>
        </p:spPr>
        <p:txBody>
          <a:bodyPr/>
          <a:lstStyle/>
          <a:p>
            <a:endParaRPr lang="fr-FR" sz="1200" noProof="0" dirty="0">
              <a:latin typeface="Arial" panose="020B0604020202020204" pitchFamily="34" charset="0"/>
              <a:cs typeface="Arial" panose="020B0604020202020204" pitchFamily="34" charset="0"/>
            </a:endParaRPr>
          </a:p>
        </p:txBody>
      </p:sp>
      <p:grpSp>
        <p:nvGrpSpPr>
          <p:cNvPr id="7" name="Group 7"/>
          <p:cNvGrpSpPr/>
          <p:nvPr/>
        </p:nvGrpSpPr>
        <p:grpSpPr>
          <a:xfrm>
            <a:off x="685801" y="3876515"/>
            <a:ext cx="488907" cy="488907"/>
            <a:chOff x="0" y="0"/>
            <a:chExt cx="193149" cy="193149"/>
          </a:xfrm>
        </p:grpSpPr>
        <p:sp>
          <p:nvSpPr>
            <p:cNvPr id="8" name="Freeform 8"/>
            <p:cNvSpPr/>
            <p:nvPr/>
          </p:nvSpPr>
          <p:spPr>
            <a:xfrm>
              <a:off x="0" y="0"/>
              <a:ext cx="193149" cy="193149"/>
            </a:xfrm>
            <a:custGeom>
              <a:avLst/>
              <a:gdLst/>
              <a:ahLst/>
              <a:cxnLst/>
              <a:rect l="l" t="t" r="r" b="b"/>
              <a:pathLst>
                <a:path w="193149" h="193149">
                  <a:moveTo>
                    <a:pt x="0" y="0"/>
                  </a:moveTo>
                  <a:lnTo>
                    <a:pt x="193149" y="0"/>
                  </a:lnTo>
                  <a:lnTo>
                    <a:pt x="193149" y="193149"/>
                  </a:lnTo>
                  <a:lnTo>
                    <a:pt x="0" y="193149"/>
                  </a:lnTo>
                  <a:close/>
                </a:path>
              </a:pathLst>
            </a:custGeom>
            <a:solidFill>
              <a:srgbClr val="F79421"/>
            </a:solidFill>
          </p:spPr>
          <p:txBody>
            <a:bodyPr/>
            <a:lstStyle/>
            <a:p>
              <a:endParaRPr lang="fr-FR" sz="1200" noProof="0" dirty="0">
                <a:latin typeface="Arial" panose="020B0604020202020204" pitchFamily="34" charset="0"/>
                <a:cs typeface="Arial" panose="020B0604020202020204" pitchFamily="34" charset="0"/>
              </a:endParaRPr>
            </a:p>
          </p:txBody>
        </p:sp>
        <p:sp>
          <p:nvSpPr>
            <p:cNvPr id="9" name="TextBox 9"/>
            <p:cNvSpPr txBox="1"/>
            <p:nvPr/>
          </p:nvSpPr>
          <p:spPr>
            <a:xfrm>
              <a:off x="0" y="-38100"/>
              <a:ext cx="193149" cy="231249"/>
            </a:xfrm>
            <a:prstGeom prst="rect">
              <a:avLst/>
            </a:prstGeom>
          </p:spPr>
          <p:txBody>
            <a:bodyPr lIns="33867" tIns="33867" rIns="33867" bIns="33867" rtlCol="0" anchor="ctr"/>
            <a:lstStyle/>
            <a:p>
              <a:pPr algn="ctr">
                <a:lnSpc>
                  <a:spcPts val="1960"/>
                </a:lnSpc>
              </a:pPr>
              <a:endParaRPr lang="fr-FR" sz="1200" noProof="0" dirty="0">
                <a:latin typeface="Arial" panose="020B0604020202020204" pitchFamily="34" charset="0"/>
                <a:cs typeface="Arial" panose="020B0604020202020204" pitchFamily="34" charset="0"/>
              </a:endParaRPr>
            </a:p>
          </p:txBody>
        </p:sp>
      </p:grpSp>
      <p:grpSp>
        <p:nvGrpSpPr>
          <p:cNvPr id="10" name="Group 10"/>
          <p:cNvGrpSpPr/>
          <p:nvPr/>
        </p:nvGrpSpPr>
        <p:grpSpPr>
          <a:xfrm>
            <a:off x="707388" y="2878867"/>
            <a:ext cx="488907" cy="488907"/>
            <a:chOff x="0" y="0"/>
            <a:chExt cx="193149" cy="193149"/>
          </a:xfrm>
        </p:grpSpPr>
        <p:sp>
          <p:nvSpPr>
            <p:cNvPr id="11" name="Freeform 11"/>
            <p:cNvSpPr/>
            <p:nvPr/>
          </p:nvSpPr>
          <p:spPr>
            <a:xfrm>
              <a:off x="0" y="0"/>
              <a:ext cx="193149" cy="193149"/>
            </a:xfrm>
            <a:custGeom>
              <a:avLst/>
              <a:gdLst/>
              <a:ahLst/>
              <a:cxnLst/>
              <a:rect l="l" t="t" r="r" b="b"/>
              <a:pathLst>
                <a:path w="193149" h="193149">
                  <a:moveTo>
                    <a:pt x="0" y="0"/>
                  </a:moveTo>
                  <a:lnTo>
                    <a:pt x="193149" y="0"/>
                  </a:lnTo>
                  <a:lnTo>
                    <a:pt x="193149" y="193149"/>
                  </a:lnTo>
                  <a:lnTo>
                    <a:pt x="0" y="193149"/>
                  </a:lnTo>
                  <a:close/>
                </a:path>
              </a:pathLst>
            </a:custGeom>
            <a:solidFill>
              <a:srgbClr val="F79421"/>
            </a:solidFill>
          </p:spPr>
          <p:txBody>
            <a:bodyPr/>
            <a:lstStyle/>
            <a:p>
              <a:endParaRPr lang="fr-FR" sz="1200" noProof="0" dirty="0">
                <a:latin typeface="Arial" panose="020B0604020202020204" pitchFamily="34" charset="0"/>
                <a:cs typeface="Arial" panose="020B0604020202020204" pitchFamily="34" charset="0"/>
              </a:endParaRPr>
            </a:p>
          </p:txBody>
        </p:sp>
        <p:sp>
          <p:nvSpPr>
            <p:cNvPr id="12" name="TextBox 12"/>
            <p:cNvSpPr txBox="1"/>
            <p:nvPr/>
          </p:nvSpPr>
          <p:spPr>
            <a:xfrm>
              <a:off x="0" y="-38100"/>
              <a:ext cx="193149" cy="231249"/>
            </a:xfrm>
            <a:prstGeom prst="rect">
              <a:avLst/>
            </a:prstGeom>
          </p:spPr>
          <p:txBody>
            <a:bodyPr lIns="33867" tIns="33867" rIns="33867" bIns="33867" rtlCol="0" anchor="ctr"/>
            <a:lstStyle/>
            <a:p>
              <a:pPr algn="ctr">
                <a:lnSpc>
                  <a:spcPts val="1960"/>
                </a:lnSpc>
              </a:pPr>
              <a:endParaRPr lang="fr-FR" sz="1200" noProof="0" dirty="0">
                <a:latin typeface="Arial" panose="020B0604020202020204" pitchFamily="34" charset="0"/>
                <a:cs typeface="Arial" panose="020B0604020202020204" pitchFamily="34" charset="0"/>
              </a:endParaRPr>
            </a:p>
          </p:txBody>
        </p:sp>
      </p:grpSp>
      <p:grpSp>
        <p:nvGrpSpPr>
          <p:cNvPr id="13" name="Group 13"/>
          <p:cNvGrpSpPr/>
          <p:nvPr/>
        </p:nvGrpSpPr>
        <p:grpSpPr>
          <a:xfrm>
            <a:off x="685801" y="1920060"/>
            <a:ext cx="488907" cy="488907"/>
            <a:chOff x="0" y="0"/>
            <a:chExt cx="193149" cy="193149"/>
          </a:xfrm>
        </p:grpSpPr>
        <p:sp>
          <p:nvSpPr>
            <p:cNvPr id="14" name="Freeform 14"/>
            <p:cNvSpPr/>
            <p:nvPr/>
          </p:nvSpPr>
          <p:spPr>
            <a:xfrm>
              <a:off x="0" y="0"/>
              <a:ext cx="193149" cy="193149"/>
            </a:xfrm>
            <a:custGeom>
              <a:avLst/>
              <a:gdLst/>
              <a:ahLst/>
              <a:cxnLst/>
              <a:rect l="l" t="t" r="r" b="b"/>
              <a:pathLst>
                <a:path w="193149" h="193149">
                  <a:moveTo>
                    <a:pt x="0" y="0"/>
                  </a:moveTo>
                  <a:lnTo>
                    <a:pt x="193149" y="0"/>
                  </a:lnTo>
                  <a:lnTo>
                    <a:pt x="193149" y="193149"/>
                  </a:lnTo>
                  <a:lnTo>
                    <a:pt x="0" y="193149"/>
                  </a:lnTo>
                  <a:close/>
                </a:path>
              </a:pathLst>
            </a:custGeom>
            <a:solidFill>
              <a:srgbClr val="F79421"/>
            </a:solidFill>
          </p:spPr>
          <p:txBody>
            <a:bodyPr/>
            <a:lstStyle/>
            <a:p>
              <a:endParaRPr lang="fr-FR" sz="1200" noProof="0" dirty="0">
                <a:latin typeface="Arial" panose="020B0604020202020204" pitchFamily="34" charset="0"/>
                <a:cs typeface="Arial" panose="020B0604020202020204" pitchFamily="34" charset="0"/>
              </a:endParaRPr>
            </a:p>
          </p:txBody>
        </p:sp>
        <p:sp>
          <p:nvSpPr>
            <p:cNvPr id="15" name="TextBox 15"/>
            <p:cNvSpPr txBox="1"/>
            <p:nvPr/>
          </p:nvSpPr>
          <p:spPr>
            <a:xfrm>
              <a:off x="0" y="-38100"/>
              <a:ext cx="193149" cy="231249"/>
            </a:xfrm>
            <a:prstGeom prst="rect">
              <a:avLst/>
            </a:prstGeom>
          </p:spPr>
          <p:txBody>
            <a:bodyPr lIns="33867" tIns="33867" rIns="33867" bIns="33867" rtlCol="0" anchor="ctr"/>
            <a:lstStyle/>
            <a:p>
              <a:pPr algn="ctr">
                <a:lnSpc>
                  <a:spcPts val="1960"/>
                </a:lnSpc>
              </a:pPr>
              <a:endParaRPr lang="fr-FR" sz="1200" noProof="0" dirty="0">
                <a:latin typeface="Arial" panose="020B0604020202020204" pitchFamily="34" charset="0"/>
                <a:cs typeface="Arial" panose="020B0604020202020204" pitchFamily="34" charset="0"/>
              </a:endParaRPr>
            </a:p>
          </p:txBody>
        </p:sp>
      </p:grpSp>
      <p:grpSp>
        <p:nvGrpSpPr>
          <p:cNvPr id="16" name="Group 16"/>
          <p:cNvGrpSpPr/>
          <p:nvPr/>
        </p:nvGrpSpPr>
        <p:grpSpPr>
          <a:xfrm>
            <a:off x="685801" y="4959402"/>
            <a:ext cx="488907" cy="488907"/>
            <a:chOff x="0" y="0"/>
            <a:chExt cx="193149" cy="193149"/>
          </a:xfrm>
        </p:grpSpPr>
        <p:sp>
          <p:nvSpPr>
            <p:cNvPr id="17" name="Freeform 17"/>
            <p:cNvSpPr/>
            <p:nvPr/>
          </p:nvSpPr>
          <p:spPr>
            <a:xfrm>
              <a:off x="0" y="0"/>
              <a:ext cx="193149" cy="193149"/>
            </a:xfrm>
            <a:custGeom>
              <a:avLst/>
              <a:gdLst/>
              <a:ahLst/>
              <a:cxnLst/>
              <a:rect l="l" t="t" r="r" b="b"/>
              <a:pathLst>
                <a:path w="193149" h="193149">
                  <a:moveTo>
                    <a:pt x="0" y="0"/>
                  </a:moveTo>
                  <a:lnTo>
                    <a:pt x="193149" y="0"/>
                  </a:lnTo>
                  <a:lnTo>
                    <a:pt x="193149" y="193149"/>
                  </a:lnTo>
                  <a:lnTo>
                    <a:pt x="0" y="193149"/>
                  </a:lnTo>
                  <a:close/>
                </a:path>
              </a:pathLst>
            </a:custGeom>
            <a:solidFill>
              <a:srgbClr val="F79421"/>
            </a:solidFill>
          </p:spPr>
          <p:txBody>
            <a:bodyPr/>
            <a:lstStyle/>
            <a:p>
              <a:endParaRPr lang="fr-FR" sz="1200" noProof="0" dirty="0">
                <a:latin typeface="Arial" panose="020B0604020202020204" pitchFamily="34" charset="0"/>
                <a:cs typeface="Arial" panose="020B0604020202020204" pitchFamily="34" charset="0"/>
              </a:endParaRPr>
            </a:p>
          </p:txBody>
        </p:sp>
        <p:sp>
          <p:nvSpPr>
            <p:cNvPr id="18" name="TextBox 18"/>
            <p:cNvSpPr txBox="1"/>
            <p:nvPr/>
          </p:nvSpPr>
          <p:spPr>
            <a:xfrm>
              <a:off x="0" y="-38100"/>
              <a:ext cx="193149" cy="231249"/>
            </a:xfrm>
            <a:prstGeom prst="rect">
              <a:avLst/>
            </a:prstGeom>
          </p:spPr>
          <p:txBody>
            <a:bodyPr lIns="33867" tIns="33867" rIns="33867" bIns="33867" rtlCol="0" anchor="ctr"/>
            <a:lstStyle/>
            <a:p>
              <a:pPr algn="ctr">
                <a:lnSpc>
                  <a:spcPts val="1960"/>
                </a:lnSpc>
              </a:pPr>
              <a:endParaRPr lang="fr-FR" sz="1200" noProof="0" dirty="0">
                <a:latin typeface="Arial" panose="020B0604020202020204" pitchFamily="34" charset="0"/>
                <a:cs typeface="Arial" panose="020B0604020202020204" pitchFamily="34" charset="0"/>
              </a:endParaRPr>
            </a:p>
          </p:txBody>
        </p:sp>
      </p:grpSp>
      <p:sp>
        <p:nvSpPr>
          <p:cNvPr id="19" name="AutoShape 19"/>
          <p:cNvSpPr/>
          <p:nvPr/>
        </p:nvSpPr>
        <p:spPr>
          <a:xfrm flipV="1">
            <a:off x="685800" y="4689527"/>
            <a:ext cx="4260501" cy="0"/>
          </a:xfrm>
          <a:prstGeom prst="line">
            <a:avLst/>
          </a:prstGeom>
          <a:ln w="28575" cap="flat">
            <a:solidFill>
              <a:srgbClr val="000000"/>
            </a:solidFill>
            <a:prstDash val="solid"/>
            <a:headEnd type="none" w="sm" len="sm"/>
            <a:tailEnd type="none" w="sm" len="sm"/>
          </a:ln>
        </p:spPr>
        <p:txBody>
          <a:bodyPr/>
          <a:lstStyle/>
          <a:p>
            <a:endParaRPr lang="fr-FR" sz="1200" noProof="0" dirty="0">
              <a:latin typeface="Arial" panose="020B0604020202020204" pitchFamily="34" charset="0"/>
              <a:cs typeface="Arial" panose="020B0604020202020204" pitchFamily="34" charset="0"/>
            </a:endParaRPr>
          </a:p>
        </p:txBody>
      </p:sp>
      <p:sp>
        <p:nvSpPr>
          <p:cNvPr id="20" name="AutoShape 20"/>
          <p:cNvSpPr/>
          <p:nvPr/>
        </p:nvSpPr>
        <p:spPr>
          <a:xfrm flipV="1">
            <a:off x="685800" y="5772413"/>
            <a:ext cx="4260501" cy="0"/>
          </a:xfrm>
          <a:prstGeom prst="line">
            <a:avLst/>
          </a:prstGeom>
          <a:ln w="28575" cap="flat">
            <a:solidFill>
              <a:srgbClr val="000000"/>
            </a:solidFill>
            <a:prstDash val="solid"/>
            <a:headEnd type="none" w="sm" len="sm"/>
            <a:tailEnd type="none" w="sm" len="sm"/>
          </a:ln>
        </p:spPr>
        <p:txBody>
          <a:bodyPr/>
          <a:lstStyle/>
          <a:p>
            <a:endParaRPr lang="fr-FR" sz="1200" noProof="0" dirty="0">
              <a:latin typeface="Arial" panose="020B0604020202020204" pitchFamily="34" charset="0"/>
              <a:cs typeface="Arial" panose="020B0604020202020204" pitchFamily="34" charset="0"/>
            </a:endParaRPr>
          </a:p>
        </p:txBody>
      </p:sp>
      <p:grpSp>
        <p:nvGrpSpPr>
          <p:cNvPr id="21" name="Group 21"/>
          <p:cNvGrpSpPr/>
          <p:nvPr/>
        </p:nvGrpSpPr>
        <p:grpSpPr>
          <a:xfrm>
            <a:off x="685801" y="6026914"/>
            <a:ext cx="488907" cy="488907"/>
            <a:chOff x="0" y="0"/>
            <a:chExt cx="193149" cy="193149"/>
          </a:xfrm>
        </p:grpSpPr>
        <p:sp>
          <p:nvSpPr>
            <p:cNvPr id="22" name="Freeform 22"/>
            <p:cNvSpPr/>
            <p:nvPr/>
          </p:nvSpPr>
          <p:spPr>
            <a:xfrm>
              <a:off x="0" y="0"/>
              <a:ext cx="193149" cy="193149"/>
            </a:xfrm>
            <a:custGeom>
              <a:avLst/>
              <a:gdLst/>
              <a:ahLst/>
              <a:cxnLst/>
              <a:rect l="l" t="t" r="r" b="b"/>
              <a:pathLst>
                <a:path w="193149" h="193149">
                  <a:moveTo>
                    <a:pt x="0" y="0"/>
                  </a:moveTo>
                  <a:lnTo>
                    <a:pt x="193149" y="0"/>
                  </a:lnTo>
                  <a:lnTo>
                    <a:pt x="193149" y="193149"/>
                  </a:lnTo>
                  <a:lnTo>
                    <a:pt x="0" y="193149"/>
                  </a:lnTo>
                  <a:close/>
                </a:path>
              </a:pathLst>
            </a:custGeom>
            <a:solidFill>
              <a:srgbClr val="F79421"/>
            </a:solidFill>
          </p:spPr>
          <p:txBody>
            <a:bodyPr/>
            <a:lstStyle/>
            <a:p>
              <a:endParaRPr lang="fr-FR" sz="1200" noProof="0" dirty="0">
                <a:latin typeface="Arial" panose="020B0604020202020204" pitchFamily="34" charset="0"/>
                <a:cs typeface="Arial" panose="020B0604020202020204" pitchFamily="34" charset="0"/>
              </a:endParaRPr>
            </a:p>
          </p:txBody>
        </p:sp>
        <p:sp>
          <p:nvSpPr>
            <p:cNvPr id="23" name="TextBox 23"/>
            <p:cNvSpPr txBox="1"/>
            <p:nvPr/>
          </p:nvSpPr>
          <p:spPr>
            <a:xfrm>
              <a:off x="0" y="-38100"/>
              <a:ext cx="193149" cy="231249"/>
            </a:xfrm>
            <a:prstGeom prst="rect">
              <a:avLst/>
            </a:prstGeom>
          </p:spPr>
          <p:txBody>
            <a:bodyPr lIns="33867" tIns="33867" rIns="33867" bIns="33867" rtlCol="0" anchor="ctr"/>
            <a:lstStyle/>
            <a:p>
              <a:pPr algn="ctr">
                <a:lnSpc>
                  <a:spcPts val="1960"/>
                </a:lnSpc>
              </a:pPr>
              <a:endParaRPr lang="fr-FR" sz="1200" noProof="0" dirty="0">
                <a:latin typeface="Arial" panose="020B0604020202020204" pitchFamily="34" charset="0"/>
                <a:cs typeface="Arial" panose="020B0604020202020204" pitchFamily="34" charset="0"/>
              </a:endParaRPr>
            </a:p>
          </p:txBody>
        </p:sp>
      </p:grpSp>
      <p:sp>
        <p:nvSpPr>
          <p:cNvPr id="24" name="Freeform 24"/>
          <p:cNvSpPr/>
          <p:nvPr/>
        </p:nvSpPr>
        <p:spPr>
          <a:xfrm>
            <a:off x="4946302" y="2614067"/>
            <a:ext cx="1671273" cy="1910027"/>
          </a:xfrm>
          <a:custGeom>
            <a:avLst/>
            <a:gdLst/>
            <a:ahLst/>
            <a:cxnLst/>
            <a:rect l="l" t="t" r="r" b="b"/>
            <a:pathLst>
              <a:path w="2506910" h="2865040">
                <a:moveTo>
                  <a:pt x="0" y="0"/>
                </a:moveTo>
                <a:lnTo>
                  <a:pt x="2506910" y="0"/>
                </a:lnTo>
                <a:lnTo>
                  <a:pt x="2506910" y="2865040"/>
                </a:lnTo>
                <a:lnTo>
                  <a:pt x="0" y="28650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sz="1200" noProof="0" dirty="0"/>
          </a:p>
        </p:txBody>
      </p:sp>
      <p:sp>
        <p:nvSpPr>
          <p:cNvPr id="25" name="TextBox 25"/>
          <p:cNvSpPr txBox="1"/>
          <p:nvPr/>
        </p:nvSpPr>
        <p:spPr>
          <a:xfrm>
            <a:off x="463305" y="310823"/>
            <a:ext cx="4567432" cy="1179810"/>
          </a:xfrm>
          <a:prstGeom prst="rect">
            <a:avLst/>
          </a:prstGeom>
        </p:spPr>
        <p:txBody>
          <a:bodyPr lIns="0" tIns="0" rIns="0" bIns="0" rtlCol="0" anchor="t">
            <a:spAutoFit/>
          </a:bodyPr>
          <a:lstStyle/>
          <a:p>
            <a:pPr algn="ctr">
              <a:lnSpc>
                <a:spcPts val="4760"/>
              </a:lnSpc>
              <a:spcBef>
                <a:spcPct val="0"/>
              </a:spcBef>
            </a:pPr>
            <a:r>
              <a:rPr lang="fr-FR" sz="3200" b="1" spc="-150" noProof="0" dirty="0">
                <a:solidFill>
                  <a:schemeClr val="bg1"/>
                </a:solidFill>
                <a:latin typeface="Roboto" panose="02000000000000000000" pitchFamily="2" charset="0"/>
                <a:ea typeface="Roboto" panose="02000000000000000000" pitchFamily="2" charset="0"/>
                <a:cs typeface="Arial"/>
              </a:rPr>
              <a:t>ÉLÉMENTS STANDARD D'UN ACCORD</a:t>
            </a:r>
          </a:p>
        </p:txBody>
      </p:sp>
      <p:sp>
        <p:nvSpPr>
          <p:cNvPr id="26" name="TextBox 26"/>
          <p:cNvSpPr txBox="1"/>
          <p:nvPr/>
        </p:nvSpPr>
        <p:spPr>
          <a:xfrm>
            <a:off x="1605769" y="1881959"/>
            <a:ext cx="3254539" cy="734560"/>
          </a:xfrm>
          <a:prstGeom prst="rect">
            <a:avLst/>
          </a:prstGeom>
        </p:spPr>
        <p:txBody>
          <a:bodyPr lIns="0" tIns="0" rIns="0" bIns="0" rtlCol="0" anchor="t">
            <a:spAutoFit/>
          </a:bodyPr>
          <a:lstStyle/>
          <a:p>
            <a:pPr>
              <a:lnSpc>
                <a:spcPts val="2986"/>
              </a:lnSpc>
              <a:spcBef>
                <a:spcPct val="0"/>
              </a:spcBef>
            </a:pPr>
            <a:r>
              <a:rPr lang="fr-FR" sz="2100" dirty="0">
                <a:solidFill>
                  <a:srgbClr val="FFFFFF"/>
                </a:solidFill>
                <a:latin typeface="Arial"/>
                <a:cs typeface="Arial"/>
                <a:sym typeface="Proxima Nova"/>
              </a:rPr>
              <a:t>Termes et conditions</a:t>
            </a:r>
            <a:endParaRPr lang="en-US" sz="2100" dirty="0">
              <a:solidFill>
                <a:srgbClr val="FFFFFF"/>
              </a:solidFill>
              <a:latin typeface="Arial"/>
              <a:cs typeface="Arial"/>
              <a:sym typeface="Proxima Nova"/>
            </a:endParaRPr>
          </a:p>
          <a:p>
            <a:pPr>
              <a:lnSpc>
                <a:spcPts val="2986"/>
              </a:lnSpc>
              <a:spcBef>
                <a:spcPct val="0"/>
              </a:spcBef>
            </a:pPr>
            <a:endParaRPr lang="fr-FR" sz="2100" noProof="0" dirty="0">
              <a:solidFill>
                <a:srgbClr val="FFFFFF"/>
              </a:solidFill>
              <a:latin typeface="Arial" panose="020B0604020202020204" pitchFamily="34" charset="0"/>
              <a:ea typeface="Proxima Nova"/>
              <a:cs typeface="Arial" panose="020B0604020202020204" pitchFamily="34" charset="0"/>
            </a:endParaRPr>
          </a:p>
        </p:txBody>
      </p:sp>
      <p:sp>
        <p:nvSpPr>
          <p:cNvPr id="27" name="TextBox 27"/>
          <p:cNvSpPr txBox="1"/>
          <p:nvPr/>
        </p:nvSpPr>
        <p:spPr>
          <a:xfrm>
            <a:off x="1605769" y="2862897"/>
            <a:ext cx="3254539" cy="734560"/>
          </a:xfrm>
          <a:prstGeom prst="rect">
            <a:avLst/>
          </a:prstGeom>
        </p:spPr>
        <p:txBody>
          <a:bodyPr lIns="0" tIns="0" rIns="0" bIns="0" rtlCol="0" anchor="t">
            <a:spAutoFit/>
          </a:bodyPr>
          <a:lstStyle/>
          <a:p>
            <a:pPr>
              <a:lnSpc>
                <a:spcPts val="2986"/>
              </a:lnSpc>
              <a:spcBef>
                <a:spcPct val="0"/>
              </a:spcBef>
            </a:pPr>
            <a:r>
              <a:rPr lang="fr-FR" sz="2100" dirty="0">
                <a:solidFill>
                  <a:srgbClr val="FFFFFF"/>
                </a:solidFill>
                <a:latin typeface="Arial"/>
                <a:cs typeface="Arial"/>
                <a:sym typeface="Proxima Nova"/>
              </a:rPr>
              <a:t> Portée du projet</a:t>
            </a:r>
          </a:p>
          <a:p>
            <a:pPr>
              <a:lnSpc>
                <a:spcPts val="2986"/>
              </a:lnSpc>
              <a:spcBef>
                <a:spcPct val="0"/>
              </a:spcBef>
            </a:pPr>
            <a:endParaRPr lang="fr-FR" sz="2100" noProof="0" dirty="0">
              <a:solidFill>
                <a:srgbClr val="FFFFFF"/>
              </a:solidFill>
              <a:latin typeface="Arial" panose="020B0604020202020204" pitchFamily="34" charset="0"/>
              <a:ea typeface="Proxima Nova"/>
              <a:cs typeface="Arial" panose="020B0604020202020204" pitchFamily="34" charset="0"/>
            </a:endParaRPr>
          </a:p>
        </p:txBody>
      </p:sp>
      <p:sp>
        <p:nvSpPr>
          <p:cNvPr id="28" name="TextBox 28"/>
          <p:cNvSpPr txBox="1"/>
          <p:nvPr/>
        </p:nvSpPr>
        <p:spPr>
          <a:xfrm>
            <a:off x="1605769" y="3838415"/>
            <a:ext cx="3254539" cy="734560"/>
          </a:xfrm>
          <a:prstGeom prst="rect">
            <a:avLst/>
          </a:prstGeom>
        </p:spPr>
        <p:txBody>
          <a:bodyPr lIns="0" tIns="0" rIns="0" bIns="0" rtlCol="0" anchor="t">
            <a:spAutoFit/>
          </a:bodyPr>
          <a:lstStyle/>
          <a:p>
            <a:pPr>
              <a:lnSpc>
                <a:spcPts val="2986"/>
              </a:lnSpc>
              <a:spcBef>
                <a:spcPct val="0"/>
              </a:spcBef>
            </a:pPr>
            <a:r>
              <a:rPr lang="fr-FR" sz="2100" dirty="0">
                <a:solidFill>
                  <a:srgbClr val="FFFFFF"/>
                </a:solidFill>
                <a:latin typeface="Arial"/>
                <a:cs typeface="Arial"/>
                <a:sym typeface="Proxima Nova"/>
              </a:rPr>
              <a:t> Révision et amendement</a:t>
            </a:r>
          </a:p>
          <a:p>
            <a:pPr>
              <a:lnSpc>
                <a:spcPts val="2986"/>
              </a:lnSpc>
              <a:spcBef>
                <a:spcPct val="0"/>
              </a:spcBef>
            </a:pPr>
            <a:endParaRPr lang="fr-FR" sz="2100" noProof="0" dirty="0">
              <a:solidFill>
                <a:srgbClr val="FFFFFF"/>
              </a:solidFill>
              <a:latin typeface="Arial" panose="020B0604020202020204" pitchFamily="34" charset="0"/>
              <a:ea typeface="Proxima Nova"/>
              <a:cs typeface="Arial" panose="020B0604020202020204" pitchFamily="34" charset="0"/>
            </a:endParaRPr>
          </a:p>
        </p:txBody>
      </p:sp>
      <p:sp>
        <p:nvSpPr>
          <p:cNvPr id="29" name="TextBox 29"/>
          <p:cNvSpPr txBox="1"/>
          <p:nvPr/>
        </p:nvSpPr>
        <p:spPr>
          <a:xfrm>
            <a:off x="707388" y="2033068"/>
            <a:ext cx="445733" cy="233269"/>
          </a:xfrm>
          <a:prstGeom prst="rect">
            <a:avLst/>
          </a:prstGeom>
        </p:spPr>
        <p:txBody>
          <a:bodyPr lIns="0" tIns="0" rIns="0" bIns="0" rtlCol="0" anchor="t">
            <a:spAutoFit/>
          </a:bodyPr>
          <a:lstStyle/>
          <a:p>
            <a:pPr algn="ctr">
              <a:lnSpc>
                <a:spcPts val="1960"/>
              </a:lnSpc>
              <a:spcBef>
                <a:spcPct val="0"/>
              </a:spcBef>
            </a:pPr>
            <a:r>
              <a:rPr lang="fr-FR" sz="1400" b="1" noProof="0" dirty="0">
                <a:solidFill>
                  <a:srgbClr val="FFFFFF"/>
                </a:solidFill>
                <a:latin typeface="Arial" panose="020B0604020202020204" pitchFamily="34" charset="0"/>
                <a:ea typeface="Inter Medium"/>
                <a:cs typeface="Arial" panose="020B0604020202020204" pitchFamily="34" charset="0"/>
                <a:sym typeface="Inter Medium"/>
              </a:rPr>
              <a:t>01</a:t>
            </a:r>
          </a:p>
        </p:txBody>
      </p:sp>
      <p:sp>
        <p:nvSpPr>
          <p:cNvPr id="30" name="TextBox 30"/>
          <p:cNvSpPr txBox="1"/>
          <p:nvPr/>
        </p:nvSpPr>
        <p:spPr>
          <a:xfrm>
            <a:off x="728975" y="2991876"/>
            <a:ext cx="445733" cy="233269"/>
          </a:xfrm>
          <a:prstGeom prst="rect">
            <a:avLst/>
          </a:prstGeom>
        </p:spPr>
        <p:txBody>
          <a:bodyPr lIns="0" tIns="0" rIns="0" bIns="0" rtlCol="0" anchor="t">
            <a:spAutoFit/>
          </a:bodyPr>
          <a:lstStyle/>
          <a:p>
            <a:pPr algn="ctr">
              <a:lnSpc>
                <a:spcPts val="1960"/>
              </a:lnSpc>
              <a:spcBef>
                <a:spcPct val="0"/>
              </a:spcBef>
            </a:pPr>
            <a:r>
              <a:rPr lang="fr-FR" sz="1400" b="1" noProof="0" dirty="0">
                <a:solidFill>
                  <a:srgbClr val="FFFFFF"/>
                </a:solidFill>
                <a:latin typeface="Arial" panose="020B0604020202020204" pitchFamily="34" charset="0"/>
                <a:ea typeface="Inter Medium"/>
                <a:cs typeface="Arial" panose="020B0604020202020204" pitchFamily="34" charset="0"/>
                <a:sym typeface="Inter Medium"/>
              </a:rPr>
              <a:t>02</a:t>
            </a:r>
          </a:p>
        </p:txBody>
      </p:sp>
      <p:sp>
        <p:nvSpPr>
          <p:cNvPr id="31" name="TextBox 31"/>
          <p:cNvSpPr txBox="1"/>
          <p:nvPr/>
        </p:nvSpPr>
        <p:spPr>
          <a:xfrm>
            <a:off x="707388" y="3989524"/>
            <a:ext cx="445733" cy="233269"/>
          </a:xfrm>
          <a:prstGeom prst="rect">
            <a:avLst/>
          </a:prstGeom>
        </p:spPr>
        <p:txBody>
          <a:bodyPr lIns="0" tIns="0" rIns="0" bIns="0" rtlCol="0" anchor="t">
            <a:spAutoFit/>
          </a:bodyPr>
          <a:lstStyle/>
          <a:p>
            <a:pPr algn="ctr">
              <a:lnSpc>
                <a:spcPts val="1960"/>
              </a:lnSpc>
              <a:spcBef>
                <a:spcPct val="0"/>
              </a:spcBef>
            </a:pPr>
            <a:r>
              <a:rPr lang="fr-FR" sz="1400" b="1" noProof="0" dirty="0">
                <a:solidFill>
                  <a:srgbClr val="FFFFFF"/>
                </a:solidFill>
                <a:latin typeface="Arial" panose="020B0604020202020204" pitchFamily="34" charset="0"/>
                <a:ea typeface="Inter Medium"/>
                <a:cs typeface="Arial" panose="020B0604020202020204" pitchFamily="34" charset="0"/>
                <a:sym typeface="Inter Medium"/>
              </a:rPr>
              <a:t>03</a:t>
            </a:r>
          </a:p>
        </p:txBody>
      </p:sp>
      <p:sp>
        <p:nvSpPr>
          <p:cNvPr id="32" name="TextBox 32"/>
          <p:cNvSpPr txBox="1"/>
          <p:nvPr/>
        </p:nvSpPr>
        <p:spPr>
          <a:xfrm>
            <a:off x="6430243" y="616103"/>
            <a:ext cx="5471254" cy="6442982"/>
          </a:xfrm>
          <a:prstGeom prst="rect">
            <a:avLst/>
          </a:prstGeom>
        </p:spPr>
        <p:txBody>
          <a:bodyPr wrap="square" lIns="0" tIns="0" rIns="0" bIns="0" rtlCol="0" anchor="t">
            <a:spAutoFit/>
          </a:bodyPr>
          <a:lstStyle/>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Dispositions générales ou considérations préalables ou objectifs</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Parties</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Définitions et interprétation</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Définition de la zone du projet</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Principes et objectifs</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Consentement et consultation</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Conseil juridique indépendant</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Attribution des dépenses</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Entrée en vigueur et expiration</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Garanties, autorités et succession</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Règlement des litiges</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Confidentialité</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Applicabilité</a:t>
            </a:r>
            <a:endParaRPr lang="fr-FR" sz="1400" noProof="0" dirty="0">
              <a:solidFill>
                <a:srgbClr val="000000"/>
              </a:solidFill>
              <a:latin typeface="Roboto" panose="02000000000000000000" pitchFamily="2" charset="0"/>
              <a:ea typeface="Roboto" panose="02000000000000000000" pitchFamily="2" charset="0"/>
              <a:cs typeface="Proxima Nova"/>
              <a:sym typeface="Proxima Nova"/>
            </a:endParaRP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Cession : vente ou transfert du projet ou de la société</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Que se passe-t-il si aucune exploitation minière n'a lieu? </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Circonstances imprévues et force majeure</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Suspension de l'accord ou des opérations</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Avis</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Modification</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Changement de législation</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Exonération</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Divisibilité</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Indemnisation</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Non-emploi ou relation entre les parties</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Avocats</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Contreparties</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Exécution de l'accord</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Mesures supplémentaires</a:t>
            </a:r>
          </a:p>
          <a:p>
            <a:pPr marL="285750" lvl="0" indent="-285750" eaLnBrk="0" fontAlgn="base" hangingPunct="0">
              <a:spcBef>
                <a:spcPct val="0"/>
              </a:spcBef>
              <a:spcAft>
                <a:spcPct val="0"/>
              </a:spcAft>
              <a:buFont typeface="Arial" panose="020B0604020202020204" pitchFamily="34" charset="0"/>
              <a:buChar char="•"/>
            </a:pPr>
            <a:r>
              <a:rPr lang="fr-FR" sz="1400" noProof="0" dirty="0">
                <a:latin typeface="Roboto" panose="02000000000000000000" pitchFamily="2" charset="0"/>
                <a:ea typeface="Roboto" panose="02000000000000000000" pitchFamily="2" charset="0"/>
              </a:rPr>
              <a:t>Révision</a:t>
            </a:r>
            <a:endParaRPr lang="fr-FR" sz="1200" noProof="0" dirty="0">
              <a:solidFill>
                <a:srgbClr val="000000"/>
              </a:solidFill>
              <a:latin typeface="Proxima Nova"/>
              <a:ea typeface="Proxima Nova"/>
              <a:cs typeface="Proxima Nova"/>
            </a:endParaRPr>
          </a:p>
        </p:txBody>
      </p:sp>
      <p:sp>
        <p:nvSpPr>
          <p:cNvPr id="33" name="TextBox 33"/>
          <p:cNvSpPr txBox="1"/>
          <p:nvPr/>
        </p:nvSpPr>
        <p:spPr>
          <a:xfrm>
            <a:off x="10727990" y="6718690"/>
            <a:ext cx="1464010" cy="131639"/>
          </a:xfrm>
          <a:prstGeom prst="rect">
            <a:avLst/>
          </a:prstGeom>
        </p:spPr>
        <p:txBody>
          <a:bodyPr lIns="0" tIns="0" rIns="0" bIns="0" rtlCol="0" anchor="t">
            <a:spAutoFit/>
          </a:bodyPr>
          <a:lstStyle/>
          <a:p>
            <a:pPr algn="r">
              <a:lnSpc>
                <a:spcPts val="1114"/>
              </a:lnSpc>
            </a:pPr>
            <a:r>
              <a:rPr lang="fr-FR" sz="884" noProof="0" dirty="0">
                <a:solidFill>
                  <a:srgbClr val="FFFFFF"/>
                </a:solidFill>
                <a:latin typeface="Proxima Nova"/>
                <a:ea typeface="Proxima Nova"/>
                <a:cs typeface="Proxima Nova"/>
                <a:sym typeface="Proxima Nova"/>
              </a:rPr>
              <a:t>(c)Jeremy Melville</a:t>
            </a:r>
          </a:p>
        </p:txBody>
      </p:sp>
      <p:sp>
        <p:nvSpPr>
          <p:cNvPr id="34" name="TextBox 34"/>
          <p:cNvSpPr txBox="1"/>
          <p:nvPr/>
        </p:nvSpPr>
        <p:spPr>
          <a:xfrm>
            <a:off x="1605769" y="4921301"/>
            <a:ext cx="3254539" cy="734560"/>
          </a:xfrm>
          <a:prstGeom prst="rect">
            <a:avLst/>
          </a:prstGeom>
        </p:spPr>
        <p:txBody>
          <a:bodyPr lIns="0" tIns="0" rIns="0" bIns="0" rtlCol="0" anchor="t">
            <a:spAutoFit/>
          </a:bodyPr>
          <a:lstStyle/>
          <a:p>
            <a:pPr>
              <a:lnSpc>
                <a:spcPts val="2986"/>
              </a:lnSpc>
              <a:spcBef>
                <a:spcPct val="0"/>
              </a:spcBef>
            </a:pPr>
            <a:r>
              <a:rPr lang="fr-FR" sz="2100" noProof="0" dirty="0">
                <a:solidFill>
                  <a:srgbClr val="FFFFFF"/>
                </a:solidFill>
                <a:latin typeface="Arial"/>
                <a:ea typeface="Proxima Nova"/>
                <a:cs typeface="Arial"/>
                <a:sym typeface="Proxima Nova"/>
              </a:rPr>
              <a:t> </a:t>
            </a:r>
            <a:r>
              <a:rPr lang="fr-FR" sz="2100" dirty="0">
                <a:solidFill>
                  <a:srgbClr val="FFFFFF"/>
                </a:solidFill>
                <a:latin typeface="Arial"/>
                <a:cs typeface="Arial"/>
                <a:sym typeface="Proxima Nova"/>
              </a:rPr>
              <a:t>Clauses de confidentialité</a:t>
            </a:r>
            <a:endParaRPr lang="en-US" sz="2100" dirty="0">
              <a:solidFill>
                <a:srgbClr val="FFFFFF"/>
              </a:solidFill>
              <a:latin typeface="Arial"/>
              <a:cs typeface="Arial"/>
            </a:endParaRPr>
          </a:p>
          <a:p>
            <a:pPr>
              <a:lnSpc>
                <a:spcPts val="2986"/>
              </a:lnSpc>
              <a:spcBef>
                <a:spcPct val="0"/>
              </a:spcBef>
            </a:pPr>
            <a:endParaRPr lang="fr-FR" sz="2100" noProof="0" dirty="0">
              <a:solidFill>
                <a:srgbClr val="FFFFFF"/>
              </a:solidFill>
              <a:latin typeface="Arial" panose="020B0604020202020204" pitchFamily="34" charset="0"/>
              <a:ea typeface="Proxima Nova"/>
              <a:cs typeface="Arial" panose="020B0604020202020204" pitchFamily="34" charset="0"/>
            </a:endParaRPr>
          </a:p>
        </p:txBody>
      </p:sp>
      <p:sp>
        <p:nvSpPr>
          <p:cNvPr id="35" name="TextBox 35"/>
          <p:cNvSpPr txBox="1"/>
          <p:nvPr/>
        </p:nvSpPr>
        <p:spPr>
          <a:xfrm>
            <a:off x="707388" y="5072410"/>
            <a:ext cx="445733" cy="233269"/>
          </a:xfrm>
          <a:prstGeom prst="rect">
            <a:avLst/>
          </a:prstGeom>
        </p:spPr>
        <p:txBody>
          <a:bodyPr lIns="0" tIns="0" rIns="0" bIns="0" rtlCol="0" anchor="t">
            <a:spAutoFit/>
          </a:bodyPr>
          <a:lstStyle/>
          <a:p>
            <a:pPr algn="ctr">
              <a:lnSpc>
                <a:spcPts val="1960"/>
              </a:lnSpc>
              <a:spcBef>
                <a:spcPct val="0"/>
              </a:spcBef>
            </a:pPr>
            <a:r>
              <a:rPr lang="fr-FR" sz="1400" b="1" noProof="0" dirty="0">
                <a:solidFill>
                  <a:srgbClr val="FFFFFF"/>
                </a:solidFill>
                <a:latin typeface="Arial" panose="020B0604020202020204" pitchFamily="34" charset="0"/>
                <a:ea typeface="Inter Medium"/>
                <a:cs typeface="Arial" panose="020B0604020202020204" pitchFamily="34" charset="0"/>
                <a:sym typeface="Inter Medium"/>
              </a:rPr>
              <a:t>04</a:t>
            </a:r>
          </a:p>
        </p:txBody>
      </p:sp>
      <p:sp>
        <p:nvSpPr>
          <p:cNvPr id="36" name="TextBox 36"/>
          <p:cNvSpPr txBox="1"/>
          <p:nvPr/>
        </p:nvSpPr>
        <p:spPr>
          <a:xfrm>
            <a:off x="1593068" y="5950713"/>
            <a:ext cx="3900975" cy="1119281"/>
          </a:xfrm>
          <a:prstGeom prst="rect">
            <a:avLst/>
          </a:prstGeom>
        </p:spPr>
        <p:txBody>
          <a:bodyPr wrap="square" lIns="0" tIns="0" rIns="0" bIns="0" rtlCol="0" anchor="t">
            <a:spAutoFit/>
          </a:bodyPr>
          <a:lstStyle/>
          <a:p>
            <a:pPr>
              <a:lnSpc>
                <a:spcPts val="2986"/>
              </a:lnSpc>
              <a:spcBef>
                <a:spcPct val="0"/>
              </a:spcBef>
            </a:pPr>
            <a:r>
              <a:rPr lang="fr-FR" sz="2100" noProof="0" dirty="0">
                <a:solidFill>
                  <a:srgbClr val="FFFFFF"/>
                </a:solidFill>
                <a:latin typeface="Arial"/>
                <a:ea typeface="Proxima Nova"/>
                <a:cs typeface="Arial"/>
                <a:sym typeface="Proxima Nova"/>
              </a:rPr>
              <a:t> </a:t>
            </a:r>
            <a:r>
              <a:rPr lang="fr-FR" sz="2100" dirty="0">
                <a:solidFill>
                  <a:srgbClr val="FFFFFF"/>
                </a:solidFill>
                <a:latin typeface="Arial"/>
                <a:cs typeface="Arial"/>
                <a:sym typeface="Proxima Nova"/>
              </a:rPr>
              <a:t>Mise en œuvre</a:t>
            </a:r>
            <a:br>
              <a:rPr lang="fr-FR" sz="2100" dirty="0">
                <a:solidFill>
                  <a:srgbClr val="FFFFFF"/>
                </a:solidFill>
                <a:latin typeface="Arial"/>
                <a:cs typeface="Arial"/>
                <a:sym typeface="Proxima Nova"/>
              </a:rPr>
            </a:br>
            <a:r>
              <a:rPr lang="fr-FR" sz="2100" dirty="0">
                <a:solidFill>
                  <a:srgbClr val="FFFFFF"/>
                </a:solidFill>
                <a:latin typeface="Arial"/>
                <a:cs typeface="Arial"/>
                <a:sym typeface="Proxima Nova"/>
              </a:rPr>
              <a:t> Caractère exécutoire</a:t>
            </a:r>
          </a:p>
          <a:p>
            <a:pPr>
              <a:lnSpc>
                <a:spcPts val="2986"/>
              </a:lnSpc>
              <a:spcBef>
                <a:spcPct val="0"/>
              </a:spcBef>
            </a:pPr>
            <a:endParaRPr lang="fr-FR" sz="2100" noProof="0" dirty="0">
              <a:solidFill>
                <a:srgbClr val="FFFFFF"/>
              </a:solidFill>
              <a:latin typeface="Arial" panose="020B0604020202020204" pitchFamily="34" charset="0"/>
              <a:ea typeface="Proxima Nova"/>
              <a:cs typeface="Arial" panose="020B0604020202020204" pitchFamily="34" charset="0"/>
            </a:endParaRPr>
          </a:p>
        </p:txBody>
      </p:sp>
      <p:sp>
        <p:nvSpPr>
          <p:cNvPr id="37" name="TextBox 37"/>
          <p:cNvSpPr txBox="1"/>
          <p:nvPr/>
        </p:nvSpPr>
        <p:spPr>
          <a:xfrm>
            <a:off x="707388" y="6139922"/>
            <a:ext cx="445733" cy="233269"/>
          </a:xfrm>
          <a:prstGeom prst="rect">
            <a:avLst/>
          </a:prstGeom>
        </p:spPr>
        <p:txBody>
          <a:bodyPr lIns="0" tIns="0" rIns="0" bIns="0" rtlCol="0" anchor="t">
            <a:spAutoFit/>
          </a:bodyPr>
          <a:lstStyle/>
          <a:p>
            <a:pPr algn="ctr">
              <a:lnSpc>
                <a:spcPts val="1960"/>
              </a:lnSpc>
              <a:spcBef>
                <a:spcPct val="0"/>
              </a:spcBef>
            </a:pPr>
            <a:r>
              <a:rPr lang="fr-FR" sz="1400" b="1" noProof="0" dirty="0">
                <a:solidFill>
                  <a:srgbClr val="FFFFFF"/>
                </a:solidFill>
                <a:latin typeface="Arial" panose="020B0604020202020204" pitchFamily="34" charset="0"/>
                <a:ea typeface="Inter Medium"/>
                <a:cs typeface="Arial" panose="020B0604020202020204" pitchFamily="34" charset="0"/>
                <a:sym typeface="Inter Medium"/>
              </a:rPr>
              <a:t>05</a:t>
            </a:r>
          </a:p>
        </p:txBody>
      </p:sp>
      <p:sp>
        <p:nvSpPr>
          <p:cNvPr id="38" name="TextBox 38"/>
          <p:cNvSpPr txBox="1"/>
          <p:nvPr/>
        </p:nvSpPr>
        <p:spPr>
          <a:xfrm>
            <a:off x="6096000" y="45838"/>
            <a:ext cx="6490773" cy="410369"/>
          </a:xfrm>
          <a:prstGeom prst="rect">
            <a:avLst/>
          </a:prstGeom>
        </p:spPr>
        <p:txBody>
          <a:bodyPr wrap="square" lIns="0" tIns="0" rIns="0" bIns="0" rtlCol="0" anchor="t">
            <a:spAutoFit/>
          </a:bodyPr>
          <a:lstStyle/>
          <a:p>
            <a:pPr>
              <a:lnSpc>
                <a:spcPts val="3640"/>
              </a:lnSpc>
              <a:spcBef>
                <a:spcPct val="0"/>
              </a:spcBef>
            </a:pPr>
            <a:r>
              <a:rPr lang="fr-FR" sz="2000" b="1" spc="-150" noProof="0" dirty="0">
                <a:solidFill>
                  <a:schemeClr val="tx1">
                    <a:lumMod val="65000"/>
                    <a:lumOff val="35000"/>
                  </a:schemeClr>
                </a:solidFill>
                <a:latin typeface="Roboto" panose="02000000000000000000" pitchFamily="2" charset="0"/>
                <a:ea typeface="Roboto" panose="02000000000000000000" pitchFamily="2" charset="0"/>
                <a:cs typeface="Arial"/>
              </a:rPr>
              <a:t>LISTE DE CONTRÔLE DES DISPOSITIONS JURIDIQUES</a:t>
            </a:r>
          </a:p>
        </p:txBody>
      </p:sp>
      <p:sp>
        <p:nvSpPr>
          <p:cNvPr id="41" name="Rectangle 3">
            <a:extLst>
              <a:ext uri="{FF2B5EF4-FFF2-40B4-BE49-F238E27FC236}">
                <a16:creationId xmlns:a16="http://schemas.microsoft.com/office/drawing/2014/main" id="{C06BEF5D-95BB-55ED-1A38-8EC7BA472B87}"/>
              </a:ext>
            </a:extLst>
          </p:cNvPr>
          <p:cNvSpPr>
            <a:spLocks noChangeArrowheads="1"/>
          </p:cNvSpPr>
          <p:nvPr/>
        </p:nvSpPr>
        <p:spPr bwMode="auto">
          <a:xfrm>
            <a:off x="0" y="43934"/>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634391" y="1205531"/>
            <a:ext cx="478283" cy="434123"/>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txBody>
            <a:bodyPr/>
            <a:lstStyle/>
            <a:p>
              <a:endParaRPr lang="fr-FR" sz="1200" noProof="0" dirty="0"/>
            </a:p>
          </p:txBody>
        </p:sp>
        <p:sp>
          <p:nvSpPr>
            <p:cNvPr id="4" name="TextBox 4"/>
            <p:cNvSpPr txBox="1"/>
            <p:nvPr/>
          </p:nvSpPr>
          <p:spPr>
            <a:xfrm>
              <a:off x="127000" y="282575"/>
              <a:ext cx="558800" cy="377825"/>
            </a:xfrm>
            <a:prstGeom prst="rect">
              <a:avLst/>
            </a:prstGeom>
          </p:spPr>
          <p:txBody>
            <a:bodyPr lIns="33867" tIns="33867" rIns="33867" bIns="33867" rtlCol="0" anchor="ctr"/>
            <a:lstStyle/>
            <a:p>
              <a:pPr algn="ctr">
                <a:lnSpc>
                  <a:spcPts val="1773"/>
                </a:lnSpc>
              </a:pPr>
              <a:endParaRPr lang="fr-FR" sz="1200" noProof="0" dirty="0"/>
            </a:p>
          </p:txBody>
        </p:sp>
      </p:grpSp>
      <p:grpSp>
        <p:nvGrpSpPr>
          <p:cNvPr id="5" name="Group 5"/>
          <p:cNvGrpSpPr/>
          <p:nvPr/>
        </p:nvGrpSpPr>
        <p:grpSpPr>
          <a:xfrm rot="-5400000">
            <a:off x="9063235" y="4761859"/>
            <a:ext cx="478285" cy="434121"/>
            <a:chOff x="0" y="0"/>
            <a:chExt cx="812800" cy="711200"/>
          </a:xfrm>
        </p:grpSpPr>
        <p:sp>
          <p:nvSpPr>
            <p:cNvPr id="6" name="Freeform 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txBody>
            <a:bodyPr/>
            <a:lstStyle/>
            <a:p>
              <a:endParaRPr lang="fr-FR" sz="1200" noProof="0" dirty="0"/>
            </a:p>
          </p:txBody>
        </p:sp>
        <p:sp>
          <p:nvSpPr>
            <p:cNvPr id="7" name="TextBox 7"/>
            <p:cNvSpPr txBox="1"/>
            <p:nvPr/>
          </p:nvSpPr>
          <p:spPr>
            <a:xfrm>
              <a:off x="127000" y="282575"/>
              <a:ext cx="558800" cy="377825"/>
            </a:xfrm>
            <a:prstGeom prst="rect">
              <a:avLst/>
            </a:prstGeom>
          </p:spPr>
          <p:txBody>
            <a:bodyPr lIns="33867" tIns="33867" rIns="33867" bIns="33867" rtlCol="0" anchor="ctr"/>
            <a:lstStyle/>
            <a:p>
              <a:pPr algn="ctr">
                <a:lnSpc>
                  <a:spcPts val="1773"/>
                </a:lnSpc>
              </a:pPr>
              <a:endParaRPr lang="fr-FR" sz="1200" noProof="0" dirty="0"/>
            </a:p>
          </p:txBody>
        </p:sp>
      </p:grpSp>
      <p:grpSp>
        <p:nvGrpSpPr>
          <p:cNvPr id="8" name="Group 8"/>
          <p:cNvGrpSpPr/>
          <p:nvPr/>
        </p:nvGrpSpPr>
        <p:grpSpPr>
          <a:xfrm rot="5400000">
            <a:off x="2634391" y="2652514"/>
            <a:ext cx="478283" cy="434123"/>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txBody>
            <a:bodyPr/>
            <a:lstStyle/>
            <a:p>
              <a:endParaRPr lang="fr-FR" sz="1200" noProof="0" dirty="0"/>
            </a:p>
          </p:txBody>
        </p:sp>
        <p:sp>
          <p:nvSpPr>
            <p:cNvPr id="10" name="TextBox 10"/>
            <p:cNvSpPr txBox="1"/>
            <p:nvPr/>
          </p:nvSpPr>
          <p:spPr>
            <a:xfrm>
              <a:off x="127000" y="282575"/>
              <a:ext cx="558800" cy="377825"/>
            </a:xfrm>
            <a:prstGeom prst="rect">
              <a:avLst/>
            </a:prstGeom>
          </p:spPr>
          <p:txBody>
            <a:bodyPr lIns="33867" tIns="33867" rIns="33867" bIns="33867" rtlCol="0" anchor="ctr"/>
            <a:lstStyle/>
            <a:p>
              <a:pPr algn="ctr">
                <a:lnSpc>
                  <a:spcPts val="1773"/>
                </a:lnSpc>
              </a:pPr>
              <a:endParaRPr lang="fr-FR" sz="1200" noProof="0" dirty="0"/>
            </a:p>
          </p:txBody>
        </p:sp>
      </p:grpSp>
      <p:grpSp>
        <p:nvGrpSpPr>
          <p:cNvPr id="11" name="Group 11"/>
          <p:cNvGrpSpPr/>
          <p:nvPr/>
        </p:nvGrpSpPr>
        <p:grpSpPr>
          <a:xfrm rot="-5400000">
            <a:off x="9063235" y="3314877"/>
            <a:ext cx="478285" cy="434121"/>
            <a:chOff x="0" y="0"/>
            <a:chExt cx="812800" cy="711200"/>
          </a:xfrm>
        </p:grpSpPr>
        <p:sp>
          <p:nvSpPr>
            <p:cNvPr id="12" name="Freeform 1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txBody>
            <a:bodyPr/>
            <a:lstStyle/>
            <a:p>
              <a:endParaRPr lang="fr-FR" sz="1200" noProof="0" dirty="0"/>
            </a:p>
          </p:txBody>
        </p:sp>
        <p:sp>
          <p:nvSpPr>
            <p:cNvPr id="13" name="TextBox 13"/>
            <p:cNvSpPr txBox="1"/>
            <p:nvPr/>
          </p:nvSpPr>
          <p:spPr>
            <a:xfrm>
              <a:off x="127000" y="282575"/>
              <a:ext cx="558800" cy="377825"/>
            </a:xfrm>
            <a:prstGeom prst="rect">
              <a:avLst/>
            </a:prstGeom>
          </p:spPr>
          <p:txBody>
            <a:bodyPr lIns="33867" tIns="33867" rIns="33867" bIns="33867" rtlCol="0" anchor="ctr"/>
            <a:lstStyle/>
            <a:p>
              <a:pPr algn="ctr">
                <a:lnSpc>
                  <a:spcPts val="1773"/>
                </a:lnSpc>
              </a:pPr>
              <a:endParaRPr lang="fr-FR" sz="1200" noProof="0" dirty="0"/>
            </a:p>
          </p:txBody>
        </p:sp>
      </p:grpSp>
      <p:grpSp>
        <p:nvGrpSpPr>
          <p:cNvPr id="14" name="Group 14"/>
          <p:cNvGrpSpPr/>
          <p:nvPr/>
        </p:nvGrpSpPr>
        <p:grpSpPr>
          <a:xfrm rot="5400000">
            <a:off x="2634391" y="1867896"/>
            <a:ext cx="478283" cy="434123"/>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txBody>
            <a:bodyPr/>
            <a:lstStyle/>
            <a:p>
              <a:endParaRPr lang="fr-FR" sz="1200" noProof="0" dirty="0"/>
            </a:p>
          </p:txBody>
        </p:sp>
        <p:sp>
          <p:nvSpPr>
            <p:cNvPr id="16" name="TextBox 16"/>
            <p:cNvSpPr txBox="1"/>
            <p:nvPr/>
          </p:nvSpPr>
          <p:spPr>
            <a:xfrm>
              <a:off x="127000" y="282575"/>
              <a:ext cx="558800" cy="377825"/>
            </a:xfrm>
            <a:prstGeom prst="rect">
              <a:avLst/>
            </a:prstGeom>
          </p:spPr>
          <p:txBody>
            <a:bodyPr lIns="33867" tIns="33867" rIns="33867" bIns="33867" rtlCol="0" anchor="ctr"/>
            <a:lstStyle/>
            <a:p>
              <a:pPr algn="ctr">
                <a:lnSpc>
                  <a:spcPts val="1773"/>
                </a:lnSpc>
              </a:pPr>
              <a:endParaRPr lang="fr-FR" sz="1200" noProof="0" dirty="0"/>
            </a:p>
          </p:txBody>
        </p:sp>
      </p:grpSp>
      <p:grpSp>
        <p:nvGrpSpPr>
          <p:cNvPr id="17" name="Group 17"/>
          <p:cNvGrpSpPr/>
          <p:nvPr/>
        </p:nvGrpSpPr>
        <p:grpSpPr>
          <a:xfrm rot="-5400000">
            <a:off x="9063235" y="4099495"/>
            <a:ext cx="478285" cy="434121"/>
            <a:chOff x="0" y="0"/>
            <a:chExt cx="812800" cy="711200"/>
          </a:xfrm>
        </p:grpSpPr>
        <p:sp>
          <p:nvSpPr>
            <p:cNvPr id="18" name="Freeform 1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txBody>
            <a:bodyPr/>
            <a:lstStyle/>
            <a:p>
              <a:endParaRPr lang="fr-FR" sz="1200" noProof="0" dirty="0"/>
            </a:p>
          </p:txBody>
        </p:sp>
        <p:sp>
          <p:nvSpPr>
            <p:cNvPr id="19" name="TextBox 19"/>
            <p:cNvSpPr txBox="1"/>
            <p:nvPr/>
          </p:nvSpPr>
          <p:spPr>
            <a:xfrm>
              <a:off x="127000" y="282575"/>
              <a:ext cx="558800" cy="377825"/>
            </a:xfrm>
            <a:prstGeom prst="rect">
              <a:avLst/>
            </a:prstGeom>
          </p:spPr>
          <p:txBody>
            <a:bodyPr lIns="33867" tIns="33867" rIns="33867" bIns="33867" rtlCol="0" anchor="ctr"/>
            <a:lstStyle/>
            <a:p>
              <a:pPr algn="ctr">
                <a:lnSpc>
                  <a:spcPts val="1773"/>
                </a:lnSpc>
              </a:pPr>
              <a:endParaRPr lang="fr-FR" sz="1200" noProof="0" dirty="0"/>
            </a:p>
          </p:txBody>
        </p:sp>
      </p:grpSp>
      <p:grpSp>
        <p:nvGrpSpPr>
          <p:cNvPr id="20" name="Group 20"/>
          <p:cNvGrpSpPr/>
          <p:nvPr/>
        </p:nvGrpSpPr>
        <p:grpSpPr>
          <a:xfrm rot="5400000">
            <a:off x="2634391" y="3314878"/>
            <a:ext cx="478283" cy="434123"/>
            <a:chOff x="0" y="0"/>
            <a:chExt cx="812800" cy="711200"/>
          </a:xfrm>
        </p:grpSpPr>
        <p:sp>
          <p:nvSpPr>
            <p:cNvPr id="21" name="Freeform 2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txBody>
            <a:bodyPr/>
            <a:lstStyle/>
            <a:p>
              <a:endParaRPr lang="fr-FR" sz="1200" noProof="0" dirty="0"/>
            </a:p>
          </p:txBody>
        </p:sp>
        <p:sp>
          <p:nvSpPr>
            <p:cNvPr id="22" name="TextBox 22"/>
            <p:cNvSpPr txBox="1"/>
            <p:nvPr/>
          </p:nvSpPr>
          <p:spPr>
            <a:xfrm>
              <a:off x="127000" y="282575"/>
              <a:ext cx="558800" cy="377825"/>
            </a:xfrm>
            <a:prstGeom prst="rect">
              <a:avLst/>
            </a:prstGeom>
          </p:spPr>
          <p:txBody>
            <a:bodyPr lIns="33867" tIns="33867" rIns="33867" bIns="33867" rtlCol="0" anchor="ctr"/>
            <a:lstStyle/>
            <a:p>
              <a:pPr algn="ctr">
                <a:lnSpc>
                  <a:spcPts val="1773"/>
                </a:lnSpc>
              </a:pPr>
              <a:endParaRPr lang="fr-FR" sz="1200" noProof="0" dirty="0"/>
            </a:p>
          </p:txBody>
        </p:sp>
      </p:grpSp>
      <p:grpSp>
        <p:nvGrpSpPr>
          <p:cNvPr id="23" name="Group 23"/>
          <p:cNvGrpSpPr/>
          <p:nvPr/>
        </p:nvGrpSpPr>
        <p:grpSpPr>
          <a:xfrm rot="-5400000">
            <a:off x="9063235" y="2652513"/>
            <a:ext cx="478285" cy="434121"/>
            <a:chOff x="0" y="0"/>
            <a:chExt cx="812800" cy="711200"/>
          </a:xfrm>
        </p:grpSpPr>
        <p:sp>
          <p:nvSpPr>
            <p:cNvPr id="24" name="Freeform 2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txBody>
            <a:bodyPr/>
            <a:lstStyle/>
            <a:p>
              <a:endParaRPr lang="fr-FR" sz="1200" noProof="0" dirty="0"/>
            </a:p>
          </p:txBody>
        </p:sp>
        <p:sp>
          <p:nvSpPr>
            <p:cNvPr id="25" name="TextBox 25"/>
            <p:cNvSpPr txBox="1"/>
            <p:nvPr/>
          </p:nvSpPr>
          <p:spPr>
            <a:xfrm>
              <a:off x="127000" y="282575"/>
              <a:ext cx="558800" cy="377825"/>
            </a:xfrm>
            <a:prstGeom prst="rect">
              <a:avLst/>
            </a:prstGeom>
          </p:spPr>
          <p:txBody>
            <a:bodyPr lIns="33867" tIns="33867" rIns="33867" bIns="33867" rtlCol="0" anchor="ctr"/>
            <a:lstStyle/>
            <a:p>
              <a:pPr algn="ctr">
                <a:lnSpc>
                  <a:spcPts val="1773"/>
                </a:lnSpc>
              </a:pPr>
              <a:endParaRPr lang="fr-FR" sz="1200" noProof="0" dirty="0"/>
            </a:p>
          </p:txBody>
        </p:sp>
      </p:grpSp>
      <p:grpSp>
        <p:nvGrpSpPr>
          <p:cNvPr id="26" name="Group 26"/>
          <p:cNvGrpSpPr/>
          <p:nvPr/>
        </p:nvGrpSpPr>
        <p:grpSpPr>
          <a:xfrm>
            <a:off x="2242839" y="1263375"/>
            <a:ext cx="3760674" cy="980234"/>
            <a:chOff x="0" y="0"/>
            <a:chExt cx="1598597" cy="432237"/>
          </a:xfrm>
        </p:grpSpPr>
        <p:sp>
          <p:nvSpPr>
            <p:cNvPr id="27" name="Freeform 27"/>
            <p:cNvSpPr/>
            <p:nvPr/>
          </p:nvSpPr>
          <p:spPr>
            <a:xfrm>
              <a:off x="0" y="0"/>
              <a:ext cx="1598597" cy="432237"/>
            </a:xfrm>
            <a:custGeom>
              <a:avLst/>
              <a:gdLst/>
              <a:ahLst/>
              <a:cxnLst/>
              <a:rect l="l" t="t" r="r" b="b"/>
              <a:pathLst>
                <a:path w="1598597" h="432237">
                  <a:moveTo>
                    <a:pt x="0" y="0"/>
                  </a:moveTo>
                  <a:lnTo>
                    <a:pt x="1598597" y="0"/>
                  </a:lnTo>
                  <a:lnTo>
                    <a:pt x="1598597" y="432237"/>
                  </a:lnTo>
                  <a:lnTo>
                    <a:pt x="0" y="432237"/>
                  </a:lnTo>
                  <a:close/>
                </a:path>
              </a:pathLst>
            </a:custGeom>
            <a:solidFill>
              <a:srgbClr val="ECF0F3"/>
            </a:solidFill>
          </p:spPr>
          <p:txBody>
            <a:bodyPr/>
            <a:lstStyle/>
            <a:p>
              <a:endParaRPr lang="fr-FR" sz="1200" noProof="0" dirty="0"/>
            </a:p>
          </p:txBody>
        </p:sp>
        <p:sp>
          <p:nvSpPr>
            <p:cNvPr id="28" name="TextBox 28"/>
            <p:cNvSpPr txBox="1"/>
            <p:nvPr/>
          </p:nvSpPr>
          <p:spPr>
            <a:xfrm>
              <a:off x="0" y="-47625"/>
              <a:ext cx="1598597" cy="479862"/>
            </a:xfrm>
            <a:prstGeom prst="rect">
              <a:avLst/>
            </a:prstGeom>
          </p:spPr>
          <p:txBody>
            <a:bodyPr lIns="33867" tIns="33867" rIns="33867" bIns="33867" rtlCol="0" anchor="ctr"/>
            <a:lstStyle/>
            <a:p>
              <a:pPr algn="ctr">
                <a:lnSpc>
                  <a:spcPts val="1773"/>
                </a:lnSpc>
              </a:pPr>
              <a:endParaRPr lang="fr-FR" sz="1200" noProof="0" dirty="0"/>
            </a:p>
          </p:txBody>
        </p:sp>
      </p:grpSp>
      <p:grpSp>
        <p:nvGrpSpPr>
          <p:cNvPr id="29" name="Group 29"/>
          <p:cNvGrpSpPr/>
          <p:nvPr/>
        </p:nvGrpSpPr>
        <p:grpSpPr>
          <a:xfrm rot="-10800000">
            <a:off x="6049078" y="4156408"/>
            <a:ext cx="3760674" cy="982095"/>
            <a:chOff x="0" y="0"/>
            <a:chExt cx="1598597" cy="433058"/>
          </a:xfrm>
        </p:grpSpPr>
        <p:sp>
          <p:nvSpPr>
            <p:cNvPr id="30" name="Freeform 30"/>
            <p:cNvSpPr/>
            <p:nvPr/>
          </p:nvSpPr>
          <p:spPr>
            <a:xfrm>
              <a:off x="0" y="0"/>
              <a:ext cx="1598597" cy="433058"/>
            </a:xfrm>
            <a:custGeom>
              <a:avLst/>
              <a:gdLst/>
              <a:ahLst/>
              <a:cxnLst/>
              <a:rect l="l" t="t" r="r" b="b"/>
              <a:pathLst>
                <a:path w="1598597" h="433058">
                  <a:moveTo>
                    <a:pt x="0" y="0"/>
                  </a:moveTo>
                  <a:lnTo>
                    <a:pt x="1598597" y="0"/>
                  </a:lnTo>
                  <a:lnTo>
                    <a:pt x="1598597" y="433058"/>
                  </a:lnTo>
                  <a:lnTo>
                    <a:pt x="0" y="433058"/>
                  </a:lnTo>
                  <a:close/>
                </a:path>
              </a:pathLst>
            </a:custGeom>
            <a:solidFill>
              <a:srgbClr val="ECF0F3"/>
            </a:solidFill>
          </p:spPr>
          <p:txBody>
            <a:bodyPr/>
            <a:lstStyle/>
            <a:p>
              <a:endParaRPr lang="fr-FR" sz="1200" noProof="0" dirty="0"/>
            </a:p>
          </p:txBody>
        </p:sp>
        <p:sp>
          <p:nvSpPr>
            <p:cNvPr id="31" name="TextBox 31"/>
            <p:cNvSpPr txBox="1"/>
            <p:nvPr/>
          </p:nvSpPr>
          <p:spPr>
            <a:xfrm>
              <a:off x="0" y="-47625"/>
              <a:ext cx="1598597" cy="480683"/>
            </a:xfrm>
            <a:prstGeom prst="rect">
              <a:avLst/>
            </a:prstGeom>
          </p:spPr>
          <p:txBody>
            <a:bodyPr lIns="33867" tIns="33867" rIns="33867" bIns="33867" rtlCol="0" anchor="ctr"/>
            <a:lstStyle/>
            <a:p>
              <a:pPr algn="ctr">
                <a:lnSpc>
                  <a:spcPts val="1773"/>
                </a:lnSpc>
              </a:pPr>
              <a:endParaRPr lang="fr-FR" sz="1200" noProof="0" dirty="0"/>
            </a:p>
          </p:txBody>
        </p:sp>
      </p:grpSp>
      <p:grpSp>
        <p:nvGrpSpPr>
          <p:cNvPr id="32" name="Group 32"/>
          <p:cNvGrpSpPr/>
          <p:nvPr/>
        </p:nvGrpSpPr>
        <p:grpSpPr>
          <a:xfrm>
            <a:off x="2242839" y="2710357"/>
            <a:ext cx="3760674" cy="980234"/>
            <a:chOff x="0" y="0"/>
            <a:chExt cx="1598597" cy="432237"/>
          </a:xfrm>
        </p:grpSpPr>
        <p:sp>
          <p:nvSpPr>
            <p:cNvPr id="33" name="Freeform 33"/>
            <p:cNvSpPr/>
            <p:nvPr/>
          </p:nvSpPr>
          <p:spPr>
            <a:xfrm>
              <a:off x="0" y="0"/>
              <a:ext cx="1598597" cy="432237"/>
            </a:xfrm>
            <a:custGeom>
              <a:avLst/>
              <a:gdLst/>
              <a:ahLst/>
              <a:cxnLst/>
              <a:rect l="l" t="t" r="r" b="b"/>
              <a:pathLst>
                <a:path w="1598597" h="432237">
                  <a:moveTo>
                    <a:pt x="0" y="0"/>
                  </a:moveTo>
                  <a:lnTo>
                    <a:pt x="1598597" y="0"/>
                  </a:lnTo>
                  <a:lnTo>
                    <a:pt x="1598597" y="432237"/>
                  </a:lnTo>
                  <a:lnTo>
                    <a:pt x="0" y="432237"/>
                  </a:lnTo>
                  <a:close/>
                </a:path>
              </a:pathLst>
            </a:custGeom>
            <a:solidFill>
              <a:srgbClr val="ECF0F3"/>
            </a:solidFill>
          </p:spPr>
          <p:txBody>
            <a:bodyPr/>
            <a:lstStyle/>
            <a:p>
              <a:endParaRPr lang="fr-FR" sz="1200" noProof="0" dirty="0"/>
            </a:p>
          </p:txBody>
        </p:sp>
        <p:sp>
          <p:nvSpPr>
            <p:cNvPr id="34" name="TextBox 34"/>
            <p:cNvSpPr txBox="1"/>
            <p:nvPr/>
          </p:nvSpPr>
          <p:spPr>
            <a:xfrm>
              <a:off x="0" y="-47625"/>
              <a:ext cx="1598597" cy="479862"/>
            </a:xfrm>
            <a:prstGeom prst="rect">
              <a:avLst/>
            </a:prstGeom>
          </p:spPr>
          <p:txBody>
            <a:bodyPr lIns="33867" tIns="33867" rIns="33867" bIns="33867" rtlCol="0" anchor="ctr"/>
            <a:lstStyle/>
            <a:p>
              <a:pPr algn="ctr">
                <a:lnSpc>
                  <a:spcPts val="1773"/>
                </a:lnSpc>
              </a:pPr>
              <a:endParaRPr lang="fr-FR" sz="1200" noProof="0" dirty="0"/>
            </a:p>
          </p:txBody>
        </p:sp>
      </p:grpSp>
      <p:grpSp>
        <p:nvGrpSpPr>
          <p:cNvPr id="35" name="Group 35"/>
          <p:cNvGrpSpPr/>
          <p:nvPr/>
        </p:nvGrpSpPr>
        <p:grpSpPr>
          <a:xfrm rot="-10800000">
            <a:off x="6049078" y="2710357"/>
            <a:ext cx="3760674" cy="980234"/>
            <a:chOff x="0" y="0"/>
            <a:chExt cx="1598597" cy="432237"/>
          </a:xfrm>
        </p:grpSpPr>
        <p:sp>
          <p:nvSpPr>
            <p:cNvPr id="36" name="Freeform 36"/>
            <p:cNvSpPr/>
            <p:nvPr/>
          </p:nvSpPr>
          <p:spPr>
            <a:xfrm>
              <a:off x="0" y="0"/>
              <a:ext cx="1598597" cy="432237"/>
            </a:xfrm>
            <a:custGeom>
              <a:avLst/>
              <a:gdLst/>
              <a:ahLst/>
              <a:cxnLst/>
              <a:rect l="l" t="t" r="r" b="b"/>
              <a:pathLst>
                <a:path w="1598597" h="432237">
                  <a:moveTo>
                    <a:pt x="0" y="0"/>
                  </a:moveTo>
                  <a:lnTo>
                    <a:pt x="1598597" y="0"/>
                  </a:lnTo>
                  <a:lnTo>
                    <a:pt x="1598597" y="432237"/>
                  </a:lnTo>
                  <a:lnTo>
                    <a:pt x="0" y="432237"/>
                  </a:lnTo>
                  <a:close/>
                </a:path>
              </a:pathLst>
            </a:custGeom>
            <a:solidFill>
              <a:srgbClr val="ECF0F3"/>
            </a:solidFill>
          </p:spPr>
          <p:txBody>
            <a:bodyPr/>
            <a:lstStyle/>
            <a:p>
              <a:endParaRPr lang="fr-FR" sz="1200" noProof="0" dirty="0"/>
            </a:p>
          </p:txBody>
        </p:sp>
        <p:sp>
          <p:nvSpPr>
            <p:cNvPr id="37" name="TextBox 37"/>
            <p:cNvSpPr txBox="1"/>
            <p:nvPr/>
          </p:nvSpPr>
          <p:spPr>
            <a:xfrm>
              <a:off x="0" y="-47625"/>
              <a:ext cx="1598597" cy="479862"/>
            </a:xfrm>
            <a:prstGeom prst="rect">
              <a:avLst/>
            </a:prstGeom>
          </p:spPr>
          <p:txBody>
            <a:bodyPr lIns="33867" tIns="33867" rIns="33867" bIns="33867" rtlCol="0" anchor="ctr"/>
            <a:lstStyle/>
            <a:p>
              <a:pPr algn="ctr">
                <a:lnSpc>
                  <a:spcPts val="1773"/>
                </a:lnSpc>
              </a:pPr>
              <a:endParaRPr lang="fr-FR" sz="1200" noProof="0" dirty="0"/>
            </a:p>
          </p:txBody>
        </p:sp>
      </p:grpSp>
      <p:grpSp>
        <p:nvGrpSpPr>
          <p:cNvPr id="38" name="Group 38"/>
          <p:cNvGrpSpPr/>
          <p:nvPr/>
        </p:nvGrpSpPr>
        <p:grpSpPr>
          <a:xfrm>
            <a:off x="1488558" y="1182707"/>
            <a:ext cx="1184005" cy="1141392"/>
            <a:chOff x="0" y="0"/>
            <a:chExt cx="503300" cy="503300"/>
          </a:xfrm>
        </p:grpSpPr>
        <p:sp>
          <p:nvSpPr>
            <p:cNvPr id="39" name="Freeform 39"/>
            <p:cNvSpPr/>
            <p:nvPr/>
          </p:nvSpPr>
          <p:spPr>
            <a:xfrm>
              <a:off x="0" y="0"/>
              <a:ext cx="503300" cy="503300"/>
            </a:xfrm>
            <a:custGeom>
              <a:avLst/>
              <a:gdLst/>
              <a:ahLst/>
              <a:cxnLst/>
              <a:rect l="l" t="t" r="r" b="b"/>
              <a:pathLst>
                <a:path w="503300" h="503300">
                  <a:moveTo>
                    <a:pt x="0" y="0"/>
                  </a:moveTo>
                  <a:lnTo>
                    <a:pt x="503300" y="0"/>
                  </a:lnTo>
                  <a:lnTo>
                    <a:pt x="503300" y="503300"/>
                  </a:lnTo>
                  <a:lnTo>
                    <a:pt x="0" y="503300"/>
                  </a:lnTo>
                  <a:close/>
                </a:path>
              </a:pathLst>
            </a:custGeom>
            <a:solidFill>
              <a:srgbClr val="5F0F40"/>
            </a:solidFill>
          </p:spPr>
          <p:txBody>
            <a:bodyPr/>
            <a:lstStyle/>
            <a:p>
              <a:endParaRPr lang="fr-FR" sz="1200" noProof="0" dirty="0"/>
            </a:p>
          </p:txBody>
        </p:sp>
        <p:sp>
          <p:nvSpPr>
            <p:cNvPr id="40" name="TextBox 40"/>
            <p:cNvSpPr txBox="1"/>
            <p:nvPr/>
          </p:nvSpPr>
          <p:spPr>
            <a:xfrm>
              <a:off x="0" y="-47625"/>
              <a:ext cx="503300" cy="550925"/>
            </a:xfrm>
            <a:prstGeom prst="rect">
              <a:avLst/>
            </a:prstGeom>
          </p:spPr>
          <p:txBody>
            <a:bodyPr lIns="33867" tIns="33867" rIns="33867" bIns="33867" rtlCol="0" anchor="ctr"/>
            <a:lstStyle/>
            <a:p>
              <a:pPr algn="ctr">
                <a:lnSpc>
                  <a:spcPts val="1773"/>
                </a:lnSpc>
              </a:pPr>
              <a:endParaRPr lang="fr-FR" sz="1200" noProof="0" dirty="0"/>
            </a:p>
          </p:txBody>
        </p:sp>
      </p:grpSp>
      <p:grpSp>
        <p:nvGrpSpPr>
          <p:cNvPr id="41" name="Group 41"/>
          <p:cNvGrpSpPr/>
          <p:nvPr/>
        </p:nvGrpSpPr>
        <p:grpSpPr>
          <a:xfrm rot="-10800000">
            <a:off x="9475545" y="4076671"/>
            <a:ext cx="1184005" cy="1141392"/>
            <a:chOff x="0" y="0"/>
            <a:chExt cx="503300" cy="503300"/>
          </a:xfrm>
        </p:grpSpPr>
        <p:sp>
          <p:nvSpPr>
            <p:cNvPr id="42" name="Freeform 42"/>
            <p:cNvSpPr/>
            <p:nvPr/>
          </p:nvSpPr>
          <p:spPr>
            <a:xfrm>
              <a:off x="0" y="0"/>
              <a:ext cx="503300" cy="503300"/>
            </a:xfrm>
            <a:custGeom>
              <a:avLst/>
              <a:gdLst/>
              <a:ahLst/>
              <a:cxnLst/>
              <a:rect l="l" t="t" r="r" b="b"/>
              <a:pathLst>
                <a:path w="503300" h="503300">
                  <a:moveTo>
                    <a:pt x="0" y="0"/>
                  </a:moveTo>
                  <a:lnTo>
                    <a:pt x="503300" y="0"/>
                  </a:lnTo>
                  <a:lnTo>
                    <a:pt x="503300" y="503300"/>
                  </a:lnTo>
                  <a:lnTo>
                    <a:pt x="0" y="503300"/>
                  </a:lnTo>
                  <a:close/>
                </a:path>
              </a:pathLst>
            </a:custGeom>
            <a:solidFill>
              <a:srgbClr val="1A5EAB"/>
            </a:solidFill>
          </p:spPr>
          <p:txBody>
            <a:bodyPr/>
            <a:lstStyle/>
            <a:p>
              <a:endParaRPr lang="fr-FR" sz="1200" noProof="0" dirty="0"/>
            </a:p>
          </p:txBody>
        </p:sp>
        <p:sp>
          <p:nvSpPr>
            <p:cNvPr id="43" name="TextBox 43"/>
            <p:cNvSpPr txBox="1"/>
            <p:nvPr/>
          </p:nvSpPr>
          <p:spPr>
            <a:xfrm>
              <a:off x="0" y="-47625"/>
              <a:ext cx="503300" cy="550925"/>
            </a:xfrm>
            <a:prstGeom prst="rect">
              <a:avLst/>
            </a:prstGeom>
          </p:spPr>
          <p:txBody>
            <a:bodyPr lIns="33867" tIns="33867" rIns="33867" bIns="33867" rtlCol="0" anchor="ctr"/>
            <a:lstStyle/>
            <a:p>
              <a:pPr algn="ctr">
                <a:lnSpc>
                  <a:spcPts val="1773"/>
                </a:lnSpc>
              </a:pPr>
              <a:endParaRPr lang="fr-FR" sz="1200" noProof="0" dirty="0"/>
            </a:p>
          </p:txBody>
        </p:sp>
      </p:grpSp>
      <p:grpSp>
        <p:nvGrpSpPr>
          <p:cNvPr id="44" name="Group 44"/>
          <p:cNvGrpSpPr/>
          <p:nvPr/>
        </p:nvGrpSpPr>
        <p:grpSpPr>
          <a:xfrm>
            <a:off x="1488558" y="2629690"/>
            <a:ext cx="1184005" cy="1141392"/>
            <a:chOff x="0" y="0"/>
            <a:chExt cx="503300" cy="503300"/>
          </a:xfrm>
        </p:grpSpPr>
        <p:sp>
          <p:nvSpPr>
            <p:cNvPr id="45" name="Freeform 45"/>
            <p:cNvSpPr/>
            <p:nvPr/>
          </p:nvSpPr>
          <p:spPr>
            <a:xfrm>
              <a:off x="0" y="0"/>
              <a:ext cx="503300" cy="503300"/>
            </a:xfrm>
            <a:custGeom>
              <a:avLst/>
              <a:gdLst/>
              <a:ahLst/>
              <a:cxnLst/>
              <a:rect l="l" t="t" r="r" b="b"/>
              <a:pathLst>
                <a:path w="503300" h="503300">
                  <a:moveTo>
                    <a:pt x="0" y="0"/>
                  </a:moveTo>
                  <a:lnTo>
                    <a:pt x="503300" y="0"/>
                  </a:lnTo>
                  <a:lnTo>
                    <a:pt x="503300" y="503300"/>
                  </a:lnTo>
                  <a:lnTo>
                    <a:pt x="0" y="503300"/>
                  </a:lnTo>
                  <a:close/>
                </a:path>
              </a:pathLst>
            </a:custGeom>
            <a:solidFill>
              <a:srgbClr val="9A031E"/>
            </a:solidFill>
          </p:spPr>
          <p:txBody>
            <a:bodyPr/>
            <a:lstStyle/>
            <a:p>
              <a:endParaRPr lang="fr-FR" sz="1200" noProof="0" dirty="0"/>
            </a:p>
          </p:txBody>
        </p:sp>
        <p:sp>
          <p:nvSpPr>
            <p:cNvPr id="46" name="TextBox 46"/>
            <p:cNvSpPr txBox="1"/>
            <p:nvPr/>
          </p:nvSpPr>
          <p:spPr>
            <a:xfrm>
              <a:off x="0" y="-47625"/>
              <a:ext cx="503300" cy="550925"/>
            </a:xfrm>
            <a:prstGeom prst="rect">
              <a:avLst/>
            </a:prstGeom>
          </p:spPr>
          <p:txBody>
            <a:bodyPr lIns="33867" tIns="33867" rIns="33867" bIns="33867" rtlCol="0" anchor="ctr"/>
            <a:lstStyle/>
            <a:p>
              <a:pPr algn="ctr">
                <a:lnSpc>
                  <a:spcPts val="1773"/>
                </a:lnSpc>
              </a:pPr>
              <a:endParaRPr lang="fr-FR" sz="1200" noProof="0" dirty="0"/>
            </a:p>
          </p:txBody>
        </p:sp>
      </p:grpSp>
      <p:grpSp>
        <p:nvGrpSpPr>
          <p:cNvPr id="47" name="Group 47"/>
          <p:cNvGrpSpPr/>
          <p:nvPr/>
        </p:nvGrpSpPr>
        <p:grpSpPr>
          <a:xfrm rot="-10800000">
            <a:off x="9475545" y="2629689"/>
            <a:ext cx="1184005" cy="1141392"/>
            <a:chOff x="0" y="0"/>
            <a:chExt cx="503300" cy="503300"/>
          </a:xfrm>
        </p:grpSpPr>
        <p:sp>
          <p:nvSpPr>
            <p:cNvPr id="48" name="Freeform 48"/>
            <p:cNvSpPr/>
            <p:nvPr/>
          </p:nvSpPr>
          <p:spPr>
            <a:xfrm>
              <a:off x="0" y="0"/>
              <a:ext cx="503300" cy="503300"/>
            </a:xfrm>
            <a:custGeom>
              <a:avLst/>
              <a:gdLst/>
              <a:ahLst/>
              <a:cxnLst/>
              <a:rect l="l" t="t" r="r" b="b"/>
              <a:pathLst>
                <a:path w="503300" h="503300">
                  <a:moveTo>
                    <a:pt x="0" y="0"/>
                  </a:moveTo>
                  <a:lnTo>
                    <a:pt x="503300" y="0"/>
                  </a:lnTo>
                  <a:lnTo>
                    <a:pt x="503300" y="503300"/>
                  </a:lnTo>
                  <a:lnTo>
                    <a:pt x="0" y="503300"/>
                  </a:lnTo>
                  <a:close/>
                </a:path>
              </a:pathLst>
            </a:custGeom>
            <a:solidFill>
              <a:srgbClr val="0F4C5C"/>
            </a:solidFill>
          </p:spPr>
          <p:txBody>
            <a:bodyPr/>
            <a:lstStyle/>
            <a:p>
              <a:endParaRPr lang="fr-FR" sz="1200" noProof="0" dirty="0"/>
            </a:p>
          </p:txBody>
        </p:sp>
        <p:sp>
          <p:nvSpPr>
            <p:cNvPr id="49" name="TextBox 49"/>
            <p:cNvSpPr txBox="1"/>
            <p:nvPr/>
          </p:nvSpPr>
          <p:spPr>
            <a:xfrm>
              <a:off x="0" y="-47625"/>
              <a:ext cx="503300" cy="550925"/>
            </a:xfrm>
            <a:prstGeom prst="rect">
              <a:avLst/>
            </a:prstGeom>
          </p:spPr>
          <p:txBody>
            <a:bodyPr lIns="33867" tIns="33867" rIns="33867" bIns="33867" rtlCol="0" anchor="ctr"/>
            <a:lstStyle/>
            <a:p>
              <a:pPr algn="ctr">
                <a:lnSpc>
                  <a:spcPts val="1773"/>
                </a:lnSpc>
              </a:pPr>
              <a:endParaRPr lang="fr-FR" sz="1200" noProof="0" dirty="0"/>
            </a:p>
          </p:txBody>
        </p:sp>
      </p:grpSp>
      <p:grpSp>
        <p:nvGrpSpPr>
          <p:cNvPr id="50" name="Group 50"/>
          <p:cNvGrpSpPr/>
          <p:nvPr/>
        </p:nvGrpSpPr>
        <p:grpSpPr>
          <a:xfrm rot="5400000">
            <a:off x="2634391" y="4099496"/>
            <a:ext cx="478283" cy="434123"/>
            <a:chOff x="0" y="0"/>
            <a:chExt cx="812800" cy="711200"/>
          </a:xfrm>
        </p:grpSpPr>
        <p:sp>
          <p:nvSpPr>
            <p:cNvPr id="51" name="Freeform 5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txBody>
            <a:bodyPr/>
            <a:lstStyle/>
            <a:p>
              <a:endParaRPr lang="fr-FR" sz="1200" noProof="0" dirty="0"/>
            </a:p>
          </p:txBody>
        </p:sp>
        <p:sp>
          <p:nvSpPr>
            <p:cNvPr id="52" name="TextBox 52"/>
            <p:cNvSpPr txBox="1"/>
            <p:nvPr/>
          </p:nvSpPr>
          <p:spPr>
            <a:xfrm>
              <a:off x="127000" y="282575"/>
              <a:ext cx="558800" cy="377825"/>
            </a:xfrm>
            <a:prstGeom prst="rect">
              <a:avLst/>
            </a:prstGeom>
          </p:spPr>
          <p:txBody>
            <a:bodyPr lIns="33867" tIns="33867" rIns="33867" bIns="33867" rtlCol="0" anchor="ctr"/>
            <a:lstStyle/>
            <a:p>
              <a:pPr algn="ctr">
                <a:lnSpc>
                  <a:spcPts val="1773"/>
                </a:lnSpc>
              </a:pPr>
              <a:endParaRPr lang="fr-FR" sz="1200" noProof="0" dirty="0"/>
            </a:p>
          </p:txBody>
        </p:sp>
      </p:grpSp>
      <p:grpSp>
        <p:nvGrpSpPr>
          <p:cNvPr id="53" name="Group 53"/>
          <p:cNvGrpSpPr/>
          <p:nvPr/>
        </p:nvGrpSpPr>
        <p:grpSpPr>
          <a:xfrm rot="-5400000">
            <a:off x="9063235" y="1867895"/>
            <a:ext cx="478285" cy="434121"/>
            <a:chOff x="0" y="0"/>
            <a:chExt cx="812800" cy="711200"/>
          </a:xfrm>
        </p:grpSpPr>
        <p:sp>
          <p:nvSpPr>
            <p:cNvPr id="54" name="Freeform 5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txBody>
            <a:bodyPr/>
            <a:lstStyle/>
            <a:p>
              <a:endParaRPr lang="fr-FR" sz="1200" noProof="0" dirty="0"/>
            </a:p>
          </p:txBody>
        </p:sp>
        <p:sp>
          <p:nvSpPr>
            <p:cNvPr id="55" name="TextBox 55"/>
            <p:cNvSpPr txBox="1"/>
            <p:nvPr/>
          </p:nvSpPr>
          <p:spPr>
            <a:xfrm>
              <a:off x="127000" y="282575"/>
              <a:ext cx="558800" cy="377825"/>
            </a:xfrm>
            <a:prstGeom prst="rect">
              <a:avLst/>
            </a:prstGeom>
          </p:spPr>
          <p:txBody>
            <a:bodyPr lIns="33867" tIns="33867" rIns="33867" bIns="33867" rtlCol="0" anchor="ctr"/>
            <a:lstStyle/>
            <a:p>
              <a:pPr algn="ctr">
                <a:lnSpc>
                  <a:spcPts val="1773"/>
                </a:lnSpc>
              </a:pPr>
              <a:endParaRPr lang="fr-FR" sz="1200" noProof="0" dirty="0"/>
            </a:p>
          </p:txBody>
        </p:sp>
      </p:grpSp>
      <p:grpSp>
        <p:nvGrpSpPr>
          <p:cNvPr id="56" name="Group 56"/>
          <p:cNvGrpSpPr/>
          <p:nvPr/>
        </p:nvGrpSpPr>
        <p:grpSpPr>
          <a:xfrm rot="5400000">
            <a:off x="2634391" y="4761860"/>
            <a:ext cx="478283" cy="434123"/>
            <a:chOff x="0" y="0"/>
            <a:chExt cx="812800" cy="711200"/>
          </a:xfrm>
        </p:grpSpPr>
        <p:sp>
          <p:nvSpPr>
            <p:cNvPr id="57" name="Freeform 5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txBody>
            <a:bodyPr/>
            <a:lstStyle/>
            <a:p>
              <a:endParaRPr lang="fr-FR" sz="1200" noProof="0" dirty="0"/>
            </a:p>
          </p:txBody>
        </p:sp>
        <p:sp>
          <p:nvSpPr>
            <p:cNvPr id="58" name="TextBox 58"/>
            <p:cNvSpPr txBox="1"/>
            <p:nvPr/>
          </p:nvSpPr>
          <p:spPr>
            <a:xfrm>
              <a:off x="127000" y="282575"/>
              <a:ext cx="558800" cy="377825"/>
            </a:xfrm>
            <a:prstGeom prst="rect">
              <a:avLst/>
            </a:prstGeom>
          </p:spPr>
          <p:txBody>
            <a:bodyPr lIns="33867" tIns="33867" rIns="33867" bIns="33867" rtlCol="0" anchor="ctr"/>
            <a:lstStyle/>
            <a:p>
              <a:pPr algn="ctr">
                <a:lnSpc>
                  <a:spcPts val="1773"/>
                </a:lnSpc>
              </a:pPr>
              <a:endParaRPr lang="fr-FR" sz="1200" noProof="0" dirty="0"/>
            </a:p>
          </p:txBody>
        </p:sp>
      </p:grpSp>
      <p:grpSp>
        <p:nvGrpSpPr>
          <p:cNvPr id="59" name="Group 59"/>
          <p:cNvGrpSpPr/>
          <p:nvPr/>
        </p:nvGrpSpPr>
        <p:grpSpPr>
          <a:xfrm rot="-5400000">
            <a:off x="9063235" y="1205530"/>
            <a:ext cx="478285" cy="434121"/>
            <a:chOff x="0" y="0"/>
            <a:chExt cx="812800" cy="711200"/>
          </a:xfrm>
        </p:grpSpPr>
        <p:sp>
          <p:nvSpPr>
            <p:cNvPr id="60" name="Freeform 6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txBody>
            <a:bodyPr/>
            <a:lstStyle/>
            <a:p>
              <a:endParaRPr lang="fr-FR" sz="1200" noProof="0" dirty="0"/>
            </a:p>
          </p:txBody>
        </p:sp>
        <p:sp>
          <p:nvSpPr>
            <p:cNvPr id="61" name="TextBox 61"/>
            <p:cNvSpPr txBox="1"/>
            <p:nvPr/>
          </p:nvSpPr>
          <p:spPr>
            <a:xfrm>
              <a:off x="127000" y="282575"/>
              <a:ext cx="558800" cy="377825"/>
            </a:xfrm>
            <a:prstGeom prst="rect">
              <a:avLst/>
            </a:prstGeom>
          </p:spPr>
          <p:txBody>
            <a:bodyPr lIns="33867" tIns="33867" rIns="33867" bIns="33867" rtlCol="0" anchor="ctr"/>
            <a:lstStyle/>
            <a:p>
              <a:pPr algn="ctr">
                <a:lnSpc>
                  <a:spcPts val="1773"/>
                </a:lnSpc>
              </a:pPr>
              <a:endParaRPr lang="fr-FR" sz="1200" noProof="0" dirty="0"/>
            </a:p>
          </p:txBody>
        </p:sp>
      </p:grpSp>
      <p:grpSp>
        <p:nvGrpSpPr>
          <p:cNvPr id="62" name="Group 62"/>
          <p:cNvGrpSpPr/>
          <p:nvPr/>
        </p:nvGrpSpPr>
        <p:grpSpPr>
          <a:xfrm>
            <a:off x="2242839" y="4156409"/>
            <a:ext cx="3760674" cy="982095"/>
            <a:chOff x="0" y="0"/>
            <a:chExt cx="1598597" cy="433058"/>
          </a:xfrm>
        </p:grpSpPr>
        <p:sp>
          <p:nvSpPr>
            <p:cNvPr id="63" name="Freeform 63"/>
            <p:cNvSpPr/>
            <p:nvPr/>
          </p:nvSpPr>
          <p:spPr>
            <a:xfrm>
              <a:off x="0" y="0"/>
              <a:ext cx="1598597" cy="433058"/>
            </a:xfrm>
            <a:custGeom>
              <a:avLst/>
              <a:gdLst/>
              <a:ahLst/>
              <a:cxnLst/>
              <a:rect l="l" t="t" r="r" b="b"/>
              <a:pathLst>
                <a:path w="1598597" h="433058">
                  <a:moveTo>
                    <a:pt x="0" y="0"/>
                  </a:moveTo>
                  <a:lnTo>
                    <a:pt x="1598597" y="0"/>
                  </a:lnTo>
                  <a:lnTo>
                    <a:pt x="1598597" y="433058"/>
                  </a:lnTo>
                  <a:lnTo>
                    <a:pt x="0" y="433058"/>
                  </a:lnTo>
                  <a:close/>
                </a:path>
              </a:pathLst>
            </a:custGeom>
            <a:solidFill>
              <a:srgbClr val="ECF0F3"/>
            </a:solidFill>
          </p:spPr>
          <p:txBody>
            <a:bodyPr/>
            <a:lstStyle/>
            <a:p>
              <a:endParaRPr lang="fr-FR" sz="1200" noProof="0" dirty="0"/>
            </a:p>
          </p:txBody>
        </p:sp>
        <p:sp>
          <p:nvSpPr>
            <p:cNvPr id="64" name="TextBox 64"/>
            <p:cNvSpPr txBox="1"/>
            <p:nvPr/>
          </p:nvSpPr>
          <p:spPr>
            <a:xfrm>
              <a:off x="0" y="-47625"/>
              <a:ext cx="1598597" cy="480683"/>
            </a:xfrm>
            <a:prstGeom prst="rect">
              <a:avLst/>
            </a:prstGeom>
          </p:spPr>
          <p:txBody>
            <a:bodyPr lIns="33867" tIns="33867" rIns="33867" bIns="33867" rtlCol="0" anchor="ctr"/>
            <a:lstStyle/>
            <a:p>
              <a:pPr algn="ctr">
                <a:lnSpc>
                  <a:spcPts val="1773"/>
                </a:lnSpc>
              </a:pPr>
              <a:endParaRPr lang="fr-FR" sz="1200" noProof="0" dirty="0"/>
            </a:p>
          </p:txBody>
        </p:sp>
      </p:grpSp>
      <p:grpSp>
        <p:nvGrpSpPr>
          <p:cNvPr id="65" name="Group 65"/>
          <p:cNvGrpSpPr/>
          <p:nvPr/>
        </p:nvGrpSpPr>
        <p:grpSpPr>
          <a:xfrm rot="-10800000">
            <a:off x="6049078" y="1263375"/>
            <a:ext cx="3760674" cy="980234"/>
            <a:chOff x="0" y="0"/>
            <a:chExt cx="1598597" cy="432237"/>
          </a:xfrm>
        </p:grpSpPr>
        <p:sp>
          <p:nvSpPr>
            <p:cNvPr id="66" name="Freeform 66"/>
            <p:cNvSpPr/>
            <p:nvPr/>
          </p:nvSpPr>
          <p:spPr>
            <a:xfrm>
              <a:off x="0" y="0"/>
              <a:ext cx="1598597" cy="432237"/>
            </a:xfrm>
            <a:custGeom>
              <a:avLst/>
              <a:gdLst/>
              <a:ahLst/>
              <a:cxnLst/>
              <a:rect l="l" t="t" r="r" b="b"/>
              <a:pathLst>
                <a:path w="1598597" h="432237">
                  <a:moveTo>
                    <a:pt x="0" y="0"/>
                  </a:moveTo>
                  <a:lnTo>
                    <a:pt x="1598597" y="0"/>
                  </a:lnTo>
                  <a:lnTo>
                    <a:pt x="1598597" y="432237"/>
                  </a:lnTo>
                  <a:lnTo>
                    <a:pt x="0" y="432237"/>
                  </a:lnTo>
                  <a:close/>
                </a:path>
              </a:pathLst>
            </a:custGeom>
            <a:solidFill>
              <a:srgbClr val="ECF0F3"/>
            </a:solidFill>
          </p:spPr>
          <p:txBody>
            <a:bodyPr/>
            <a:lstStyle/>
            <a:p>
              <a:endParaRPr lang="fr-FR" sz="1200" noProof="0" dirty="0"/>
            </a:p>
          </p:txBody>
        </p:sp>
        <p:sp>
          <p:nvSpPr>
            <p:cNvPr id="67" name="TextBox 67"/>
            <p:cNvSpPr txBox="1"/>
            <p:nvPr/>
          </p:nvSpPr>
          <p:spPr>
            <a:xfrm>
              <a:off x="0" y="-47625"/>
              <a:ext cx="1598597" cy="479862"/>
            </a:xfrm>
            <a:prstGeom prst="rect">
              <a:avLst/>
            </a:prstGeom>
          </p:spPr>
          <p:txBody>
            <a:bodyPr lIns="33867" tIns="33867" rIns="33867" bIns="33867" rtlCol="0" anchor="ctr"/>
            <a:lstStyle/>
            <a:p>
              <a:pPr algn="ctr">
                <a:lnSpc>
                  <a:spcPts val="1773"/>
                </a:lnSpc>
              </a:pPr>
              <a:endParaRPr lang="fr-FR" sz="1200" noProof="0" dirty="0"/>
            </a:p>
          </p:txBody>
        </p:sp>
      </p:grpSp>
      <p:grpSp>
        <p:nvGrpSpPr>
          <p:cNvPr id="68" name="Group 68"/>
          <p:cNvGrpSpPr/>
          <p:nvPr/>
        </p:nvGrpSpPr>
        <p:grpSpPr>
          <a:xfrm>
            <a:off x="1488558" y="4076672"/>
            <a:ext cx="1184005" cy="1141392"/>
            <a:chOff x="0" y="0"/>
            <a:chExt cx="503300" cy="503300"/>
          </a:xfrm>
        </p:grpSpPr>
        <p:sp>
          <p:nvSpPr>
            <p:cNvPr id="69" name="Freeform 69"/>
            <p:cNvSpPr/>
            <p:nvPr/>
          </p:nvSpPr>
          <p:spPr>
            <a:xfrm>
              <a:off x="0" y="0"/>
              <a:ext cx="503300" cy="503300"/>
            </a:xfrm>
            <a:custGeom>
              <a:avLst/>
              <a:gdLst/>
              <a:ahLst/>
              <a:cxnLst/>
              <a:rect l="l" t="t" r="r" b="b"/>
              <a:pathLst>
                <a:path w="503300" h="503300">
                  <a:moveTo>
                    <a:pt x="0" y="0"/>
                  </a:moveTo>
                  <a:lnTo>
                    <a:pt x="503300" y="0"/>
                  </a:lnTo>
                  <a:lnTo>
                    <a:pt x="503300" y="503300"/>
                  </a:lnTo>
                  <a:lnTo>
                    <a:pt x="0" y="503300"/>
                  </a:lnTo>
                  <a:close/>
                </a:path>
              </a:pathLst>
            </a:custGeom>
            <a:solidFill>
              <a:srgbClr val="8C8E33"/>
            </a:solidFill>
          </p:spPr>
          <p:txBody>
            <a:bodyPr/>
            <a:lstStyle/>
            <a:p>
              <a:endParaRPr lang="fr-FR" sz="1200" noProof="0" dirty="0"/>
            </a:p>
          </p:txBody>
        </p:sp>
        <p:sp>
          <p:nvSpPr>
            <p:cNvPr id="70" name="TextBox 70"/>
            <p:cNvSpPr txBox="1"/>
            <p:nvPr/>
          </p:nvSpPr>
          <p:spPr>
            <a:xfrm>
              <a:off x="0" y="-47625"/>
              <a:ext cx="503300" cy="550925"/>
            </a:xfrm>
            <a:prstGeom prst="rect">
              <a:avLst/>
            </a:prstGeom>
          </p:spPr>
          <p:txBody>
            <a:bodyPr lIns="33867" tIns="33867" rIns="33867" bIns="33867" rtlCol="0" anchor="ctr"/>
            <a:lstStyle/>
            <a:p>
              <a:pPr algn="ctr">
                <a:lnSpc>
                  <a:spcPts val="1773"/>
                </a:lnSpc>
              </a:pPr>
              <a:endParaRPr lang="fr-FR" sz="1200" noProof="0" dirty="0"/>
            </a:p>
          </p:txBody>
        </p:sp>
      </p:grpSp>
      <p:grpSp>
        <p:nvGrpSpPr>
          <p:cNvPr id="71" name="Group 71"/>
          <p:cNvGrpSpPr/>
          <p:nvPr/>
        </p:nvGrpSpPr>
        <p:grpSpPr>
          <a:xfrm rot="-10800000">
            <a:off x="9475545" y="1182706"/>
            <a:ext cx="1184005" cy="1141392"/>
            <a:chOff x="0" y="0"/>
            <a:chExt cx="503300" cy="503300"/>
          </a:xfrm>
        </p:grpSpPr>
        <p:sp>
          <p:nvSpPr>
            <p:cNvPr id="72" name="Freeform 72"/>
            <p:cNvSpPr/>
            <p:nvPr/>
          </p:nvSpPr>
          <p:spPr>
            <a:xfrm>
              <a:off x="0" y="0"/>
              <a:ext cx="503300" cy="503300"/>
            </a:xfrm>
            <a:custGeom>
              <a:avLst/>
              <a:gdLst/>
              <a:ahLst/>
              <a:cxnLst/>
              <a:rect l="l" t="t" r="r" b="b"/>
              <a:pathLst>
                <a:path w="503300" h="503300">
                  <a:moveTo>
                    <a:pt x="0" y="0"/>
                  </a:moveTo>
                  <a:lnTo>
                    <a:pt x="503300" y="0"/>
                  </a:lnTo>
                  <a:lnTo>
                    <a:pt x="503300" y="503300"/>
                  </a:lnTo>
                  <a:lnTo>
                    <a:pt x="0" y="503300"/>
                  </a:lnTo>
                  <a:close/>
                </a:path>
              </a:pathLst>
            </a:custGeom>
            <a:solidFill>
              <a:srgbClr val="E36414"/>
            </a:solidFill>
          </p:spPr>
          <p:txBody>
            <a:bodyPr/>
            <a:lstStyle/>
            <a:p>
              <a:endParaRPr lang="fr-FR" sz="1200" noProof="0" dirty="0"/>
            </a:p>
          </p:txBody>
        </p:sp>
        <p:sp>
          <p:nvSpPr>
            <p:cNvPr id="73" name="TextBox 73"/>
            <p:cNvSpPr txBox="1"/>
            <p:nvPr/>
          </p:nvSpPr>
          <p:spPr>
            <a:xfrm>
              <a:off x="0" y="-47625"/>
              <a:ext cx="503300" cy="550925"/>
            </a:xfrm>
            <a:prstGeom prst="rect">
              <a:avLst/>
            </a:prstGeom>
          </p:spPr>
          <p:txBody>
            <a:bodyPr lIns="33867" tIns="33867" rIns="33867" bIns="33867" rtlCol="0" anchor="ctr"/>
            <a:lstStyle/>
            <a:p>
              <a:pPr algn="ctr">
                <a:lnSpc>
                  <a:spcPts val="1773"/>
                </a:lnSpc>
              </a:pPr>
              <a:endParaRPr lang="fr-FR" sz="1200" noProof="0" dirty="0"/>
            </a:p>
          </p:txBody>
        </p:sp>
      </p:grpSp>
      <p:grpSp>
        <p:nvGrpSpPr>
          <p:cNvPr id="74" name="Group 74"/>
          <p:cNvGrpSpPr/>
          <p:nvPr/>
        </p:nvGrpSpPr>
        <p:grpSpPr>
          <a:xfrm rot="-5400000">
            <a:off x="9063235" y="6206772"/>
            <a:ext cx="478285" cy="434121"/>
            <a:chOff x="0" y="0"/>
            <a:chExt cx="812800" cy="711200"/>
          </a:xfrm>
        </p:grpSpPr>
        <p:sp>
          <p:nvSpPr>
            <p:cNvPr id="75" name="Freeform 7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txBody>
            <a:bodyPr/>
            <a:lstStyle/>
            <a:p>
              <a:endParaRPr lang="fr-FR" sz="1200" noProof="0" dirty="0"/>
            </a:p>
          </p:txBody>
        </p:sp>
        <p:sp>
          <p:nvSpPr>
            <p:cNvPr id="76" name="TextBox 76"/>
            <p:cNvSpPr txBox="1"/>
            <p:nvPr/>
          </p:nvSpPr>
          <p:spPr>
            <a:xfrm>
              <a:off x="127000" y="282575"/>
              <a:ext cx="558800" cy="377825"/>
            </a:xfrm>
            <a:prstGeom prst="rect">
              <a:avLst/>
            </a:prstGeom>
          </p:spPr>
          <p:txBody>
            <a:bodyPr lIns="33867" tIns="33867" rIns="33867" bIns="33867" rtlCol="0" anchor="ctr"/>
            <a:lstStyle/>
            <a:p>
              <a:pPr algn="ctr">
                <a:lnSpc>
                  <a:spcPts val="1773"/>
                </a:lnSpc>
              </a:pPr>
              <a:endParaRPr lang="fr-FR" sz="1200" noProof="0" dirty="0"/>
            </a:p>
          </p:txBody>
        </p:sp>
      </p:grpSp>
      <p:grpSp>
        <p:nvGrpSpPr>
          <p:cNvPr id="77" name="Group 77"/>
          <p:cNvGrpSpPr/>
          <p:nvPr/>
        </p:nvGrpSpPr>
        <p:grpSpPr>
          <a:xfrm rot="-5400000">
            <a:off x="9063235" y="5544408"/>
            <a:ext cx="478285" cy="434121"/>
            <a:chOff x="0" y="0"/>
            <a:chExt cx="812800" cy="711200"/>
          </a:xfrm>
        </p:grpSpPr>
        <p:sp>
          <p:nvSpPr>
            <p:cNvPr id="78" name="Freeform 7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txBody>
            <a:bodyPr/>
            <a:lstStyle/>
            <a:p>
              <a:endParaRPr lang="fr-FR" sz="1200" noProof="0" dirty="0"/>
            </a:p>
          </p:txBody>
        </p:sp>
        <p:sp>
          <p:nvSpPr>
            <p:cNvPr id="79" name="TextBox 79"/>
            <p:cNvSpPr txBox="1"/>
            <p:nvPr/>
          </p:nvSpPr>
          <p:spPr>
            <a:xfrm>
              <a:off x="127000" y="282575"/>
              <a:ext cx="558800" cy="377825"/>
            </a:xfrm>
            <a:prstGeom prst="rect">
              <a:avLst/>
            </a:prstGeom>
          </p:spPr>
          <p:txBody>
            <a:bodyPr lIns="33867" tIns="33867" rIns="33867" bIns="33867" rtlCol="0" anchor="ctr"/>
            <a:lstStyle/>
            <a:p>
              <a:pPr algn="ctr">
                <a:lnSpc>
                  <a:spcPts val="1773"/>
                </a:lnSpc>
              </a:pPr>
              <a:endParaRPr lang="fr-FR" sz="1200" noProof="0" dirty="0"/>
            </a:p>
          </p:txBody>
        </p:sp>
      </p:grpSp>
      <p:grpSp>
        <p:nvGrpSpPr>
          <p:cNvPr id="80" name="Group 80"/>
          <p:cNvGrpSpPr/>
          <p:nvPr/>
        </p:nvGrpSpPr>
        <p:grpSpPr>
          <a:xfrm rot="-10800000">
            <a:off x="6049078" y="5601321"/>
            <a:ext cx="3760674" cy="982095"/>
            <a:chOff x="0" y="0"/>
            <a:chExt cx="1598597" cy="433058"/>
          </a:xfrm>
        </p:grpSpPr>
        <p:sp>
          <p:nvSpPr>
            <p:cNvPr id="81" name="Freeform 81"/>
            <p:cNvSpPr/>
            <p:nvPr/>
          </p:nvSpPr>
          <p:spPr>
            <a:xfrm>
              <a:off x="0" y="0"/>
              <a:ext cx="1598597" cy="433058"/>
            </a:xfrm>
            <a:custGeom>
              <a:avLst/>
              <a:gdLst/>
              <a:ahLst/>
              <a:cxnLst/>
              <a:rect l="l" t="t" r="r" b="b"/>
              <a:pathLst>
                <a:path w="1598597" h="433058">
                  <a:moveTo>
                    <a:pt x="0" y="0"/>
                  </a:moveTo>
                  <a:lnTo>
                    <a:pt x="1598597" y="0"/>
                  </a:lnTo>
                  <a:lnTo>
                    <a:pt x="1598597" y="433058"/>
                  </a:lnTo>
                  <a:lnTo>
                    <a:pt x="0" y="433058"/>
                  </a:lnTo>
                  <a:close/>
                </a:path>
              </a:pathLst>
            </a:custGeom>
            <a:solidFill>
              <a:srgbClr val="ECF0F3"/>
            </a:solidFill>
          </p:spPr>
          <p:txBody>
            <a:bodyPr/>
            <a:lstStyle/>
            <a:p>
              <a:endParaRPr lang="fr-FR" sz="1200" noProof="0" dirty="0"/>
            </a:p>
          </p:txBody>
        </p:sp>
        <p:sp>
          <p:nvSpPr>
            <p:cNvPr id="82" name="TextBox 82"/>
            <p:cNvSpPr txBox="1"/>
            <p:nvPr/>
          </p:nvSpPr>
          <p:spPr>
            <a:xfrm>
              <a:off x="0" y="-47625"/>
              <a:ext cx="1598597" cy="480683"/>
            </a:xfrm>
            <a:prstGeom prst="rect">
              <a:avLst/>
            </a:prstGeom>
          </p:spPr>
          <p:txBody>
            <a:bodyPr lIns="33867" tIns="33867" rIns="33867" bIns="33867" rtlCol="0" anchor="ctr"/>
            <a:lstStyle/>
            <a:p>
              <a:pPr algn="ctr">
                <a:lnSpc>
                  <a:spcPts val="1773"/>
                </a:lnSpc>
              </a:pPr>
              <a:endParaRPr lang="fr-FR" sz="1200" noProof="0" dirty="0"/>
            </a:p>
          </p:txBody>
        </p:sp>
      </p:grpSp>
      <p:grpSp>
        <p:nvGrpSpPr>
          <p:cNvPr id="83" name="Group 83"/>
          <p:cNvGrpSpPr/>
          <p:nvPr/>
        </p:nvGrpSpPr>
        <p:grpSpPr>
          <a:xfrm rot="-10800000">
            <a:off x="9475545" y="5521584"/>
            <a:ext cx="1184005" cy="1141392"/>
            <a:chOff x="0" y="0"/>
            <a:chExt cx="503300" cy="503300"/>
          </a:xfrm>
        </p:grpSpPr>
        <p:sp>
          <p:nvSpPr>
            <p:cNvPr id="84" name="Freeform 84"/>
            <p:cNvSpPr/>
            <p:nvPr/>
          </p:nvSpPr>
          <p:spPr>
            <a:xfrm>
              <a:off x="0" y="0"/>
              <a:ext cx="503300" cy="503300"/>
            </a:xfrm>
            <a:custGeom>
              <a:avLst/>
              <a:gdLst/>
              <a:ahLst/>
              <a:cxnLst/>
              <a:rect l="l" t="t" r="r" b="b"/>
              <a:pathLst>
                <a:path w="503300" h="503300">
                  <a:moveTo>
                    <a:pt x="0" y="0"/>
                  </a:moveTo>
                  <a:lnTo>
                    <a:pt x="503300" y="0"/>
                  </a:lnTo>
                  <a:lnTo>
                    <a:pt x="503300" y="503300"/>
                  </a:lnTo>
                  <a:lnTo>
                    <a:pt x="0" y="503300"/>
                  </a:lnTo>
                  <a:close/>
                </a:path>
              </a:pathLst>
            </a:custGeom>
            <a:solidFill>
              <a:srgbClr val="FFC600"/>
            </a:solidFill>
          </p:spPr>
          <p:txBody>
            <a:bodyPr/>
            <a:lstStyle/>
            <a:p>
              <a:endParaRPr lang="fr-FR" sz="1200" noProof="0" dirty="0"/>
            </a:p>
          </p:txBody>
        </p:sp>
        <p:sp>
          <p:nvSpPr>
            <p:cNvPr id="85" name="TextBox 85"/>
            <p:cNvSpPr txBox="1"/>
            <p:nvPr/>
          </p:nvSpPr>
          <p:spPr>
            <a:xfrm>
              <a:off x="0" y="-47625"/>
              <a:ext cx="503300" cy="550925"/>
            </a:xfrm>
            <a:prstGeom prst="rect">
              <a:avLst/>
            </a:prstGeom>
          </p:spPr>
          <p:txBody>
            <a:bodyPr lIns="33867" tIns="33867" rIns="33867" bIns="33867" rtlCol="0" anchor="ctr"/>
            <a:lstStyle/>
            <a:p>
              <a:pPr algn="ctr">
                <a:lnSpc>
                  <a:spcPts val="1773"/>
                </a:lnSpc>
              </a:pPr>
              <a:endParaRPr lang="fr-FR" sz="1200" noProof="0" dirty="0"/>
            </a:p>
          </p:txBody>
        </p:sp>
      </p:grpSp>
      <p:grpSp>
        <p:nvGrpSpPr>
          <p:cNvPr id="86" name="Group 86"/>
          <p:cNvGrpSpPr/>
          <p:nvPr/>
        </p:nvGrpSpPr>
        <p:grpSpPr>
          <a:xfrm rot="5400000">
            <a:off x="2634391" y="5544409"/>
            <a:ext cx="478283" cy="434123"/>
            <a:chOff x="0" y="0"/>
            <a:chExt cx="812800" cy="711200"/>
          </a:xfrm>
        </p:grpSpPr>
        <p:sp>
          <p:nvSpPr>
            <p:cNvPr id="87" name="Freeform 8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txBody>
            <a:bodyPr/>
            <a:lstStyle/>
            <a:p>
              <a:endParaRPr lang="fr-FR" sz="1200" noProof="0" dirty="0"/>
            </a:p>
          </p:txBody>
        </p:sp>
        <p:sp>
          <p:nvSpPr>
            <p:cNvPr id="88" name="TextBox 88"/>
            <p:cNvSpPr txBox="1"/>
            <p:nvPr/>
          </p:nvSpPr>
          <p:spPr>
            <a:xfrm>
              <a:off x="127000" y="282575"/>
              <a:ext cx="558800" cy="377825"/>
            </a:xfrm>
            <a:prstGeom prst="rect">
              <a:avLst/>
            </a:prstGeom>
          </p:spPr>
          <p:txBody>
            <a:bodyPr lIns="33867" tIns="33867" rIns="33867" bIns="33867" rtlCol="0" anchor="ctr"/>
            <a:lstStyle/>
            <a:p>
              <a:pPr algn="ctr">
                <a:lnSpc>
                  <a:spcPts val="1773"/>
                </a:lnSpc>
              </a:pPr>
              <a:endParaRPr lang="fr-FR" sz="1200" noProof="0" dirty="0"/>
            </a:p>
          </p:txBody>
        </p:sp>
      </p:grpSp>
      <p:grpSp>
        <p:nvGrpSpPr>
          <p:cNvPr id="89" name="Group 89"/>
          <p:cNvGrpSpPr/>
          <p:nvPr/>
        </p:nvGrpSpPr>
        <p:grpSpPr>
          <a:xfrm rot="5400000">
            <a:off x="2634391" y="6206773"/>
            <a:ext cx="478283" cy="434123"/>
            <a:chOff x="0" y="0"/>
            <a:chExt cx="812800" cy="711200"/>
          </a:xfrm>
        </p:grpSpPr>
        <p:sp>
          <p:nvSpPr>
            <p:cNvPr id="90" name="Freeform 9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E93A9"/>
            </a:solidFill>
          </p:spPr>
          <p:txBody>
            <a:bodyPr/>
            <a:lstStyle/>
            <a:p>
              <a:endParaRPr lang="fr-FR" sz="1200" noProof="0" dirty="0"/>
            </a:p>
          </p:txBody>
        </p:sp>
        <p:sp>
          <p:nvSpPr>
            <p:cNvPr id="91" name="TextBox 91"/>
            <p:cNvSpPr txBox="1"/>
            <p:nvPr/>
          </p:nvSpPr>
          <p:spPr>
            <a:xfrm>
              <a:off x="127000" y="282575"/>
              <a:ext cx="558800" cy="377825"/>
            </a:xfrm>
            <a:prstGeom prst="rect">
              <a:avLst/>
            </a:prstGeom>
          </p:spPr>
          <p:txBody>
            <a:bodyPr lIns="33867" tIns="33867" rIns="33867" bIns="33867" rtlCol="0" anchor="ctr"/>
            <a:lstStyle/>
            <a:p>
              <a:pPr algn="ctr">
                <a:lnSpc>
                  <a:spcPts val="1773"/>
                </a:lnSpc>
              </a:pPr>
              <a:endParaRPr lang="fr-FR" sz="1200" noProof="0" dirty="0"/>
            </a:p>
          </p:txBody>
        </p:sp>
      </p:grpSp>
      <p:grpSp>
        <p:nvGrpSpPr>
          <p:cNvPr id="92" name="Group 92"/>
          <p:cNvGrpSpPr/>
          <p:nvPr/>
        </p:nvGrpSpPr>
        <p:grpSpPr>
          <a:xfrm>
            <a:off x="2242839" y="5601322"/>
            <a:ext cx="3760674" cy="982095"/>
            <a:chOff x="0" y="0"/>
            <a:chExt cx="1598597" cy="433058"/>
          </a:xfrm>
        </p:grpSpPr>
        <p:sp>
          <p:nvSpPr>
            <p:cNvPr id="93" name="Freeform 93"/>
            <p:cNvSpPr/>
            <p:nvPr/>
          </p:nvSpPr>
          <p:spPr>
            <a:xfrm>
              <a:off x="0" y="0"/>
              <a:ext cx="1598597" cy="433058"/>
            </a:xfrm>
            <a:custGeom>
              <a:avLst/>
              <a:gdLst/>
              <a:ahLst/>
              <a:cxnLst/>
              <a:rect l="l" t="t" r="r" b="b"/>
              <a:pathLst>
                <a:path w="1598597" h="433058">
                  <a:moveTo>
                    <a:pt x="0" y="0"/>
                  </a:moveTo>
                  <a:lnTo>
                    <a:pt x="1598597" y="0"/>
                  </a:lnTo>
                  <a:lnTo>
                    <a:pt x="1598597" y="433058"/>
                  </a:lnTo>
                  <a:lnTo>
                    <a:pt x="0" y="433058"/>
                  </a:lnTo>
                  <a:close/>
                </a:path>
              </a:pathLst>
            </a:custGeom>
            <a:solidFill>
              <a:srgbClr val="ECF0F3"/>
            </a:solidFill>
          </p:spPr>
          <p:txBody>
            <a:bodyPr/>
            <a:lstStyle/>
            <a:p>
              <a:endParaRPr lang="fr-FR" sz="1200" noProof="0" dirty="0"/>
            </a:p>
          </p:txBody>
        </p:sp>
        <p:sp>
          <p:nvSpPr>
            <p:cNvPr id="94" name="TextBox 94"/>
            <p:cNvSpPr txBox="1"/>
            <p:nvPr/>
          </p:nvSpPr>
          <p:spPr>
            <a:xfrm>
              <a:off x="0" y="-47625"/>
              <a:ext cx="1598597" cy="480683"/>
            </a:xfrm>
            <a:prstGeom prst="rect">
              <a:avLst/>
            </a:prstGeom>
          </p:spPr>
          <p:txBody>
            <a:bodyPr lIns="33867" tIns="33867" rIns="33867" bIns="33867" rtlCol="0" anchor="ctr"/>
            <a:lstStyle/>
            <a:p>
              <a:pPr algn="ctr">
                <a:lnSpc>
                  <a:spcPts val="1773"/>
                </a:lnSpc>
              </a:pPr>
              <a:endParaRPr lang="fr-FR" sz="1200" noProof="0" dirty="0"/>
            </a:p>
          </p:txBody>
        </p:sp>
      </p:grpSp>
      <p:grpSp>
        <p:nvGrpSpPr>
          <p:cNvPr id="95" name="Group 95"/>
          <p:cNvGrpSpPr/>
          <p:nvPr/>
        </p:nvGrpSpPr>
        <p:grpSpPr>
          <a:xfrm>
            <a:off x="1488558" y="5521585"/>
            <a:ext cx="1184005" cy="1141392"/>
            <a:chOff x="0" y="0"/>
            <a:chExt cx="503300" cy="503300"/>
          </a:xfrm>
        </p:grpSpPr>
        <p:sp>
          <p:nvSpPr>
            <p:cNvPr id="96" name="Freeform 96"/>
            <p:cNvSpPr/>
            <p:nvPr/>
          </p:nvSpPr>
          <p:spPr>
            <a:xfrm>
              <a:off x="0" y="0"/>
              <a:ext cx="503300" cy="503300"/>
            </a:xfrm>
            <a:custGeom>
              <a:avLst/>
              <a:gdLst/>
              <a:ahLst/>
              <a:cxnLst/>
              <a:rect l="l" t="t" r="r" b="b"/>
              <a:pathLst>
                <a:path w="503300" h="503300">
                  <a:moveTo>
                    <a:pt x="0" y="0"/>
                  </a:moveTo>
                  <a:lnTo>
                    <a:pt x="503300" y="0"/>
                  </a:lnTo>
                  <a:lnTo>
                    <a:pt x="503300" y="503300"/>
                  </a:lnTo>
                  <a:lnTo>
                    <a:pt x="0" y="503300"/>
                  </a:lnTo>
                  <a:close/>
                </a:path>
              </a:pathLst>
            </a:custGeom>
            <a:solidFill>
              <a:srgbClr val="5C5C61"/>
            </a:solidFill>
          </p:spPr>
          <p:txBody>
            <a:bodyPr/>
            <a:lstStyle/>
            <a:p>
              <a:endParaRPr lang="fr-FR" sz="1200" noProof="0" dirty="0"/>
            </a:p>
          </p:txBody>
        </p:sp>
        <p:sp>
          <p:nvSpPr>
            <p:cNvPr id="97" name="TextBox 97"/>
            <p:cNvSpPr txBox="1"/>
            <p:nvPr/>
          </p:nvSpPr>
          <p:spPr>
            <a:xfrm>
              <a:off x="0" y="-47625"/>
              <a:ext cx="503300" cy="550925"/>
            </a:xfrm>
            <a:prstGeom prst="rect">
              <a:avLst/>
            </a:prstGeom>
          </p:spPr>
          <p:txBody>
            <a:bodyPr lIns="33867" tIns="33867" rIns="33867" bIns="33867" rtlCol="0" anchor="ctr"/>
            <a:lstStyle/>
            <a:p>
              <a:pPr algn="ctr">
                <a:lnSpc>
                  <a:spcPts val="1773"/>
                </a:lnSpc>
              </a:pPr>
              <a:endParaRPr lang="fr-FR" sz="1200" noProof="0" dirty="0"/>
            </a:p>
          </p:txBody>
        </p:sp>
      </p:grpSp>
      <p:sp>
        <p:nvSpPr>
          <p:cNvPr id="98" name="Freeform 98"/>
          <p:cNvSpPr/>
          <p:nvPr/>
        </p:nvSpPr>
        <p:spPr>
          <a:xfrm>
            <a:off x="1688655" y="1389159"/>
            <a:ext cx="798115" cy="769390"/>
          </a:xfrm>
          <a:custGeom>
            <a:avLst/>
            <a:gdLst/>
            <a:ahLst/>
            <a:cxnLst/>
            <a:rect l="l" t="t" r="r" b="b"/>
            <a:pathLst>
              <a:path w="1152792" h="1152792">
                <a:moveTo>
                  <a:pt x="0" y="0"/>
                </a:moveTo>
                <a:lnTo>
                  <a:pt x="1152792" y="0"/>
                </a:lnTo>
                <a:lnTo>
                  <a:pt x="1152792" y="1152792"/>
                </a:lnTo>
                <a:lnTo>
                  <a:pt x="0" y="11527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sz="1200" noProof="0" dirty="0"/>
          </a:p>
        </p:txBody>
      </p:sp>
      <p:sp>
        <p:nvSpPr>
          <p:cNvPr id="99" name="Freeform 99"/>
          <p:cNvSpPr/>
          <p:nvPr/>
        </p:nvSpPr>
        <p:spPr>
          <a:xfrm>
            <a:off x="1663685" y="2802870"/>
            <a:ext cx="846271" cy="795418"/>
          </a:xfrm>
          <a:custGeom>
            <a:avLst/>
            <a:gdLst/>
            <a:ahLst/>
            <a:cxnLst/>
            <a:rect l="l" t="t" r="r" b="b"/>
            <a:pathLst>
              <a:path w="1222349" h="1191790">
                <a:moveTo>
                  <a:pt x="0" y="0"/>
                </a:moveTo>
                <a:lnTo>
                  <a:pt x="1222349" y="0"/>
                </a:lnTo>
                <a:lnTo>
                  <a:pt x="1222349" y="1191791"/>
                </a:lnTo>
                <a:lnTo>
                  <a:pt x="0" y="11917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sz="1200" noProof="0" dirty="0"/>
          </a:p>
        </p:txBody>
      </p:sp>
      <p:sp>
        <p:nvSpPr>
          <p:cNvPr id="100" name="Freeform 100"/>
          <p:cNvSpPr/>
          <p:nvPr/>
        </p:nvSpPr>
        <p:spPr>
          <a:xfrm>
            <a:off x="1622002" y="4234898"/>
            <a:ext cx="926658" cy="895546"/>
          </a:xfrm>
          <a:custGeom>
            <a:avLst/>
            <a:gdLst/>
            <a:ahLst/>
            <a:cxnLst/>
            <a:rect l="l" t="t" r="r" b="b"/>
            <a:pathLst>
              <a:path w="1338459" h="1341813">
                <a:moveTo>
                  <a:pt x="0" y="0"/>
                </a:moveTo>
                <a:lnTo>
                  <a:pt x="1338458" y="0"/>
                </a:lnTo>
                <a:lnTo>
                  <a:pt x="1338458" y="1341814"/>
                </a:lnTo>
                <a:lnTo>
                  <a:pt x="0" y="13418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sz="1200" noProof="0" dirty="0"/>
          </a:p>
        </p:txBody>
      </p:sp>
      <p:sp>
        <p:nvSpPr>
          <p:cNvPr id="101" name="Freeform 101"/>
          <p:cNvSpPr/>
          <p:nvPr/>
        </p:nvSpPr>
        <p:spPr>
          <a:xfrm>
            <a:off x="1564661" y="5682496"/>
            <a:ext cx="1037242" cy="819928"/>
          </a:xfrm>
          <a:custGeom>
            <a:avLst/>
            <a:gdLst/>
            <a:ahLst/>
            <a:cxnLst/>
            <a:rect l="l" t="t" r="r" b="b"/>
            <a:pathLst>
              <a:path w="1498187" h="1228514">
                <a:moveTo>
                  <a:pt x="0" y="0"/>
                </a:moveTo>
                <a:lnTo>
                  <a:pt x="1498188" y="0"/>
                </a:lnTo>
                <a:lnTo>
                  <a:pt x="1498188" y="1228514"/>
                </a:lnTo>
                <a:lnTo>
                  <a:pt x="0" y="12285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sz="1200" noProof="0" dirty="0"/>
          </a:p>
        </p:txBody>
      </p:sp>
      <p:sp>
        <p:nvSpPr>
          <p:cNvPr id="102" name="Freeform 102"/>
          <p:cNvSpPr/>
          <p:nvPr/>
        </p:nvSpPr>
        <p:spPr>
          <a:xfrm>
            <a:off x="9596465" y="1295232"/>
            <a:ext cx="950811" cy="916591"/>
          </a:xfrm>
          <a:custGeom>
            <a:avLst/>
            <a:gdLst/>
            <a:ahLst/>
            <a:cxnLst/>
            <a:rect l="l" t="t" r="r" b="b"/>
            <a:pathLst>
              <a:path w="1373346" h="1373346">
                <a:moveTo>
                  <a:pt x="0" y="0"/>
                </a:moveTo>
                <a:lnTo>
                  <a:pt x="1373346" y="0"/>
                </a:lnTo>
                <a:lnTo>
                  <a:pt x="1373346" y="1373346"/>
                </a:lnTo>
                <a:lnTo>
                  <a:pt x="0" y="13733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sz="1200" noProof="0" dirty="0"/>
          </a:p>
        </p:txBody>
      </p:sp>
      <p:sp>
        <p:nvSpPr>
          <p:cNvPr id="103" name="Freeform 103"/>
          <p:cNvSpPr/>
          <p:nvPr/>
        </p:nvSpPr>
        <p:spPr>
          <a:xfrm>
            <a:off x="9704382" y="2802910"/>
            <a:ext cx="742694" cy="758933"/>
          </a:xfrm>
          <a:custGeom>
            <a:avLst/>
            <a:gdLst/>
            <a:ahLst/>
            <a:cxnLst/>
            <a:rect l="l" t="t" r="r" b="b"/>
            <a:pathLst>
              <a:path w="1072743" h="1137124">
                <a:moveTo>
                  <a:pt x="0" y="0"/>
                </a:moveTo>
                <a:lnTo>
                  <a:pt x="1072743" y="0"/>
                </a:lnTo>
                <a:lnTo>
                  <a:pt x="1072743" y="1137124"/>
                </a:lnTo>
                <a:lnTo>
                  <a:pt x="0" y="11371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sz="1200" noProof="0" dirty="0"/>
          </a:p>
        </p:txBody>
      </p:sp>
      <p:sp>
        <p:nvSpPr>
          <p:cNvPr id="104" name="Freeform 104"/>
          <p:cNvSpPr/>
          <p:nvPr/>
        </p:nvSpPr>
        <p:spPr>
          <a:xfrm>
            <a:off x="9611552" y="4234447"/>
            <a:ext cx="941102" cy="877747"/>
          </a:xfrm>
          <a:custGeom>
            <a:avLst/>
            <a:gdLst/>
            <a:ahLst/>
            <a:cxnLst/>
            <a:rect l="l" t="t" r="r" b="b"/>
            <a:pathLst>
              <a:path w="1359323" h="1315145">
                <a:moveTo>
                  <a:pt x="0" y="0"/>
                </a:moveTo>
                <a:lnTo>
                  <a:pt x="1359324" y="0"/>
                </a:lnTo>
                <a:lnTo>
                  <a:pt x="1359324" y="1315146"/>
                </a:lnTo>
                <a:lnTo>
                  <a:pt x="0" y="131514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r-FR" sz="1200" noProof="0" dirty="0"/>
          </a:p>
        </p:txBody>
      </p:sp>
      <p:sp>
        <p:nvSpPr>
          <p:cNvPr id="105" name="Freeform 105"/>
          <p:cNvSpPr/>
          <p:nvPr/>
        </p:nvSpPr>
        <p:spPr>
          <a:xfrm>
            <a:off x="9610700" y="5674249"/>
            <a:ext cx="964025" cy="906096"/>
          </a:xfrm>
          <a:custGeom>
            <a:avLst/>
            <a:gdLst/>
            <a:ahLst/>
            <a:cxnLst/>
            <a:rect l="l" t="t" r="r" b="b"/>
            <a:pathLst>
              <a:path w="1392432" h="1357621">
                <a:moveTo>
                  <a:pt x="0" y="0"/>
                </a:moveTo>
                <a:lnTo>
                  <a:pt x="1392432" y="0"/>
                </a:lnTo>
                <a:lnTo>
                  <a:pt x="1392432" y="1357621"/>
                </a:lnTo>
                <a:lnTo>
                  <a:pt x="0" y="135762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fr-FR" sz="1200" noProof="0" dirty="0"/>
          </a:p>
        </p:txBody>
      </p:sp>
      <p:sp>
        <p:nvSpPr>
          <p:cNvPr id="106" name="TextBox 106"/>
          <p:cNvSpPr txBox="1"/>
          <p:nvPr/>
        </p:nvSpPr>
        <p:spPr>
          <a:xfrm>
            <a:off x="752479" y="434488"/>
            <a:ext cx="10687041" cy="682879"/>
          </a:xfrm>
          <a:prstGeom prst="rect">
            <a:avLst/>
          </a:prstGeom>
        </p:spPr>
        <p:txBody>
          <a:bodyPr lIns="0" tIns="0" rIns="0" bIns="0" rtlCol="0" anchor="t">
            <a:spAutoFit/>
          </a:bodyPr>
          <a:lstStyle/>
          <a:p>
            <a:pPr algn="ctr">
              <a:lnSpc>
                <a:spcPts val="5880"/>
              </a:lnSpc>
              <a:spcBef>
                <a:spcPct val="0"/>
              </a:spcBef>
            </a:pPr>
            <a:r>
              <a:rPr lang="fr-FR" sz="3600" b="1" spc="-150" noProof="0" dirty="0">
                <a:solidFill>
                  <a:schemeClr val="tx1">
                    <a:lumMod val="65000"/>
                    <a:lumOff val="35000"/>
                  </a:schemeClr>
                </a:solidFill>
                <a:latin typeface="Roboto" panose="02000000000000000000" pitchFamily="2" charset="0"/>
                <a:ea typeface="Roboto" panose="02000000000000000000" pitchFamily="2" charset="0"/>
                <a:cs typeface="Arial"/>
              </a:rPr>
              <a:t>ÉLÉMENTS D'UN BON ACCORD </a:t>
            </a:r>
            <a:endParaRPr lang="fr-FR" sz="3600" b="1" spc="-150" noProof="0" dirty="0">
              <a:solidFill>
                <a:schemeClr val="tx1">
                  <a:lumMod val="65000"/>
                  <a:lumOff val="35000"/>
                </a:schemeClr>
              </a:solidFill>
              <a:latin typeface="Roboto" panose="02000000000000000000" pitchFamily="2" charset="0"/>
              <a:ea typeface="Roboto" panose="02000000000000000000" pitchFamily="2" charset="0"/>
              <a:cs typeface="Arial"/>
              <a:sym typeface="Proxima Nova Bold"/>
            </a:endParaRPr>
          </a:p>
        </p:txBody>
      </p:sp>
      <p:sp>
        <p:nvSpPr>
          <p:cNvPr id="107" name="TextBox 107"/>
          <p:cNvSpPr txBox="1"/>
          <p:nvPr/>
        </p:nvSpPr>
        <p:spPr>
          <a:xfrm>
            <a:off x="2996811" y="1678525"/>
            <a:ext cx="2529838" cy="282381"/>
          </a:xfrm>
          <a:prstGeom prst="rect">
            <a:avLst/>
          </a:prstGeom>
        </p:spPr>
        <p:txBody>
          <a:bodyPr wrap="square" lIns="0" tIns="0" rIns="0" bIns="0" rtlCol="0" anchor="t">
            <a:spAutoFit/>
          </a:bodyPr>
          <a:lstStyle/>
          <a:p>
            <a:pPr>
              <a:lnSpc>
                <a:spcPts val="2278"/>
              </a:lnSpc>
            </a:pPr>
            <a:r>
              <a:rPr lang="fr-FR" sz="1898" b="1" noProof="0" dirty="0">
                <a:solidFill>
                  <a:srgbClr val="000000"/>
                </a:solidFill>
                <a:latin typeface="Roboto Bold"/>
                <a:ea typeface="Roboto Bold"/>
                <a:cs typeface="Roboto Bold"/>
                <a:sym typeface="Roboto Bold"/>
              </a:rPr>
              <a:t>Indemnisation</a:t>
            </a:r>
          </a:p>
        </p:txBody>
      </p:sp>
      <p:sp>
        <p:nvSpPr>
          <p:cNvPr id="108" name="TextBox 108"/>
          <p:cNvSpPr txBox="1"/>
          <p:nvPr/>
        </p:nvSpPr>
        <p:spPr>
          <a:xfrm>
            <a:off x="6596285" y="1432443"/>
            <a:ext cx="2529838" cy="577017"/>
          </a:xfrm>
          <a:prstGeom prst="rect">
            <a:avLst/>
          </a:prstGeom>
        </p:spPr>
        <p:txBody>
          <a:bodyPr wrap="square" lIns="0" tIns="0" rIns="0" bIns="0" rtlCol="0" anchor="t">
            <a:spAutoFit/>
          </a:bodyPr>
          <a:lstStyle/>
          <a:p>
            <a:pPr algn="r">
              <a:lnSpc>
                <a:spcPts val="2278"/>
              </a:lnSpc>
            </a:pPr>
            <a:r>
              <a:rPr lang="fr-FR" sz="1898" b="1" noProof="0" dirty="0">
                <a:solidFill>
                  <a:srgbClr val="000000"/>
                </a:solidFill>
                <a:latin typeface="Roboto Bold"/>
                <a:ea typeface="Roboto Bold"/>
                <a:cs typeface="Roboto Bold"/>
                <a:sym typeface="Roboto Bold"/>
              </a:rPr>
              <a:t>Protection du patrimoine </a:t>
            </a:r>
          </a:p>
        </p:txBody>
      </p:sp>
      <p:sp>
        <p:nvSpPr>
          <p:cNvPr id="109" name="TextBox 109"/>
          <p:cNvSpPr txBox="1"/>
          <p:nvPr/>
        </p:nvSpPr>
        <p:spPr>
          <a:xfrm>
            <a:off x="2996811" y="2889177"/>
            <a:ext cx="2529838" cy="577017"/>
          </a:xfrm>
          <a:prstGeom prst="rect">
            <a:avLst/>
          </a:prstGeom>
        </p:spPr>
        <p:txBody>
          <a:bodyPr wrap="square" lIns="0" tIns="0" rIns="0" bIns="0" rtlCol="0" anchor="t">
            <a:spAutoFit/>
          </a:bodyPr>
          <a:lstStyle/>
          <a:p>
            <a:pPr>
              <a:lnSpc>
                <a:spcPts val="2278"/>
              </a:lnSpc>
            </a:pPr>
            <a:r>
              <a:rPr lang="fr-FR" sz="1898" b="1" noProof="0" dirty="0">
                <a:solidFill>
                  <a:srgbClr val="000000"/>
                </a:solidFill>
                <a:latin typeface="Roboto Bold"/>
                <a:ea typeface="Roboto Bold"/>
                <a:cs typeface="Roboto Bold"/>
                <a:sym typeface="Roboto Bold"/>
              </a:rPr>
              <a:t>Emploi et formation professionnelle</a:t>
            </a:r>
          </a:p>
        </p:txBody>
      </p:sp>
      <p:sp>
        <p:nvSpPr>
          <p:cNvPr id="110" name="TextBox 110"/>
          <p:cNvSpPr txBox="1"/>
          <p:nvPr/>
        </p:nvSpPr>
        <p:spPr>
          <a:xfrm>
            <a:off x="6319485" y="2777678"/>
            <a:ext cx="2781924" cy="807913"/>
          </a:xfrm>
          <a:prstGeom prst="rect">
            <a:avLst/>
          </a:prstGeom>
        </p:spPr>
        <p:txBody>
          <a:bodyPr wrap="square" lIns="0" tIns="0" rIns="0" bIns="0" rtlCol="0" anchor="t">
            <a:spAutoFit/>
          </a:bodyPr>
          <a:lstStyle/>
          <a:p>
            <a:pPr algn="r">
              <a:lnSpc>
                <a:spcPts val="2118"/>
              </a:lnSpc>
            </a:pPr>
            <a:r>
              <a:rPr lang="fr-FR" sz="1765" b="1" dirty="0">
                <a:solidFill>
                  <a:srgbClr val="000000"/>
                </a:solidFill>
                <a:latin typeface="Roboto Bold"/>
                <a:ea typeface="Roboto Bold"/>
              </a:rPr>
              <a:t>E</a:t>
            </a:r>
            <a:r>
              <a:rPr lang="fr-FR" sz="1765" b="1" noProof="0" dirty="0">
                <a:solidFill>
                  <a:srgbClr val="000000"/>
                </a:solidFill>
                <a:latin typeface="Roboto Bold"/>
                <a:ea typeface="Roboto Bold"/>
              </a:rPr>
              <a:t>vitement ou réduction des impacts négatifs sur l'environnement</a:t>
            </a:r>
            <a:r>
              <a:rPr lang="fr-FR" sz="1765" b="1" noProof="0" dirty="0">
                <a:solidFill>
                  <a:srgbClr val="000000"/>
                </a:solidFill>
                <a:latin typeface="Roboto Bold"/>
                <a:ea typeface="Roboto Bold"/>
                <a:cs typeface="Roboto Bold"/>
                <a:sym typeface="Roboto Bold"/>
              </a:rPr>
              <a:t>s</a:t>
            </a:r>
          </a:p>
        </p:txBody>
      </p:sp>
      <p:sp>
        <p:nvSpPr>
          <p:cNvPr id="111" name="TextBox 111"/>
          <p:cNvSpPr txBox="1"/>
          <p:nvPr/>
        </p:nvSpPr>
        <p:spPr>
          <a:xfrm>
            <a:off x="2996811" y="4346240"/>
            <a:ext cx="2529838" cy="282065"/>
          </a:xfrm>
          <a:prstGeom prst="rect">
            <a:avLst/>
          </a:prstGeom>
        </p:spPr>
        <p:txBody>
          <a:bodyPr wrap="square" lIns="0" tIns="0" rIns="0" bIns="0" rtlCol="0" anchor="t">
            <a:spAutoFit/>
          </a:bodyPr>
          <a:lstStyle/>
          <a:p>
            <a:pPr>
              <a:lnSpc>
                <a:spcPts val="2278"/>
              </a:lnSpc>
            </a:pPr>
            <a:r>
              <a:rPr lang="fr-FR" sz="1898" b="1" noProof="0" dirty="0">
                <a:solidFill>
                  <a:srgbClr val="000000"/>
                </a:solidFill>
                <a:latin typeface="Roboto Bold"/>
                <a:ea typeface="Roboto Bold"/>
                <a:cs typeface="Roboto Bold"/>
                <a:sym typeface="Roboto Bold"/>
              </a:rPr>
              <a:t>Contrats commerciaux</a:t>
            </a:r>
          </a:p>
        </p:txBody>
      </p:sp>
      <p:sp>
        <p:nvSpPr>
          <p:cNvPr id="112" name="TextBox 112"/>
          <p:cNvSpPr txBox="1"/>
          <p:nvPr/>
        </p:nvSpPr>
        <p:spPr>
          <a:xfrm>
            <a:off x="6319485" y="4240501"/>
            <a:ext cx="2781924" cy="834587"/>
          </a:xfrm>
          <a:prstGeom prst="rect">
            <a:avLst/>
          </a:prstGeom>
        </p:spPr>
        <p:txBody>
          <a:bodyPr wrap="square" lIns="0" tIns="0" rIns="0" bIns="0" rtlCol="0" anchor="t">
            <a:spAutoFit/>
          </a:bodyPr>
          <a:lstStyle/>
          <a:p>
            <a:pPr algn="r">
              <a:lnSpc>
                <a:spcPts val="2198"/>
              </a:lnSpc>
            </a:pPr>
            <a:r>
              <a:rPr lang="fr-FR" sz="1765" b="1" noProof="0" dirty="0">
                <a:solidFill>
                  <a:srgbClr val="000000"/>
                </a:solidFill>
                <a:latin typeface="Roboto Bold"/>
                <a:ea typeface="Roboto Bold"/>
              </a:rPr>
              <a:t>Rôle dans le contrôle de la conformité </a:t>
            </a:r>
            <a:r>
              <a:rPr lang="fr-FR" sz="1765" b="1" dirty="0">
                <a:solidFill>
                  <a:srgbClr val="000000"/>
                </a:solidFill>
                <a:latin typeface="Roboto Bold"/>
                <a:ea typeface="Roboto Bold"/>
              </a:rPr>
              <a:t>à l’accord </a:t>
            </a:r>
            <a:r>
              <a:rPr lang="fr-FR" sz="1765" b="1" noProof="0" dirty="0">
                <a:solidFill>
                  <a:srgbClr val="000000"/>
                </a:solidFill>
                <a:latin typeface="Roboto Bold"/>
                <a:ea typeface="Roboto Bold"/>
              </a:rPr>
              <a:t>et les mesures correctives</a:t>
            </a:r>
            <a:r>
              <a:rPr lang="fr-FR" sz="1831" b="1" noProof="0" dirty="0">
                <a:solidFill>
                  <a:srgbClr val="000000"/>
                </a:solidFill>
                <a:latin typeface="Roboto Bold"/>
                <a:ea typeface="Roboto Bold"/>
                <a:cs typeface="Roboto Bold"/>
                <a:sym typeface="Roboto Bold"/>
              </a:rPr>
              <a:t> </a:t>
            </a:r>
          </a:p>
        </p:txBody>
      </p:sp>
      <p:sp>
        <p:nvSpPr>
          <p:cNvPr id="113" name="TextBox 113"/>
          <p:cNvSpPr txBox="1"/>
          <p:nvPr/>
        </p:nvSpPr>
        <p:spPr>
          <a:xfrm>
            <a:off x="2996811" y="5791153"/>
            <a:ext cx="2529838" cy="577017"/>
          </a:xfrm>
          <a:prstGeom prst="rect">
            <a:avLst/>
          </a:prstGeom>
        </p:spPr>
        <p:txBody>
          <a:bodyPr wrap="square" lIns="0" tIns="0" rIns="0" bIns="0" rtlCol="0" anchor="t">
            <a:spAutoFit/>
          </a:bodyPr>
          <a:lstStyle/>
          <a:p>
            <a:pPr>
              <a:lnSpc>
                <a:spcPts val="2278"/>
              </a:lnSpc>
            </a:pPr>
            <a:r>
              <a:rPr lang="fr-FR" sz="1898" b="1" noProof="0" dirty="0">
                <a:solidFill>
                  <a:srgbClr val="000000"/>
                </a:solidFill>
                <a:latin typeface="Roboto Bold"/>
                <a:ea typeface="Roboto Bold"/>
                <a:cs typeface="Roboto Bold"/>
                <a:sym typeface="Roboto Bold"/>
              </a:rPr>
              <a:t>Sécurisation des droits fonciers</a:t>
            </a:r>
            <a:endParaRPr lang="fr-FR" sz="1898" b="1" noProof="0" dirty="0">
              <a:solidFill>
                <a:srgbClr val="000000"/>
              </a:solidFill>
              <a:latin typeface="Roboto Bold"/>
              <a:ea typeface="Roboto Bold"/>
            </a:endParaRPr>
          </a:p>
        </p:txBody>
      </p:sp>
      <p:sp>
        <p:nvSpPr>
          <p:cNvPr id="114" name="TextBox 114"/>
          <p:cNvSpPr txBox="1"/>
          <p:nvPr/>
        </p:nvSpPr>
        <p:spPr>
          <a:xfrm>
            <a:off x="6425514" y="5661585"/>
            <a:ext cx="2675895" cy="884858"/>
          </a:xfrm>
          <a:prstGeom prst="rect">
            <a:avLst/>
          </a:prstGeom>
        </p:spPr>
        <p:txBody>
          <a:bodyPr wrap="square" lIns="0" tIns="0" rIns="0" bIns="0" rtlCol="0" anchor="t">
            <a:spAutoFit/>
          </a:bodyPr>
          <a:lstStyle/>
          <a:p>
            <a:pPr algn="r">
              <a:lnSpc>
                <a:spcPts val="2278"/>
              </a:lnSpc>
            </a:pPr>
            <a:r>
              <a:rPr lang="fr-FR" b="1" noProof="0" dirty="0">
                <a:latin typeface="Arial" panose="020B0604020202020204" pitchFamily="34" charset="0"/>
              </a:rPr>
              <a:t>Accès aux services de santé, d'éducation et de logement</a:t>
            </a:r>
            <a:endParaRPr lang="fr-FR" b="1" noProof="0" dirty="0">
              <a:solidFill>
                <a:srgbClr val="000000"/>
              </a:solidFill>
              <a:latin typeface="Roboto Bold"/>
              <a:ea typeface="Roboto Bold"/>
              <a:cs typeface="Roboto Bold"/>
              <a:sym typeface="Roboto Bold"/>
            </a:endParaRPr>
          </a:p>
        </p:txBody>
      </p:sp>
      <p:pic>
        <p:nvPicPr>
          <p:cNvPr id="115" name="Google Shape;207;p33">
            <a:extLst>
              <a:ext uri="{FF2B5EF4-FFF2-40B4-BE49-F238E27FC236}">
                <a16:creationId xmlns:a16="http://schemas.microsoft.com/office/drawing/2014/main" id="{8DB20BC3-EABB-D290-E8BD-D69464E45C47}"/>
              </a:ext>
            </a:extLst>
          </p:cNvPr>
          <p:cNvPicPr preferRelativeResize="0">
            <a:picLocks noChangeAspect="1"/>
          </p:cNvPicPr>
          <p:nvPr/>
        </p:nvPicPr>
        <p:blipFill rotWithShape="1">
          <a:blip r:embed="rId19">
            <a:alphaModFix/>
          </a:blip>
          <a:srcRect/>
          <a:stretch/>
        </p:blipFill>
        <p:spPr>
          <a:xfrm>
            <a:off x="10092712" y="174848"/>
            <a:ext cx="1920240" cy="626065"/>
          </a:xfrm>
          <a:prstGeom prst="rect">
            <a:avLst/>
          </a:prstGeom>
          <a:noFill/>
          <a:ln>
            <a:noFill/>
          </a:ln>
        </p:spPr>
      </p:pic>
      <p:pic>
        <p:nvPicPr>
          <p:cNvPr id="116" name="Picture 115">
            <a:extLst>
              <a:ext uri="{FF2B5EF4-FFF2-40B4-BE49-F238E27FC236}">
                <a16:creationId xmlns:a16="http://schemas.microsoft.com/office/drawing/2014/main" id="{43308605-B1EC-4F26-D399-70CB942C4B5D}"/>
              </a:ext>
            </a:extLst>
          </p:cNvPr>
          <p:cNvPicPr>
            <a:picLocks noChangeAspect="1"/>
          </p:cNvPicPr>
          <p:nvPr/>
        </p:nvPicPr>
        <p:blipFill>
          <a:blip r:embed="rId20"/>
          <a:stretch>
            <a:fillRect/>
          </a:stretch>
        </p:blipFill>
        <p:spPr>
          <a:xfrm>
            <a:off x="57287" y="18893"/>
            <a:ext cx="2429483" cy="733656"/>
          </a:xfrm>
          <a:prstGeom prst="rect">
            <a:avLst/>
          </a:prstGeom>
        </p:spPr>
      </p:pic>
      <p:sp>
        <p:nvSpPr>
          <p:cNvPr id="118" name="Rectangle 2">
            <a:extLst>
              <a:ext uri="{FF2B5EF4-FFF2-40B4-BE49-F238E27FC236}">
                <a16:creationId xmlns:a16="http://schemas.microsoft.com/office/drawing/2014/main" id="{6DC2BB8B-D616-1388-3BBC-F3B7B105B5F4}"/>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noProof="0" dirty="0">
              <a:ln>
                <a:noFill/>
              </a:ln>
              <a:solidFill>
                <a:schemeClr val="tx1"/>
              </a:solidFill>
              <a:effectLst/>
              <a:latin typeface="Arial" panose="020B0604020202020204" pitchFamily="34" charset="0"/>
            </a:endParaRPr>
          </a:p>
        </p:txBody>
      </p:sp>
      <p:sp>
        <p:nvSpPr>
          <p:cNvPr id="119" name="Rectangle 3">
            <a:extLst>
              <a:ext uri="{FF2B5EF4-FFF2-40B4-BE49-F238E27FC236}">
                <a16:creationId xmlns:a16="http://schemas.microsoft.com/office/drawing/2014/main" id="{86C68F84-3DCD-9505-BCC9-A2D186C8CE8A}"/>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noProof="0" dirty="0">
              <a:ln>
                <a:noFill/>
              </a:ln>
              <a:solidFill>
                <a:schemeClr val="tx1"/>
              </a:solidFill>
              <a:effectLst/>
              <a:latin typeface="Arial" panose="020B0604020202020204" pitchFamily="34" charset="0"/>
            </a:endParaRPr>
          </a:p>
        </p:txBody>
      </p:sp>
      <p:sp>
        <p:nvSpPr>
          <p:cNvPr id="120" name="Rectangle 4">
            <a:extLst>
              <a:ext uri="{FF2B5EF4-FFF2-40B4-BE49-F238E27FC236}">
                <a16:creationId xmlns:a16="http://schemas.microsoft.com/office/drawing/2014/main" id="{E2DB273C-3DF6-F877-48F5-F6B0F6B6E323}"/>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noProof="0" dirty="0">
              <a:ln>
                <a:noFill/>
              </a:ln>
              <a:solidFill>
                <a:schemeClr val="tx1"/>
              </a:solidFill>
              <a:effectLst/>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061497" cy="6858000"/>
            <a:chOff x="0" y="0"/>
            <a:chExt cx="614365" cy="1037381"/>
          </a:xfrm>
        </p:grpSpPr>
        <p:sp>
          <p:nvSpPr>
            <p:cNvPr id="3" name="Freeform 3"/>
            <p:cNvSpPr/>
            <p:nvPr/>
          </p:nvSpPr>
          <p:spPr>
            <a:xfrm>
              <a:off x="0" y="0"/>
              <a:ext cx="614365" cy="1037381"/>
            </a:xfrm>
            <a:custGeom>
              <a:avLst/>
              <a:gdLst/>
              <a:ahLst/>
              <a:cxnLst/>
              <a:rect l="l" t="t" r="r" b="b"/>
              <a:pathLst>
                <a:path w="614365" h="1037381">
                  <a:moveTo>
                    <a:pt x="0" y="0"/>
                  </a:moveTo>
                  <a:lnTo>
                    <a:pt x="614365" y="0"/>
                  </a:lnTo>
                  <a:lnTo>
                    <a:pt x="614365" y="1037381"/>
                  </a:lnTo>
                  <a:lnTo>
                    <a:pt x="0" y="1037381"/>
                  </a:lnTo>
                  <a:close/>
                </a:path>
              </a:pathLst>
            </a:custGeom>
            <a:blipFill>
              <a:blip r:embed="rId3"/>
              <a:stretch>
                <a:fillRect l="-100092" r="-100092"/>
              </a:stretch>
            </a:blipFill>
          </p:spPr>
          <p:txBody>
            <a:bodyPr/>
            <a:lstStyle/>
            <a:p>
              <a:endParaRPr lang="fr-FR" sz="1200" noProof="0" dirty="0"/>
            </a:p>
          </p:txBody>
        </p:sp>
      </p:grpSp>
      <p:sp>
        <p:nvSpPr>
          <p:cNvPr id="4" name="TextBox 4"/>
          <p:cNvSpPr txBox="1"/>
          <p:nvPr/>
        </p:nvSpPr>
        <p:spPr>
          <a:xfrm>
            <a:off x="4281470" y="2068613"/>
            <a:ext cx="7707330" cy="2953629"/>
          </a:xfrm>
          <a:prstGeom prst="rect">
            <a:avLst/>
          </a:prstGeom>
        </p:spPr>
        <p:txBody>
          <a:bodyPr wrap="square" lIns="0" tIns="0" rIns="0" bIns="0" rtlCol="0" anchor="t">
            <a:spAutoFit/>
          </a:bodyPr>
          <a:lstStyle/>
          <a:p>
            <a:pPr marL="342900" lvl="0" indent="-342900" eaLnBrk="0" fontAlgn="base" hangingPunct="0">
              <a:spcBef>
                <a:spcPct val="0"/>
              </a:spcBef>
              <a:spcAft>
                <a:spcPct val="0"/>
              </a:spcAft>
              <a:buFont typeface="Arial" panose="020B0604020202020204" pitchFamily="34" charset="0"/>
              <a:buChar char="•"/>
            </a:pPr>
            <a:r>
              <a:rPr lang="fr-FR" sz="2399" noProof="0" dirty="0">
                <a:solidFill>
                  <a:srgbClr val="000000"/>
                </a:solidFill>
                <a:latin typeface="Arial" panose="020B0604020202020204" pitchFamily="34" charset="0"/>
                <a:cs typeface="Arial" panose="020B0604020202020204" pitchFamily="34" charset="0"/>
              </a:rPr>
              <a:t>Les bons accords doivent inclure une clause prévoyant les étapes à suivre pour la révision et la renégociation de l'accord. Avant de finaliser l'accord, les communautés doivent s'assurer qu'il :</a:t>
            </a:r>
          </a:p>
          <a:p>
            <a:pPr marL="800100" lvl="1" indent="-342900" eaLnBrk="0" fontAlgn="base" hangingPunct="0">
              <a:spcBef>
                <a:spcPct val="0"/>
              </a:spcBef>
              <a:spcAft>
                <a:spcPct val="0"/>
              </a:spcAft>
              <a:buFont typeface="Arial" panose="020B0604020202020204" pitchFamily="34" charset="0"/>
              <a:buChar char="•"/>
            </a:pPr>
            <a:r>
              <a:rPr lang="fr-FR" sz="2399" noProof="0" dirty="0">
                <a:solidFill>
                  <a:srgbClr val="000000"/>
                </a:solidFill>
                <a:latin typeface="Arial" panose="020B0604020202020204" pitchFamily="34" charset="0"/>
                <a:cs typeface="Arial" panose="020B0604020202020204" pitchFamily="34" charset="0"/>
              </a:rPr>
              <a:t>Prévoit des fonds réservés à la révision.</a:t>
            </a:r>
          </a:p>
          <a:p>
            <a:pPr marL="800100" lvl="1" indent="-342900" eaLnBrk="0" fontAlgn="base" hangingPunct="0">
              <a:spcBef>
                <a:spcPct val="0"/>
              </a:spcBef>
              <a:spcAft>
                <a:spcPct val="0"/>
              </a:spcAft>
              <a:buFont typeface="Arial" panose="020B0604020202020204" pitchFamily="34" charset="0"/>
              <a:buChar char="•"/>
            </a:pPr>
            <a:r>
              <a:rPr lang="fr-FR" sz="2399" noProof="0" dirty="0">
                <a:solidFill>
                  <a:srgbClr val="000000"/>
                </a:solidFill>
                <a:latin typeface="Arial" panose="020B0604020202020204" pitchFamily="34" charset="0"/>
                <a:cs typeface="Arial" panose="020B0604020202020204" pitchFamily="34" charset="0"/>
              </a:rPr>
              <a:t>Prévoit un mécanisme de résolution des litiges.</a:t>
            </a:r>
          </a:p>
          <a:p>
            <a:pPr marL="800100" lvl="1" indent="-342900" eaLnBrk="0" fontAlgn="base" hangingPunct="0">
              <a:spcBef>
                <a:spcPct val="0"/>
              </a:spcBef>
              <a:spcAft>
                <a:spcPct val="0"/>
              </a:spcAft>
              <a:buFont typeface="Arial" panose="020B0604020202020204" pitchFamily="34" charset="0"/>
              <a:buChar char="•"/>
            </a:pPr>
            <a:r>
              <a:rPr lang="fr-FR" sz="2399" noProof="0" dirty="0">
                <a:solidFill>
                  <a:srgbClr val="000000"/>
                </a:solidFill>
                <a:latin typeface="Arial" panose="020B0604020202020204" pitchFamily="34" charset="0"/>
                <a:cs typeface="Arial" panose="020B0604020202020204" pitchFamily="34" charset="0"/>
              </a:rPr>
              <a:t>Précise qui est responsable de quoi dans le cadre de la révision.</a:t>
            </a:r>
          </a:p>
        </p:txBody>
      </p:sp>
      <p:sp>
        <p:nvSpPr>
          <p:cNvPr id="5" name="TextBox 5"/>
          <p:cNvSpPr txBox="1"/>
          <p:nvPr/>
        </p:nvSpPr>
        <p:spPr>
          <a:xfrm>
            <a:off x="4464130" y="1179330"/>
            <a:ext cx="7332749" cy="583493"/>
          </a:xfrm>
          <a:prstGeom prst="rect">
            <a:avLst/>
          </a:prstGeom>
        </p:spPr>
        <p:txBody>
          <a:bodyPr lIns="0" tIns="0" rIns="0" bIns="0" rtlCol="0" anchor="t">
            <a:spAutoFit/>
          </a:bodyPr>
          <a:lstStyle/>
          <a:p>
            <a:pPr algn="ctr">
              <a:lnSpc>
                <a:spcPts val="5040"/>
              </a:lnSpc>
              <a:spcBef>
                <a:spcPct val="0"/>
              </a:spcBef>
            </a:pPr>
            <a:r>
              <a:rPr lang="fr-FR" sz="3200" b="1" spc="-150" noProof="0" dirty="0">
                <a:solidFill>
                  <a:schemeClr val="tx1">
                    <a:lumMod val="65000"/>
                    <a:lumOff val="35000"/>
                  </a:schemeClr>
                </a:solidFill>
                <a:latin typeface="Roboto" panose="02000000000000000000" pitchFamily="2" charset="0"/>
                <a:ea typeface="Roboto" panose="02000000000000000000" pitchFamily="2" charset="0"/>
                <a:cs typeface="Arial"/>
              </a:rPr>
              <a:t>RENÉGOCIER LES MAUVAIS ACCORDS</a:t>
            </a:r>
          </a:p>
        </p:txBody>
      </p:sp>
      <p:sp>
        <p:nvSpPr>
          <p:cNvPr id="6" name="TextBox 6"/>
          <p:cNvSpPr txBox="1"/>
          <p:nvPr/>
        </p:nvSpPr>
        <p:spPr>
          <a:xfrm>
            <a:off x="0" y="6718690"/>
            <a:ext cx="1464010" cy="131639"/>
          </a:xfrm>
          <a:prstGeom prst="rect">
            <a:avLst/>
          </a:prstGeom>
        </p:spPr>
        <p:txBody>
          <a:bodyPr lIns="0" tIns="0" rIns="0" bIns="0" rtlCol="0" anchor="t">
            <a:spAutoFit/>
          </a:bodyPr>
          <a:lstStyle/>
          <a:p>
            <a:pPr>
              <a:lnSpc>
                <a:spcPts val="1114"/>
              </a:lnSpc>
            </a:pPr>
            <a:r>
              <a:rPr lang="fr-FR" sz="884" noProof="0" dirty="0">
                <a:solidFill>
                  <a:srgbClr val="FFFFFF"/>
                </a:solidFill>
                <a:latin typeface="Proxima Nova"/>
                <a:ea typeface="Proxima Nova"/>
                <a:cs typeface="Proxima Nova"/>
                <a:sym typeface="Proxima Nova"/>
              </a:rPr>
              <a:t>(c)Marcelle Chan-A-Sue</a:t>
            </a:r>
          </a:p>
        </p:txBody>
      </p:sp>
      <p:pic>
        <p:nvPicPr>
          <p:cNvPr id="7" name="Google Shape;207;p33">
            <a:extLst>
              <a:ext uri="{FF2B5EF4-FFF2-40B4-BE49-F238E27FC236}">
                <a16:creationId xmlns:a16="http://schemas.microsoft.com/office/drawing/2014/main" id="{742256B9-509A-4690-189F-F6F896A6DD7C}"/>
              </a:ext>
            </a:extLst>
          </p:cNvPr>
          <p:cNvPicPr preferRelativeResize="0">
            <a:picLocks noChangeAspect="1"/>
          </p:cNvPicPr>
          <p:nvPr/>
        </p:nvPicPr>
        <p:blipFill rotWithShape="1">
          <a:blip r:embed="rId4">
            <a:alphaModFix/>
          </a:blip>
          <a:srcRect/>
          <a:stretch/>
        </p:blipFill>
        <p:spPr>
          <a:xfrm>
            <a:off x="9872739" y="225028"/>
            <a:ext cx="1920240" cy="626065"/>
          </a:xfrm>
          <a:prstGeom prst="rect">
            <a:avLst/>
          </a:prstGeom>
          <a:noFill/>
          <a:ln>
            <a:noFill/>
          </a:ln>
        </p:spPr>
      </p:pic>
      <p:pic>
        <p:nvPicPr>
          <p:cNvPr id="8" name="Picture 7">
            <a:extLst>
              <a:ext uri="{FF2B5EF4-FFF2-40B4-BE49-F238E27FC236}">
                <a16:creationId xmlns:a16="http://schemas.microsoft.com/office/drawing/2014/main" id="{7DA8B77D-C146-6C8D-2273-F9B1B889D9F5}"/>
              </a:ext>
            </a:extLst>
          </p:cNvPr>
          <p:cNvPicPr>
            <a:picLocks noChangeAspect="1"/>
          </p:cNvPicPr>
          <p:nvPr/>
        </p:nvPicPr>
        <p:blipFill>
          <a:blip r:embed="rId5"/>
          <a:stretch>
            <a:fillRect/>
          </a:stretch>
        </p:blipFill>
        <p:spPr>
          <a:xfrm>
            <a:off x="4281470" y="207232"/>
            <a:ext cx="2429483" cy="733656"/>
          </a:xfrm>
          <a:prstGeom prst="rect">
            <a:avLst/>
          </a:prstGeom>
        </p:spPr>
      </p:pic>
      <p:sp>
        <p:nvSpPr>
          <p:cNvPr id="10" name="TextBox 9">
            <a:extLst>
              <a:ext uri="{FF2B5EF4-FFF2-40B4-BE49-F238E27FC236}">
                <a16:creationId xmlns:a16="http://schemas.microsoft.com/office/drawing/2014/main" id="{41811F7E-4A7E-066E-C1F9-535DE476CCB2}"/>
              </a:ext>
            </a:extLst>
          </p:cNvPr>
          <p:cNvSpPr txBox="1"/>
          <p:nvPr/>
        </p:nvSpPr>
        <p:spPr>
          <a:xfrm>
            <a:off x="4823239" y="5865199"/>
            <a:ext cx="7165561" cy="923330"/>
          </a:xfrm>
          <a:prstGeom prst="rect">
            <a:avLst/>
          </a:prstGeom>
          <a:noFill/>
        </p:spPr>
        <p:txBody>
          <a:bodyPr wrap="square">
            <a:spAutoFit/>
          </a:bodyPr>
          <a:lstStyle/>
          <a:p>
            <a:pPr algn="ctr"/>
            <a:r>
              <a:rPr lang="fr-FR" noProof="0" dirty="0">
                <a:solidFill>
                  <a:srgbClr val="0070C0"/>
                </a:solidFill>
                <a:latin typeface="Roboto" panose="02000000000000000000" pitchFamily="2" charset="0"/>
                <a:ea typeface="Roboto" panose="02000000000000000000" pitchFamily="2" charset="0"/>
                <a:cs typeface="Arial" panose="020B0604020202020204" pitchFamily="34" charset="0"/>
              </a:rPr>
              <a:t>Souvent, renégocier un accord n'est pas dans l'intérêt de </a:t>
            </a:r>
            <a:r>
              <a:rPr lang="fr-FR" noProof="0" dirty="0" err="1">
                <a:solidFill>
                  <a:srgbClr val="0070C0"/>
                </a:solidFill>
                <a:latin typeface="Roboto" panose="02000000000000000000" pitchFamily="2" charset="0"/>
                <a:ea typeface="Roboto" panose="02000000000000000000" pitchFamily="2" charset="0"/>
                <a:cs typeface="Arial" panose="020B0604020202020204" pitchFamily="34" charset="0"/>
              </a:rPr>
              <a:t>treprise</a:t>
            </a:r>
            <a:r>
              <a:rPr lang="fr-FR" noProof="0" dirty="0">
                <a:solidFill>
                  <a:srgbClr val="0070C0"/>
                </a:solidFill>
                <a:latin typeface="Roboto" panose="02000000000000000000" pitchFamily="2" charset="0"/>
                <a:ea typeface="Roboto" panose="02000000000000000000" pitchFamily="2" charset="0"/>
                <a:cs typeface="Arial" panose="020B0604020202020204" pitchFamily="34" charset="0"/>
              </a:rPr>
              <a:t> (c'est-à-dire que l'accord lui est favorable</a:t>
            </a:r>
            <a:r>
              <a:rPr lang="fr-FR" noProof="0" dirty="0">
                <a:latin typeface="Roboto" panose="02000000000000000000" pitchFamily="2" charset="0"/>
                <a:ea typeface="Roboto" panose="02000000000000000000" pitchFamily="2" charset="0"/>
              </a:rPr>
              <a:t>).</a:t>
            </a:r>
          </a:p>
          <a:p>
            <a:pPr algn="ctr"/>
            <a:r>
              <a:rPr lang="fr-FR" sz="1800" noProof="0" dirty="0">
                <a:solidFill>
                  <a:srgbClr val="0070C0"/>
                </a:solidFill>
                <a:latin typeface="Arial" panose="020B0604020202020204" pitchFamily="34" charset="0"/>
                <a:ea typeface="Proxima Nova"/>
                <a:cs typeface="Arial" panose="020B0604020202020204" pitchFamily="34" charset="0"/>
                <a:sym typeface="Proxima Nova"/>
              </a:rPr>
              <a:t> </a:t>
            </a:r>
            <a:endParaRPr lang="fr-FR" noProof="0" dirty="0">
              <a:solidFill>
                <a:srgbClr val="0070C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4959491" cy="6858000"/>
            <a:chOff x="0" y="0"/>
            <a:chExt cx="1152532" cy="1593725"/>
          </a:xfrm>
        </p:grpSpPr>
        <p:sp>
          <p:nvSpPr>
            <p:cNvPr id="3" name="Freeform 3"/>
            <p:cNvSpPr/>
            <p:nvPr/>
          </p:nvSpPr>
          <p:spPr>
            <a:xfrm>
              <a:off x="0" y="0"/>
              <a:ext cx="1152532" cy="1593725"/>
            </a:xfrm>
            <a:custGeom>
              <a:avLst/>
              <a:gdLst/>
              <a:ahLst/>
              <a:cxnLst/>
              <a:rect l="l" t="t" r="r" b="b"/>
              <a:pathLst>
                <a:path w="1152532" h="1593725">
                  <a:moveTo>
                    <a:pt x="0" y="0"/>
                  </a:moveTo>
                  <a:lnTo>
                    <a:pt x="1152532" y="0"/>
                  </a:lnTo>
                  <a:lnTo>
                    <a:pt x="1152532" y="1593725"/>
                  </a:lnTo>
                  <a:lnTo>
                    <a:pt x="0" y="1593725"/>
                  </a:lnTo>
                  <a:close/>
                </a:path>
              </a:pathLst>
            </a:custGeom>
            <a:blipFill>
              <a:blip r:embed="rId2"/>
              <a:stretch>
                <a:fillRect t="-28286" b="-28286"/>
              </a:stretch>
            </a:blipFill>
          </p:spPr>
          <p:txBody>
            <a:bodyPr/>
            <a:lstStyle/>
            <a:p>
              <a:endParaRPr lang="fr-FR" sz="1200" noProof="0" dirty="0"/>
            </a:p>
          </p:txBody>
        </p:sp>
      </p:grpSp>
      <p:sp>
        <p:nvSpPr>
          <p:cNvPr id="4" name="TextBox 4"/>
          <p:cNvSpPr txBox="1"/>
          <p:nvPr/>
        </p:nvSpPr>
        <p:spPr>
          <a:xfrm>
            <a:off x="5597919" y="2771657"/>
            <a:ext cx="5909540" cy="3654590"/>
          </a:xfrm>
          <a:prstGeom prst="rect">
            <a:avLst/>
          </a:prstGeom>
        </p:spPr>
        <p:txBody>
          <a:bodyPr lIns="0" tIns="0" rIns="0" bIns="0" rtlCol="0" anchor="t">
            <a:spAutoFit/>
          </a:bodyPr>
          <a:lstStyle/>
          <a:p>
            <a:pPr marL="342900" lvl="0" indent="-342900" eaLnBrk="0" fontAlgn="base" hangingPunct="0">
              <a:spcBef>
                <a:spcPct val="0"/>
              </a:spcBef>
              <a:spcAft>
                <a:spcPct val="0"/>
              </a:spcAft>
              <a:buFont typeface="Arial"/>
              <a:buChar char="•"/>
            </a:pPr>
            <a:r>
              <a:rPr lang="fr-FR" sz="2199" noProof="0" dirty="0">
                <a:solidFill>
                  <a:srgbClr val="000000"/>
                </a:solidFill>
                <a:latin typeface="Roboto" panose="02000000000000000000" pitchFamily="2" charset="0"/>
                <a:ea typeface="Roboto" panose="02000000000000000000" pitchFamily="2" charset="0"/>
                <a:cs typeface="Arial" panose="020B0604020202020204" pitchFamily="34" charset="0"/>
              </a:rPr>
              <a:t>MRT d imposés par la politique d'entreprise</a:t>
            </a:r>
          </a:p>
          <a:p>
            <a:pPr marL="342900" lvl="0" indent="-342900" eaLnBrk="0" fontAlgn="base" hangingPunct="0">
              <a:spcBef>
                <a:spcPct val="0"/>
              </a:spcBef>
              <a:spcAft>
                <a:spcPct val="0"/>
              </a:spcAft>
              <a:buFont typeface="Arial"/>
              <a:buChar char="•"/>
            </a:pPr>
            <a:r>
              <a:rPr lang="fr-FR" sz="2150" dirty="0">
                <a:solidFill>
                  <a:srgbClr val="000000"/>
                </a:solidFill>
                <a:latin typeface="Roboto"/>
                <a:ea typeface="Roboto"/>
                <a:cs typeface="Arial"/>
              </a:rPr>
              <a:t>MRT </a:t>
            </a:r>
            <a:r>
              <a:rPr lang="fr-FR" sz="2150" noProof="0" dirty="0">
                <a:solidFill>
                  <a:srgbClr val="000000"/>
                </a:solidFill>
                <a:latin typeface="Roboto"/>
                <a:ea typeface="Roboto"/>
                <a:cs typeface="Arial"/>
              </a:rPr>
              <a:t>portant sur l’accord en termes d'impact et de bénéfices du projet </a:t>
            </a:r>
          </a:p>
          <a:p>
            <a:pPr marL="342900" indent="-342900" eaLnBrk="0" fontAlgn="base" hangingPunct="0">
              <a:spcBef>
                <a:spcPct val="0"/>
              </a:spcBef>
              <a:spcAft>
                <a:spcPct val="0"/>
              </a:spcAft>
              <a:buFont typeface="Arial"/>
              <a:buChar char="•"/>
            </a:pPr>
            <a:r>
              <a:rPr lang="fr-FR" sz="2150" noProof="0" dirty="0">
                <a:solidFill>
                  <a:srgbClr val="000000"/>
                </a:solidFill>
                <a:latin typeface="Roboto"/>
                <a:ea typeface="Roboto"/>
                <a:cs typeface="Arial"/>
              </a:rPr>
              <a:t>Mécanismes</a:t>
            </a:r>
            <a:r>
              <a:rPr lang="fr-FR" sz="2150" dirty="0">
                <a:solidFill>
                  <a:srgbClr val="000000"/>
                </a:solidFill>
                <a:latin typeface="Roboto"/>
                <a:ea typeface="Roboto"/>
                <a:cs typeface="Arial"/>
              </a:rPr>
              <a:t> communautaires</a:t>
            </a:r>
            <a:r>
              <a:rPr lang="fr-FR" sz="2150" noProof="0" dirty="0">
                <a:solidFill>
                  <a:srgbClr val="000000"/>
                </a:solidFill>
                <a:latin typeface="Roboto"/>
                <a:ea typeface="Roboto"/>
                <a:cs typeface="Arial"/>
              </a:rPr>
              <a:t> de réparation des torts </a:t>
            </a:r>
          </a:p>
          <a:p>
            <a:pPr marL="342900" indent="-342900" eaLnBrk="0" fontAlgn="base" hangingPunct="0">
              <a:spcBef>
                <a:spcPct val="0"/>
              </a:spcBef>
              <a:spcAft>
                <a:spcPct val="0"/>
              </a:spcAft>
              <a:buFont typeface="Arial"/>
              <a:buChar char="•"/>
            </a:pPr>
            <a:r>
              <a:rPr lang="fr-FR" sz="2150" dirty="0">
                <a:solidFill>
                  <a:srgbClr val="000000"/>
                </a:solidFill>
                <a:latin typeface="Roboto"/>
                <a:ea typeface="Roboto"/>
                <a:cs typeface="Arial"/>
              </a:rPr>
              <a:t>Systèmes</a:t>
            </a:r>
            <a:r>
              <a:rPr lang="fr-FR" sz="2150" noProof="0" dirty="0">
                <a:solidFill>
                  <a:srgbClr val="000000"/>
                </a:solidFill>
                <a:latin typeface="Roboto"/>
                <a:ea typeface="Roboto"/>
                <a:cs typeface="Arial"/>
              </a:rPr>
              <a:t> traditionnels et coutumiers de règlement des litiges</a:t>
            </a:r>
            <a:endParaRPr lang="fr-FR" sz="2150" dirty="0">
              <a:solidFill>
                <a:srgbClr val="000000"/>
              </a:solidFill>
              <a:latin typeface="Roboto" panose="02000000000000000000" pitchFamily="2" charset="0"/>
              <a:ea typeface="Roboto" panose="02000000000000000000" pitchFamily="2" charset="0"/>
              <a:cs typeface="Arial" panose="020B0604020202020204" pitchFamily="34" charset="0"/>
            </a:endParaRPr>
          </a:p>
          <a:p>
            <a:pPr marL="800100" lvl="1" indent="-342900" eaLnBrk="0" fontAlgn="base" hangingPunct="0">
              <a:spcBef>
                <a:spcPct val="0"/>
              </a:spcBef>
              <a:spcAft>
                <a:spcPct val="0"/>
              </a:spcAft>
              <a:buFont typeface="Arial"/>
              <a:buChar char="•"/>
            </a:pPr>
            <a:r>
              <a:rPr lang="fr-FR" sz="2150" dirty="0">
                <a:solidFill>
                  <a:srgbClr val="000000"/>
                </a:solidFill>
                <a:latin typeface="Roboto"/>
                <a:ea typeface="Roboto"/>
                <a:cs typeface="Arial"/>
              </a:rPr>
              <a:t>Option</a:t>
            </a:r>
            <a:r>
              <a:rPr lang="fr-FR" sz="2150" noProof="0" dirty="0">
                <a:solidFill>
                  <a:srgbClr val="000000"/>
                </a:solidFill>
                <a:latin typeface="Roboto"/>
                <a:ea typeface="Roboto"/>
                <a:cs typeface="Arial"/>
              </a:rPr>
              <a:t> souvent préférée</a:t>
            </a:r>
          </a:p>
          <a:p>
            <a:pPr marL="800100" lvl="1" indent="-342900" eaLnBrk="0" fontAlgn="base" hangingPunct="0">
              <a:spcBef>
                <a:spcPct val="0"/>
              </a:spcBef>
              <a:spcAft>
                <a:spcPct val="0"/>
              </a:spcAft>
              <a:buFont typeface="Arial"/>
              <a:buChar char="•"/>
            </a:pPr>
            <a:r>
              <a:rPr lang="fr-FR" sz="2150" dirty="0">
                <a:solidFill>
                  <a:srgbClr val="000000"/>
                </a:solidFill>
                <a:latin typeface="Roboto"/>
                <a:ea typeface="Roboto"/>
                <a:cs typeface="Arial"/>
              </a:rPr>
              <a:t>Considérée</a:t>
            </a:r>
            <a:r>
              <a:rPr lang="fr-FR" sz="2150" noProof="0" dirty="0">
                <a:solidFill>
                  <a:srgbClr val="000000"/>
                </a:solidFill>
                <a:latin typeface="Roboto"/>
                <a:ea typeface="Roboto"/>
                <a:cs typeface="Arial"/>
              </a:rPr>
              <a:t> comme la plus légitime</a:t>
            </a:r>
          </a:p>
          <a:p>
            <a:pPr marL="800100" lvl="1" indent="-342900" eaLnBrk="0" fontAlgn="base" hangingPunct="0">
              <a:spcBef>
                <a:spcPct val="0"/>
              </a:spcBef>
              <a:spcAft>
                <a:spcPct val="0"/>
              </a:spcAft>
              <a:buFont typeface="Arial"/>
              <a:buChar char="•"/>
            </a:pPr>
            <a:r>
              <a:rPr lang="fr-FR" sz="2150" dirty="0">
                <a:solidFill>
                  <a:srgbClr val="000000"/>
                </a:solidFill>
                <a:latin typeface="Roboto"/>
                <a:ea typeface="Roboto"/>
                <a:cs typeface="Arial"/>
              </a:rPr>
              <a:t>Résultats souvent plus rapides</a:t>
            </a:r>
            <a:endParaRPr lang="fr-FR" sz="2150" noProof="0" dirty="0">
              <a:solidFill>
                <a:srgbClr val="000000"/>
              </a:solidFill>
              <a:latin typeface="Roboto"/>
              <a:ea typeface="Roboto"/>
              <a:cs typeface="Arial"/>
            </a:endParaRPr>
          </a:p>
          <a:p>
            <a:pPr lvl="0" eaLnBrk="0" fontAlgn="base" hangingPunct="0">
              <a:spcBef>
                <a:spcPct val="0"/>
              </a:spcBef>
              <a:spcAft>
                <a:spcPct val="0"/>
              </a:spcAft>
            </a:pPr>
            <a:endParaRPr lang="fr-FR" sz="2199" noProof="0" dirty="0">
              <a:solidFill>
                <a:srgbClr val="000000"/>
              </a:solidFill>
              <a:latin typeface="Roboto" panose="02000000000000000000" pitchFamily="2" charset="0"/>
              <a:ea typeface="Roboto" panose="02000000000000000000" pitchFamily="2" charset="0"/>
              <a:cs typeface="Arial" panose="020B0604020202020204" pitchFamily="34" charset="0"/>
              <a:sym typeface="Proxima Nova"/>
            </a:endParaRPr>
          </a:p>
        </p:txBody>
      </p:sp>
      <p:sp>
        <p:nvSpPr>
          <p:cNvPr id="5" name="TextBox 5"/>
          <p:cNvSpPr txBox="1"/>
          <p:nvPr/>
        </p:nvSpPr>
        <p:spPr>
          <a:xfrm>
            <a:off x="5383617" y="1109664"/>
            <a:ext cx="6338145" cy="1661993"/>
          </a:xfrm>
          <a:prstGeom prst="rect">
            <a:avLst/>
          </a:prstGeom>
        </p:spPr>
        <p:txBody>
          <a:bodyPr lIns="0" tIns="0" rIns="0" bIns="0" rtlCol="0" anchor="t">
            <a:spAutoFit/>
          </a:bodyPr>
          <a:lstStyle/>
          <a:p>
            <a:pPr lvl="0" eaLnBrk="0" fontAlgn="base" hangingPunct="0">
              <a:spcBef>
                <a:spcPct val="0"/>
              </a:spcBef>
              <a:spcAft>
                <a:spcPct val="0"/>
              </a:spcAft>
            </a:pPr>
            <a:r>
              <a:rPr lang="fr-FR" sz="3600" b="1" spc="-150" noProof="0" dirty="0">
                <a:solidFill>
                  <a:schemeClr val="tx1">
                    <a:lumMod val="65000"/>
                    <a:lumOff val="35000"/>
                  </a:schemeClr>
                </a:solidFill>
                <a:latin typeface="Roboto" panose="02000000000000000000" pitchFamily="2" charset="0"/>
                <a:ea typeface="Roboto" panose="02000000000000000000" pitchFamily="2" charset="0"/>
                <a:cs typeface="Arial"/>
              </a:rPr>
              <a:t>RÉSOLUTION DES LITIGES ET</a:t>
            </a:r>
          </a:p>
          <a:p>
            <a:pPr lvl="0" eaLnBrk="0" fontAlgn="base" hangingPunct="0">
              <a:spcBef>
                <a:spcPct val="0"/>
              </a:spcBef>
              <a:spcAft>
                <a:spcPct val="0"/>
              </a:spcAft>
            </a:pPr>
            <a:r>
              <a:rPr lang="fr-FR" sz="3600" b="1" spc="-150" noProof="0" dirty="0">
                <a:solidFill>
                  <a:schemeClr val="tx1">
                    <a:lumMod val="65000"/>
                    <a:lumOff val="35000"/>
                  </a:schemeClr>
                </a:solidFill>
                <a:latin typeface="Roboto" panose="02000000000000000000" pitchFamily="2" charset="0"/>
                <a:ea typeface="Roboto" panose="02000000000000000000" pitchFamily="2" charset="0"/>
                <a:cs typeface="Arial"/>
              </a:rPr>
              <a:t>MÉCANISME DE </a:t>
            </a:r>
            <a:r>
              <a:rPr lang="fr-FR" sz="3600" b="1" spc="-150" dirty="0">
                <a:solidFill>
                  <a:schemeClr val="tx1">
                    <a:lumMod val="65000"/>
                    <a:lumOff val="35000"/>
                  </a:schemeClr>
                </a:solidFill>
                <a:latin typeface="Roboto" panose="02000000000000000000" pitchFamily="2" charset="0"/>
                <a:ea typeface="Roboto" panose="02000000000000000000" pitchFamily="2" charset="0"/>
                <a:cs typeface="Arial"/>
              </a:rPr>
              <a:t>REPARATION DES TORTS (MRT)</a:t>
            </a:r>
            <a:endParaRPr lang="fr-FR" sz="3600" b="1" spc="-150" noProof="0" dirty="0">
              <a:solidFill>
                <a:schemeClr val="tx1">
                  <a:lumMod val="65000"/>
                  <a:lumOff val="35000"/>
                </a:schemeClr>
              </a:solidFill>
              <a:latin typeface="Roboto" panose="02000000000000000000" pitchFamily="2" charset="0"/>
              <a:ea typeface="Roboto" panose="02000000000000000000" pitchFamily="2" charset="0"/>
              <a:cs typeface="Arial"/>
            </a:endParaRPr>
          </a:p>
        </p:txBody>
      </p:sp>
      <p:sp>
        <p:nvSpPr>
          <p:cNvPr id="6" name="TextBox 6"/>
          <p:cNvSpPr txBox="1"/>
          <p:nvPr/>
        </p:nvSpPr>
        <p:spPr>
          <a:xfrm>
            <a:off x="0" y="6718690"/>
            <a:ext cx="1464010" cy="131639"/>
          </a:xfrm>
          <a:prstGeom prst="rect">
            <a:avLst/>
          </a:prstGeom>
        </p:spPr>
        <p:txBody>
          <a:bodyPr lIns="0" tIns="0" rIns="0" bIns="0" rtlCol="0" anchor="t">
            <a:spAutoFit/>
          </a:bodyPr>
          <a:lstStyle/>
          <a:p>
            <a:pPr>
              <a:lnSpc>
                <a:spcPts val="1114"/>
              </a:lnSpc>
            </a:pPr>
            <a:r>
              <a:rPr lang="fr-FR" sz="884" noProof="0" dirty="0">
                <a:solidFill>
                  <a:srgbClr val="FFFFFF"/>
                </a:solidFill>
                <a:latin typeface="Proxima Nova"/>
                <a:ea typeface="Proxima Nova"/>
                <a:cs typeface="Proxima Nova"/>
                <a:sym typeface="Proxima Nova"/>
              </a:rPr>
              <a:t>(c)Marcelle Chan-A-Sue</a:t>
            </a:r>
          </a:p>
        </p:txBody>
      </p:sp>
      <p:pic>
        <p:nvPicPr>
          <p:cNvPr id="7" name="Google Shape;207;p33">
            <a:extLst>
              <a:ext uri="{FF2B5EF4-FFF2-40B4-BE49-F238E27FC236}">
                <a16:creationId xmlns:a16="http://schemas.microsoft.com/office/drawing/2014/main" id="{08982274-F342-B6AD-BF1F-8F9B726FF7A9}"/>
              </a:ext>
            </a:extLst>
          </p:cNvPr>
          <p:cNvPicPr preferRelativeResize="0">
            <a:picLocks noChangeAspect="1"/>
          </p:cNvPicPr>
          <p:nvPr/>
        </p:nvPicPr>
        <p:blipFill rotWithShape="1">
          <a:blip r:embed="rId3">
            <a:alphaModFix/>
          </a:blip>
          <a:srcRect/>
          <a:stretch/>
        </p:blipFill>
        <p:spPr>
          <a:xfrm>
            <a:off x="10064125" y="210299"/>
            <a:ext cx="1920240" cy="626065"/>
          </a:xfrm>
          <a:prstGeom prst="rect">
            <a:avLst/>
          </a:prstGeom>
          <a:noFill/>
          <a:ln>
            <a:noFill/>
          </a:ln>
        </p:spPr>
      </p:pic>
      <p:pic>
        <p:nvPicPr>
          <p:cNvPr id="8" name="Picture 7">
            <a:extLst>
              <a:ext uri="{FF2B5EF4-FFF2-40B4-BE49-F238E27FC236}">
                <a16:creationId xmlns:a16="http://schemas.microsoft.com/office/drawing/2014/main" id="{2E6A2933-090B-AB0A-21BB-879CD58F4092}"/>
              </a:ext>
            </a:extLst>
          </p:cNvPr>
          <p:cNvPicPr>
            <a:picLocks noChangeAspect="1"/>
          </p:cNvPicPr>
          <p:nvPr/>
        </p:nvPicPr>
        <p:blipFill>
          <a:blip r:embed="rId4"/>
          <a:stretch>
            <a:fillRect/>
          </a:stretch>
        </p:blipFill>
        <p:spPr>
          <a:xfrm>
            <a:off x="5219042" y="156503"/>
            <a:ext cx="2429483" cy="733656"/>
          </a:xfrm>
          <a:prstGeom prst="rect">
            <a:avLst/>
          </a:prstGeom>
        </p:spPr>
      </p:pic>
      <p:sp>
        <p:nvSpPr>
          <p:cNvPr id="10" name="Rectangle 2">
            <a:extLst>
              <a:ext uri="{FF2B5EF4-FFF2-40B4-BE49-F238E27FC236}">
                <a16:creationId xmlns:a16="http://schemas.microsoft.com/office/drawing/2014/main" id="{644DB7F9-93C2-863E-AC3E-B3F617CE2730}"/>
              </a:ext>
            </a:extLst>
          </p:cNvPr>
          <p:cNvSpPr>
            <a:spLocks noChangeArrowheads="1"/>
          </p:cNvSpPr>
          <p:nvPr/>
        </p:nvSpPr>
        <p:spPr bwMode="auto">
          <a:xfrm>
            <a:off x="0" y="43934"/>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2E1D4-B36E-4D19-E7A7-A8248368619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4DA0343B-325E-6C31-63A0-B998889BB0C7}"/>
              </a:ext>
            </a:extLst>
          </p:cNvPr>
          <p:cNvPicPr>
            <a:picLocks noChangeAspect="1"/>
          </p:cNvPicPr>
          <p:nvPr/>
        </p:nvPicPr>
        <p:blipFill>
          <a:blip r:embed="rId2">
            <a:extLst>
              <a:ext uri="{28A0092B-C50C-407E-A947-70E740481C1C}">
                <a14:useLocalDpi xmlns:a14="http://schemas.microsoft.com/office/drawing/2010/main" val="0"/>
              </a:ext>
            </a:extLst>
          </a:blip>
          <a:srcRect t="6405" b="6405"/>
          <a:stretch/>
        </p:blipFill>
        <p:spPr>
          <a:xfrm>
            <a:off x="-100024" y="0"/>
            <a:ext cx="12292024" cy="7135246"/>
          </a:xfrm>
          <a:prstGeom prst="rect">
            <a:avLst/>
          </a:prstGeom>
        </p:spPr>
      </p:pic>
      <p:sp>
        <p:nvSpPr>
          <p:cNvPr id="9" name="object 9">
            <a:extLst>
              <a:ext uri="{FF2B5EF4-FFF2-40B4-BE49-F238E27FC236}">
                <a16:creationId xmlns:a16="http://schemas.microsoft.com/office/drawing/2014/main" id="{9CEBBEA0-587B-B737-A065-82973BFE064A}"/>
              </a:ext>
            </a:extLst>
          </p:cNvPr>
          <p:cNvSpPr txBox="1"/>
          <p:nvPr/>
        </p:nvSpPr>
        <p:spPr>
          <a:xfrm>
            <a:off x="3089189" y="2228493"/>
            <a:ext cx="8683700" cy="1800459"/>
          </a:xfrm>
          <a:prstGeom prst="rect">
            <a:avLst/>
          </a:prstGeom>
        </p:spPr>
        <p:txBody>
          <a:bodyPr vert="horz" wrap="square" lIns="0" tIns="8856" rIns="0" bIns="0" rtlCol="0">
            <a:spAutoFit/>
          </a:bodyPr>
          <a:lstStyle/>
          <a:p>
            <a:pPr lvl="0" eaLnBrk="0" fontAlgn="base" hangingPunct="0">
              <a:spcBef>
                <a:spcPct val="0"/>
              </a:spcBef>
              <a:spcAft>
                <a:spcPct val="0"/>
              </a:spcAft>
            </a:pPr>
            <a:r>
              <a:rPr lang="en-US" altLang="en-US" sz="5821" b="1" spc="-82" dirty="0">
                <a:solidFill>
                  <a:srgbClr val="FFFFFF"/>
                </a:solidFill>
                <a:latin typeface="Roboto" panose="02000000000000000000" pitchFamily="2" charset="0"/>
                <a:ea typeface="Roboto" panose="02000000000000000000" pitchFamily="2" charset="0"/>
              </a:rPr>
              <a:t>ÉTUDE DE CAS</a:t>
            </a:r>
          </a:p>
          <a:p>
            <a:pPr lvl="0" eaLnBrk="0" fontAlgn="base" hangingPunct="0">
              <a:spcBef>
                <a:spcPct val="0"/>
              </a:spcBef>
              <a:spcAft>
                <a:spcPct val="0"/>
              </a:spcAft>
            </a:pPr>
            <a:r>
              <a:rPr lang="en-US" altLang="en-US" sz="5821" b="1" spc="-82" dirty="0">
                <a:solidFill>
                  <a:srgbClr val="FFFFFF"/>
                </a:solidFill>
                <a:latin typeface="Roboto" panose="02000000000000000000" pitchFamily="2" charset="0"/>
                <a:ea typeface="Roboto" panose="02000000000000000000" pitchFamily="2" charset="0"/>
              </a:rPr>
              <a:t>Village de </a:t>
            </a:r>
            <a:r>
              <a:rPr lang="en-US" altLang="en-US" sz="5821" b="1" spc="-82" dirty="0" err="1">
                <a:solidFill>
                  <a:srgbClr val="FFFFFF"/>
                </a:solidFill>
                <a:latin typeface="Roboto" panose="02000000000000000000" pitchFamily="2" charset="0"/>
                <a:ea typeface="Roboto" panose="02000000000000000000" pitchFamily="2" charset="0"/>
              </a:rPr>
              <a:t>Karrau</a:t>
            </a:r>
            <a:endParaRPr lang="en-US" altLang="en-US" sz="5821" b="1" spc="-82" dirty="0">
              <a:solidFill>
                <a:srgbClr val="FFFFFF"/>
              </a:solidFill>
              <a:latin typeface="Roboto" panose="02000000000000000000" pitchFamily="2" charset="0"/>
              <a:ea typeface="Roboto" panose="02000000000000000000" pitchFamily="2" charset="0"/>
            </a:endParaRPr>
          </a:p>
        </p:txBody>
      </p:sp>
      <p:sp>
        <p:nvSpPr>
          <p:cNvPr id="21" name="object 11">
            <a:extLst>
              <a:ext uri="{FF2B5EF4-FFF2-40B4-BE49-F238E27FC236}">
                <a16:creationId xmlns:a16="http://schemas.microsoft.com/office/drawing/2014/main" id="{8439B64B-2744-DB1B-A437-774F7CD3DCDA}"/>
              </a:ext>
            </a:extLst>
          </p:cNvPr>
          <p:cNvSpPr txBox="1"/>
          <p:nvPr/>
        </p:nvSpPr>
        <p:spPr>
          <a:xfrm>
            <a:off x="10460044" y="6697686"/>
            <a:ext cx="1731956" cy="106983"/>
          </a:xfrm>
          <a:prstGeom prst="rect">
            <a:avLst/>
          </a:prstGeom>
        </p:spPr>
        <p:txBody>
          <a:bodyPr vert="horz" wrap="square" lIns="0" tIns="8856" rIns="0" bIns="0" rtlCol="0">
            <a:spAutoFit/>
          </a:bodyPr>
          <a:lstStyle/>
          <a:p>
            <a:pPr marL="7701">
              <a:spcBef>
                <a:spcPts val="69"/>
              </a:spcBef>
            </a:pPr>
            <a:r>
              <a:rPr sz="637" dirty="0">
                <a:solidFill>
                  <a:srgbClr val="FFFFFF"/>
                </a:solidFill>
                <a:latin typeface="Tahoma"/>
                <a:cs typeface="Tahoma"/>
              </a:rPr>
              <a:t>©</a:t>
            </a:r>
            <a:r>
              <a:rPr lang="en-US" sz="637" dirty="0">
                <a:solidFill>
                  <a:srgbClr val="FFFFFF"/>
                </a:solidFill>
                <a:latin typeface="Tahoma"/>
                <a:cs typeface="Tahoma"/>
              </a:rPr>
              <a:t>CONSERVATION INTERNATIONAL - GUYANA</a:t>
            </a:r>
            <a:endParaRPr sz="637" dirty="0">
              <a:latin typeface="Tahoma"/>
              <a:cs typeface="Tahoma"/>
            </a:endParaRPr>
          </a:p>
        </p:txBody>
      </p:sp>
    </p:spTree>
    <p:extLst>
      <p:ext uri="{BB962C8B-B14F-4D97-AF65-F5344CB8AC3E}">
        <p14:creationId xmlns:p14="http://schemas.microsoft.com/office/powerpoint/2010/main" val="4148201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
          <p:cNvSpPr txBox="1">
            <a:spLocks noGrp="1"/>
          </p:cNvSpPr>
          <p:nvPr>
            <p:ph type="title"/>
          </p:nvPr>
        </p:nvSpPr>
        <p:spPr>
          <a:xfrm>
            <a:off x="838199" y="852900"/>
            <a:ext cx="11183912" cy="914400"/>
          </a:xfrm>
          <a:prstGeom prst="rect">
            <a:avLst/>
          </a:prstGeom>
          <a:noFill/>
          <a:ln>
            <a:noFill/>
          </a:ln>
        </p:spPr>
        <p:txBody>
          <a:bodyPr spcFirstLastPara="1" wrap="square" lIns="91425" tIns="45700" rIns="91425" bIns="45700" anchor="b" anchorCtr="0">
            <a:noAutofit/>
          </a:bodyPr>
          <a:lstStyle/>
          <a:p>
            <a:pPr>
              <a:lnSpc>
                <a:spcPct val="114285"/>
              </a:lnSpc>
              <a:spcBef>
                <a:spcPts val="0"/>
              </a:spcBef>
              <a:buClr>
                <a:schemeClr val="dk1"/>
              </a:buClr>
              <a:buSzPts val="2800"/>
            </a:pPr>
            <a:r>
              <a:rPr lang="fr-FR" sz="3600" noProof="0" dirty="0">
                <a:latin typeface="Roboto" panose="02000000000000000000" pitchFamily="2" charset="0"/>
                <a:ea typeface="Roboto" panose="02000000000000000000" pitchFamily="2" charset="0"/>
              </a:rPr>
              <a:t>Bienvenue à la série de webinaires de la phase 2</a:t>
            </a:r>
            <a:br>
              <a:rPr lang="fr-FR" sz="3600" noProof="0" dirty="0">
                <a:latin typeface="Roboto" panose="02000000000000000000" pitchFamily="2" charset="0"/>
                <a:ea typeface="Roboto" panose="02000000000000000000" pitchFamily="2" charset="0"/>
              </a:rPr>
            </a:br>
            <a:r>
              <a:rPr lang="fr-FR" sz="3600" noProof="0" dirty="0">
                <a:latin typeface="Roboto" panose="02000000000000000000" pitchFamily="2" charset="0"/>
                <a:ea typeface="Roboto" panose="02000000000000000000" pitchFamily="2" charset="0"/>
              </a:rPr>
              <a:t>– Présentations</a:t>
            </a:r>
          </a:p>
        </p:txBody>
      </p:sp>
      <p:sp>
        <p:nvSpPr>
          <p:cNvPr id="219" name="Google Shape;219;p3"/>
          <p:cNvSpPr txBox="1">
            <a:spLocks noGrp="1"/>
          </p:cNvSpPr>
          <p:nvPr>
            <p:ph type="body" idx="1"/>
          </p:nvPr>
        </p:nvSpPr>
        <p:spPr>
          <a:xfrm>
            <a:off x="1167245" y="2012750"/>
            <a:ext cx="9857509" cy="3474720"/>
          </a:xfrm>
          <a:prstGeom prst="rect">
            <a:avLst/>
          </a:prstGeom>
          <a:noFill/>
          <a:ln>
            <a:noFill/>
          </a:ln>
        </p:spPr>
        <p:txBody>
          <a:bodyPr spcFirstLastPara="1" wrap="square" lIns="91425" tIns="45700" rIns="91425" bIns="45700" anchor="t" anchorCtr="0">
            <a:noAutofit/>
          </a:bodyPr>
          <a:lstStyle/>
          <a:p>
            <a:pPr marL="0" lvl="0" indent="0" eaLnBrk="0" fontAlgn="base" hangingPunct="0">
              <a:lnSpc>
                <a:spcPct val="100000"/>
              </a:lnSpc>
              <a:spcBef>
                <a:spcPct val="0"/>
              </a:spcBef>
              <a:spcAft>
                <a:spcPct val="0"/>
              </a:spcAft>
              <a:buNone/>
            </a:pPr>
            <a:r>
              <a:rPr lang="fr-FR" sz="2000" b="1" noProof="0" dirty="0">
                <a:latin typeface="Roboto" panose="02000000000000000000" pitchFamily="2" charset="0"/>
                <a:ea typeface="Roboto" panose="02000000000000000000" pitchFamily="2" charset="0"/>
              </a:rPr>
              <a:t>Présentation des participants</a:t>
            </a:r>
            <a:endParaRPr lang="fr-FR" sz="2000" noProof="0" dirty="0">
              <a:latin typeface="Roboto" panose="02000000000000000000" pitchFamily="2" charset="0"/>
              <a:ea typeface="Roboto" panose="02000000000000000000" pitchFamily="2" charset="0"/>
            </a:endParaRPr>
          </a:p>
          <a:p>
            <a:pPr marL="0" lvl="0" indent="0" eaLnBrk="0" fontAlgn="base" hangingPunct="0">
              <a:lnSpc>
                <a:spcPct val="100000"/>
              </a:lnSpc>
              <a:spcBef>
                <a:spcPct val="0"/>
              </a:spcBef>
              <a:spcAft>
                <a:spcPct val="0"/>
              </a:spcAft>
              <a:buNone/>
            </a:pPr>
            <a:r>
              <a:rPr lang="fr-FR" sz="2000" noProof="0" dirty="0">
                <a:latin typeface="Roboto" panose="02000000000000000000" pitchFamily="2" charset="0"/>
                <a:ea typeface="Roboto" panose="02000000000000000000" pitchFamily="2" charset="0"/>
              </a:rPr>
              <a:t>Faisons connaissance !</a:t>
            </a:r>
          </a:p>
          <a:p>
            <a:pPr marL="0" lvl="0" indent="0" eaLnBrk="0" fontAlgn="base" hangingPunct="0">
              <a:lnSpc>
                <a:spcPct val="100000"/>
              </a:lnSpc>
              <a:spcBef>
                <a:spcPct val="0"/>
              </a:spcBef>
              <a:spcAft>
                <a:spcPct val="0"/>
              </a:spcAft>
              <a:buNone/>
            </a:pPr>
            <a:endParaRPr lang="fr-FR" sz="2000" noProof="0" dirty="0">
              <a:latin typeface="Roboto" panose="02000000000000000000" pitchFamily="2" charset="0"/>
              <a:ea typeface="Roboto" panose="02000000000000000000" pitchFamily="2" charset="0"/>
            </a:endParaRPr>
          </a:p>
          <a:p>
            <a:pPr marL="0" lvl="0" indent="0" eaLnBrk="0" fontAlgn="base" hangingPunct="0">
              <a:lnSpc>
                <a:spcPct val="100000"/>
              </a:lnSpc>
              <a:spcBef>
                <a:spcPct val="0"/>
              </a:spcBef>
              <a:spcAft>
                <a:spcPct val="0"/>
              </a:spcAft>
              <a:buNone/>
            </a:pPr>
            <a:r>
              <a:rPr lang="fr-FR" sz="2000" noProof="0" dirty="0">
                <a:latin typeface="Roboto" panose="02000000000000000000" pitchFamily="2" charset="0"/>
                <a:ea typeface="Roboto" panose="02000000000000000000" pitchFamily="2" charset="0"/>
              </a:rPr>
              <a:t>Veuillez partager dans la fenêtre de discussion ou ouvrir votre microphone :</a:t>
            </a:r>
          </a:p>
          <a:p>
            <a:pPr eaLnBrk="0" fontAlgn="base" hangingPunct="0">
              <a:lnSpc>
                <a:spcPct val="100000"/>
              </a:lnSpc>
              <a:spcBef>
                <a:spcPct val="0"/>
              </a:spcBef>
              <a:spcAft>
                <a:spcPct val="0"/>
              </a:spcAft>
            </a:pPr>
            <a:r>
              <a:rPr lang="fr-FR" sz="2000" noProof="0" dirty="0">
                <a:latin typeface="Roboto" panose="02000000000000000000" pitchFamily="2" charset="0"/>
                <a:ea typeface="Roboto" panose="02000000000000000000" pitchFamily="2" charset="0"/>
              </a:rPr>
              <a:t>Votre </a:t>
            </a:r>
            <a:r>
              <a:rPr lang="fr-FR" sz="2000" b="1" noProof="0" dirty="0">
                <a:latin typeface="Roboto" panose="02000000000000000000" pitchFamily="2" charset="0"/>
                <a:ea typeface="Roboto" panose="02000000000000000000" pitchFamily="2" charset="0"/>
              </a:rPr>
              <a:t>nom</a:t>
            </a:r>
            <a:endParaRPr lang="fr-FR" sz="2000" noProof="0" dirty="0">
              <a:latin typeface="Roboto" panose="02000000000000000000" pitchFamily="2" charset="0"/>
              <a:ea typeface="Roboto" panose="02000000000000000000" pitchFamily="2" charset="0"/>
            </a:endParaRPr>
          </a:p>
          <a:p>
            <a:pPr eaLnBrk="0" fontAlgn="base" hangingPunct="0">
              <a:lnSpc>
                <a:spcPct val="100000"/>
              </a:lnSpc>
              <a:spcBef>
                <a:spcPct val="0"/>
              </a:spcBef>
              <a:spcAft>
                <a:spcPct val="0"/>
              </a:spcAft>
            </a:pPr>
            <a:r>
              <a:rPr lang="fr-FR" sz="2000" noProof="0" dirty="0">
                <a:latin typeface="Roboto" panose="02000000000000000000" pitchFamily="2" charset="0"/>
                <a:ea typeface="Roboto" panose="02000000000000000000" pitchFamily="2" charset="0"/>
              </a:rPr>
              <a:t>Votre </a:t>
            </a:r>
            <a:r>
              <a:rPr lang="fr-FR" sz="2000" b="1" noProof="0" dirty="0">
                <a:latin typeface="Roboto" panose="02000000000000000000" pitchFamily="2" charset="0"/>
                <a:ea typeface="Roboto" panose="02000000000000000000" pitchFamily="2" charset="0"/>
              </a:rPr>
              <a:t>pays</a:t>
            </a:r>
            <a:endParaRPr lang="fr-FR" sz="2000" noProof="0" dirty="0">
              <a:latin typeface="Roboto" panose="02000000000000000000" pitchFamily="2" charset="0"/>
              <a:ea typeface="Roboto" panose="02000000000000000000" pitchFamily="2" charset="0"/>
            </a:endParaRPr>
          </a:p>
          <a:p>
            <a:pPr eaLnBrk="0" fontAlgn="base" hangingPunct="0">
              <a:lnSpc>
                <a:spcPct val="100000"/>
              </a:lnSpc>
              <a:spcBef>
                <a:spcPct val="0"/>
              </a:spcBef>
              <a:spcAft>
                <a:spcPct val="0"/>
              </a:spcAft>
            </a:pPr>
            <a:r>
              <a:rPr lang="fr-FR" sz="2000" noProof="0" dirty="0">
                <a:latin typeface="Roboto" panose="02000000000000000000" pitchFamily="2" charset="0"/>
                <a:ea typeface="Roboto" panose="02000000000000000000" pitchFamily="2" charset="0"/>
              </a:rPr>
              <a:t>Votre </a:t>
            </a:r>
            <a:r>
              <a:rPr lang="fr-FR" sz="2000" b="1" noProof="0" dirty="0">
                <a:latin typeface="Roboto" panose="02000000000000000000" pitchFamily="2" charset="0"/>
                <a:ea typeface="Roboto" panose="02000000000000000000" pitchFamily="2" charset="0"/>
              </a:rPr>
              <a:t>rôle ou fonction</a:t>
            </a:r>
            <a:endParaRPr lang="fr-FR" sz="2000" noProof="0" dirty="0">
              <a:latin typeface="Roboto" panose="02000000000000000000" pitchFamily="2" charset="0"/>
              <a:ea typeface="Roboto" panose="02000000000000000000" pitchFamily="2" charset="0"/>
            </a:endParaRPr>
          </a:p>
          <a:p>
            <a:pPr eaLnBrk="0" fontAlgn="base" hangingPunct="0">
              <a:lnSpc>
                <a:spcPct val="100000"/>
              </a:lnSpc>
              <a:spcBef>
                <a:spcPct val="0"/>
              </a:spcBef>
              <a:spcAft>
                <a:spcPct val="0"/>
              </a:spcAft>
            </a:pPr>
            <a:r>
              <a:rPr lang="fr-FR" sz="2000" noProof="0" dirty="0">
                <a:latin typeface="Roboto" panose="02000000000000000000" pitchFamily="2" charset="0"/>
                <a:ea typeface="Roboto" panose="02000000000000000000" pitchFamily="2" charset="0"/>
              </a:rPr>
              <a:t>Et un point que vous aimeriez partager (par exemple, votre intérêt pour le sujet, vos attentes pour la session ou un lien avec l’exploitation aurifère artisanale)</a:t>
            </a:r>
            <a:br>
              <a:rPr lang="fr-FR" sz="2000" noProof="0" dirty="0">
                <a:latin typeface="Roboto" panose="02000000000000000000" pitchFamily="2" charset="0"/>
                <a:ea typeface="Roboto" panose="02000000000000000000" pitchFamily="2" charset="0"/>
              </a:rPr>
            </a:br>
            <a:r>
              <a:rPr lang="fr-FR" sz="2000" noProof="0" dirty="0">
                <a:latin typeface="Roboto" panose="02000000000000000000" pitchFamily="2" charset="0"/>
                <a:ea typeface="Roboto" panose="02000000000000000000" pitchFamily="2" charset="0"/>
              </a:rPr>
              <a:t> </a:t>
            </a:r>
          </a:p>
          <a:p>
            <a:pPr marL="0" lvl="0" indent="0" algn="l" rtl="0">
              <a:lnSpc>
                <a:spcPct val="122222"/>
              </a:lnSpc>
              <a:spcBef>
                <a:spcPts val="1000"/>
              </a:spcBef>
              <a:spcAft>
                <a:spcPts val="0"/>
              </a:spcAft>
              <a:buClr>
                <a:schemeClr val="dk1"/>
              </a:buClr>
              <a:buSzPts val="1440"/>
              <a:buFont typeface="Arial"/>
              <a:buNone/>
            </a:pPr>
            <a:endParaRPr lang="fr-FR" sz="2000" noProof="0" dirty="0">
              <a:latin typeface="Roboto" panose="02000000000000000000" pitchFamily="2" charset="0"/>
              <a:ea typeface="Roboto" panose="02000000000000000000" pitchFamily="2" charset="0"/>
            </a:endParaRPr>
          </a:p>
          <a:p>
            <a:pPr marL="0" lvl="0" indent="0" algn="l" rtl="0">
              <a:lnSpc>
                <a:spcPct val="122222"/>
              </a:lnSpc>
              <a:spcBef>
                <a:spcPts val="1000"/>
              </a:spcBef>
              <a:spcAft>
                <a:spcPts val="0"/>
              </a:spcAft>
              <a:buClr>
                <a:schemeClr val="dk1"/>
              </a:buClr>
              <a:buSzPts val="1440"/>
              <a:buFont typeface="Arial"/>
              <a:buNone/>
            </a:pPr>
            <a:endParaRPr lang="fr-FR" noProof="0" dirty="0"/>
          </a:p>
        </p:txBody>
      </p:sp>
      <p:pic>
        <p:nvPicPr>
          <p:cNvPr id="220" name="Google Shape;220;p3"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sp>
        <p:nvSpPr>
          <p:cNvPr id="4" name="Rectangle 3">
            <a:extLst>
              <a:ext uri="{FF2B5EF4-FFF2-40B4-BE49-F238E27FC236}">
                <a16:creationId xmlns:a16="http://schemas.microsoft.com/office/drawing/2014/main" id="{369A6C2A-0F47-1EBE-5441-715E8C8FB184}"/>
              </a:ext>
            </a:extLst>
          </p:cNvPr>
          <p:cNvSpPr>
            <a:spLocks noChangeArrowheads="1"/>
          </p:cNvSpPr>
          <p:nvPr/>
        </p:nvSpPr>
        <p:spPr bwMode="auto">
          <a:xfrm>
            <a:off x="0" y="43934"/>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noProof="0" dirty="0">
                <a:ln>
                  <a:noFill/>
                </a:ln>
                <a:solidFill>
                  <a:schemeClr val="tx1"/>
                </a:solidFill>
                <a:effectLst/>
                <a:latin typeface="Arial" panose="020B0604020202020204" pitchFamily="34"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39"/>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p>
            <a:pPr marL="0" lvl="0" indent="0" algn="l" rtl="0">
              <a:lnSpc>
                <a:spcPct val="110526"/>
              </a:lnSpc>
              <a:spcBef>
                <a:spcPts val="0"/>
              </a:spcBef>
              <a:spcAft>
                <a:spcPts val="0"/>
              </a:spcAft>
              <a:buClr>
                <a:schemeClr val="lt2"/>
              </a:buClr>
              <a:buSzPts val="3800"/>
              <a:buFont typeface="Arial"/>
              <a:buNone/>
            </a:pPr>
            <a:r>
              <a:rPr lang="en-US" dirty="0"/>
              <a:t>Mini pause</a:t>
            </a:r>
            <a:endParaRPr dirty="0"/>
          </a:p>
        </p:txBody>
      </p:sp>
      <p:sp>
        <p:nvSpPr>
          <p:cNvPr id="679" name="Google Shape;679;p39"/>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lt2"/>
              </a:buClr>
              <a:buSzPts val="1920"/>
              <a:buFont typeface="Arial"/>
              <a:buNone/>
            </a:pPr>
            <a:r>
              <a:rPr lang="en-US"/>
              <a:t>5 minutes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40"/>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p>
            <a:pPr marL="0" lvl="0" indent="0" algn="l" rtl="0">
              <a:lnSpc>
                <a:spcPct val="110526"/>
              </a:lnSpc>
              <a:spcBef>
                <a:spcPts val="0"/>
              </a:spcBef>
              <a:spcAft>
                <a:spcPts val="0"/>
              </a:spcAft>
              <a:buClr>
                <a:schemeClr val="lt2"/>
              </a:buClr>
              <a:buSzPts val="3800"/>
              <a:buFont typeface="Arial"/>
              <a:buNone/>
            </a:pPr>
            <a:r>
              <a:rPr lang="en-US" dirty="0"/>
              <a:t>Discussion</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57"/>
          <p:cNvSpPr txBox="1">
            <a:spLocks noGrp="1"/>
          </p:cNvSpPr>
          <p:nvPr>
            <p:ph type="title"/>
          </p:nvPr>
        </p:nvSpPr>
        <p:spPr>
          <a:xfrm>
            <a:off x="475355" y="3154680"/>
            <a:ext cx="3017520" cy="548640"/>
          </a:xfrm>
          <a:prstGeom prst="rect">
            <a:avLst/>
          </a:prstGeom>
          <a:noFill/>
          <a:ln>
            <a:noFill/>
          </a:ln>
        </p:spPr>
        <p:txBody>
          <a:bodyPr spcFirstLastPara="1" wrap="square" lIns="91425" tIns="45700" rIns="91425" bIns="45700" anchor="ctr" anchorCtr="0">
            <a:noAutofit/>
          </a:bodyPr>
          <a:lstStyle/>
          <a:p>
            <a:pPr marL="0" lvl="0" indent="0" algn="l" rtl="0">
              <a:lnSpc>
                <a:spcPct val="105263"/>
              </a:lnSpc>
              <a:spcBef>
                <a:spcPts val="0"/>
              </a:spcBef>
              <a:spcAft>
                <a:spcPts val="0"/>
              </a:spcAft>
              <a:buClr>
                <a:schemeClr val="lt2"/>
              </a:buClr>
              <a:buSzPts val="3800"/>
              <a:buFont typeface="Arial"/>
              <a:buNone/>
            </a:pPr>
            <a:r>
              <a:rPr lang="en-US" dirty="0"/>
              <a:t>Merci.</a:t>
            </a:r>
            <a:endParaRPr dirty="0"/>
          </a:p>
        </p:txBody>
      </p:sp>
      <p:pic>
        <p:nvPicPr>
          <p:cNvPr id="821" name="Google Shape;821;p57"/>
          <p:cNvPicPr preferRelativeResize="0"/>
          <p:nvPr/>
        </p:nvPicPr>
        <p:blipFill>
          <a:blip r:embed="rId3">
            <a:alphaModFix/>
          </a:blip>
          <a:stretch>
            <a:fillRect/>
          </a:stretch>
        </p:blipFill>
        <p:spPr>
          <a:xfrm>
            <a:off x="7491824" y="4685702"/>
            <a:ext cx="1297850" cy="10603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Diagram&#10;&#10;Description automatically generated">
            <a:extLst>
              <a:ext uri="{FF2B5EF4-FFF2-40B4-BE49-F238E27FC236}">
                <a16:creationId xmlns:a16="http://schemas.microsoft.com/office/drawing/2014/main" id="{AC61CF1A-B621-4A8E-DB2B-A8BD489E6D8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648297" y="1060792"/>
            <a:ext cx="5179269" cy="4551441"/>
          </a:xfrm>
        </p:spPr>
      </p:pic>
      <p:pic>
        <p:nvPicPr>
          <p:cNvPr id="5" name="Google Shape;207;p33">
            <a:extLst>
              <a:ext uri="{FF2B5EF4-FFF2-40B4-BE49-F238E27FC236}">
                <a16:creationId xmlns:a16="http://schemas.microsoft.com/office/drawing/2014/main" id="{A81E749F-E7DC-E451-D214-FB6AEE6AAA10}"/>
              </a:ext>
            </a:extLst>
          </p:cNvPr>
          <p:cNvPicPr preferRelativeResize="0">
            <a:picLocks noChangeAspect="1"/>
          </p:cNvPicPr>
          <p:nvPr/>
        </p:nvPicPr>
        <p:blipFill rotWithShape="1">
          <a:blip r:embed="rId4">
            <a:alphaModFix/>
          </a:blip>
          <a:srcRect/>
          <a:stretch/>
        </p:blipFill>
        <p:spPr>
          <a:xfrm>
            <a:off x="9937036" y="389370"/>
            <a:ext cx="1780291" cy="580437"/>
          </a:xfrm>
          <a:prstGeom prst="rect">
            <a:avLst/>
          </a:prstGeom>
          <a:noFill/>
          <a:ln>
            <a:noFill/>
          </a:ln>
        </p:spPr>
      </p:pic>
      <p:pic>
        <p:nvPicPr>
          <p:cNvPr id="6" name="Picture 5">
            <a:extLst>
              <a:ext uri="{FF2B5EF4-FFF2-40B4-BE49-F238E27FC236}">
                <a16:creationId xmlns:a16="http://schemas.microsoft.com/office/drawing/2014/main" id="{4EF2C5D0-5F5C-274D-D62C-167B0A773D56}"/>
              </a:ext>
            </a:extLst>
          </p:cNvPr>
          <p:cNvPicPr>
            <a:picLocks noChangeAspect="1"/>
          </p:cNvPicPr>
          <p:nvPr/>
        </p:nvPicPr>
        <p:blipFill>
          <a:blip r:embed="rId5"/>
          <a:stretch>
            <a:fillRect/>
          </a:stretch>
        </p:blipFill>
        <p:spPr>
          <a:xfrm>
            <a:off x="525124" y="289621"/>
            <a:ext cx="2252420" cy="680186"/>
          </a:xfrm>
          <a:prstGeom prst="rect">
            <a:avLst/>
          </a:prstGeom>
        </p:spPr>
      </p:pic>
      <p:sp>
        <p:nvSpPr>
          <p:cNvPr id="7" name="TextBox 6">
            <a:extLst>
              <a:ext uri="{FF2B5EF4-FFF2-40B4-BE49-F238E27FC236}">
                <a16:creationId xmlns:a16="http://schemas.microsoft.com/office/drawing/2014/main" id="{246B9D90-5588-8F4E-70A4-3C63F84F5B78}"/>
              </a:ext>
            </a:extLst>
          </p:cNvPr>
          <p:cNvSpPr txBox="1"/>
          <p:nvPr/>
        </p:nvSpPr>
        <p:spPr>
          <a:xfrm>
            <a:off x="519713" y="2048759"/>
            <a:ext cx="3347437" cy="1938992"/>
          </a:xfrm>
          <a:prstGeom prst="rect">
            <a:avLst/>
          </a:prstGeom>
          <a:solidFill>
            <a:srgbClr val="357D57"/>
          </a:solidFill>
        </p:spPr>
        <p:txBody>
          <a:bodyPr wrap="square" lIns="91440" tIns="45720" rIns="91440" bIns="45720" rtlCol="0" anchor="t">
            <a:spAutoFit/>
          </a:bodyPr>
          <a:lstStyle/>
          <a:p>
            <a:pPr marL="342900" indent="-342900">
              <a:buFont typeface="Arial" panose="020B0604020202020204" pitchFamily="34" charset="0"/>
              <a:buChar char="•"/>
            </a:pPr>
            <a:r>
              <a:rPr lang="en-US" sz="2000" dirty="0">
                <a:solidFill>
                  <a:schemeClr val="bg1"/>
                </a:solidFill>
                <a:latin typeface="Proxima Nova ExCn Medium"/>
              </a:rPr>
              <a:t>Aires de conservation</a:t>
            </a:r>
          </a:p>
          <a:p>
            <a:pPr marL="342900" indent="-342900">
              <a:buFont typeface="Arial" panose="020B0604020202020204" pitchFamily="34" charset="0"/>
              <a:buChar char="•"/>
            </a:pPr>
            <a:r>
              <a:rPr lang="en-US" sz="2000" dirty="0">
                <a:solidFill>
                  <a:schemeClr val="bg1"/>
                </a:solidFill>
                <a:latin typeface="Proxima Nova ExCn Medium"/>
              </a:rPr>
              <a:t>Solutions </a:t>
            </a:r>
            <a:r>
              <a:rPr lang="en-US" sz="2000" dirty="0" err="1">
                <a:solidFill>
                  <a:schemeClr val="bg1"/>
                </a:solidFill>
                <a:latin typeface="Proxima Nova ExCn Medium"/>
              </a:rPr>
              <a:t>fondées</a:t>
            </a:r>
            <a:r>
              <a:rPr lang="en-US" sz="2000" dirty="0">
                <a:solidFill>
                  <a:schemeClr val="bg1"/>
                </a:solidFill>
                <a:latin typeface="Proxima Nova ExCn Medium"/>
              </a:rPr>
              <a:t> sur la nature</a:t>
            </a:r>
            <a:endParaRPr lang="en-US" dirty="0">
              <a:solidFill>
                <a:schemeClr val="bg1"/>
              </a:solidFill>
            </a:endParaRPr>
          </a:p>
          <a:p>
            <a:pPr marL="342900" indent="-342900">
              <a:buFont typeface="Arial" panose="020B0604020202020204" pitchFamily="34" charset="0"/>
              <a:buChar char="•"/>
            </a:pPr>
            <a:r>
              <a:rPr lang="en-US" sz="2000" dirty="0">
                <a:solidFill>
                  <a:schemeClr val="bg1"/>
                </a:solidFill>
                <a:latin typeface="Proxima Nova ExCn Medium"/>
              </a:rPr>
              <a:t>REDD+, </a:t>
            </a:r>
            <a:r>
              <a:rPr lang="en-US" sz="2000" dirty="0" err="1">
                <a:solidFill>
                  <a:schemeClr val="bg1"/>
                </a:solidFill>
                <a:latin typeface="Proxima Nova ExCn Medium"/>
              </a:rPr>
              <a:t>carbone</a:t>
            </a:r>
            <a:r>
              <a:rPr lang="en-US" sz="2000" dirty="0">
                <a:solidFill>
                  <a:schemeClr val="bg1"/>
                </a:solidFill>
                <a:latin typeface="Proxima Nova ExCn Medium"/>
              </a:rPr>
              <a:t> </a:t>
            </a:r>
            <a:r>
              <a:rPr lang="en-US" sz="2000" dirty="0" err="1">
                <a:solidFill>
                  <a:schemeClr val="bg1"/>
                </a:solidFill>
                <a:latin typeface="Proxima Nova ExCn Medium"/>
              </a:rPr>
              <a:t>forestier</a:t>
            </a:r>
            <a:r>
              <a:rPr lang="en-US" sz="2000" dirty="0">
                <a:solidFill>
                  <a:schemeClr val="bg1"/>
                </a:solidFill>
                <a:latin typeface="Proxima Nova ExCn Medium"/>
              </a:rPr>
              <a:t> et </a:t>
            </a:r>
            <a:r>
              <a:rPr lang="en-US" sz="2000" dirty="0" err="1">
                <a:solidFill>
                  <a:schemeClr val="bg1"/>
                </a:solidFill>
                <a:latin typeface="Proxima Nova ExCn Medium"/>
              </a:rPr>
              <a:t>autres</a:t>
            </a:r>
            <a:r>
              <a:rPr lang="en-US" sz="2000" dirty="0">
                <a:solidFill>
                  <a:schemeClr val="bg1"/>
                </a:solidFill>
                <a:latin typeface="Proxima Nova ExCn Medium"/>
              </a:rPr>
              <a:t> PSE</a:t>
            </a:r>
            <a:endParaRPr lang="en-US" dirty="0">
              <a:solidFill>
                <a:schemeClr val="bg1"/>
              </a:solidFill>
            </a:endParaRPr>
          </a:p>
          <a:p>
            <a:pPr marL="285750" indent="-285750">
              <a:buFont typeface="Arial" panose="020B0604020202020204" pitchFamily="34" charset="0"/>
              <a:buChar char="•"/>
            </a:pPr>
            <a:endParaRPr lang="en-US" sz="2000" dirty="0">
              <a:solidFill>
                <a:schemeClr val="bg1"/>
              </a:solidFill>
              <a:latin typeface="Proxima Nova ExCn Medium" panose="020B0608030502060204" pitchFamily="34" charset="0"/>
            </a:endParaRPr>
          </a:p>
        </p:txBody>
      </p:sp>
      <p:sp>
        <p:nvSpPr>
          <p:cNvPr id="10" name="TextBox 9">
            <a:extLst>
              <a:ext uri="{FF2B5EF4-FFF2-40B4-BE49-F238E27FC236}">
                <a16:creationId xmlns:a16="http://schemas.microsoft.com/office/drawing/2014/main" id="{628FE295-D45B-14C0-FF66-9D6027C92EE8}"/>
              </a:ext>
            </a:extLst>
          </p:cNvPr>
          <p:cNvSpPr txBox="1"/>
          <p:nvPr/>
        </p:nvSpPr>
        <p:spPr>
          <a:xfrm>
            <a:off x="8827566" y="1539349"/>
            <a:ext cx="2417604" cy="2554545"/>
          </a:xfrm>
          <a:prstGeom prst="rect">
            <a:avLst/>
          </a:prstGeom>
          <a:solidFill>
            <a:srgbClr val="1A5EAB"/>
          </a:solidFill>
        </p:spPr>
        <p:txBody>
          <a:bodyPr wrap="square" lIns="91440" tIns="45720" rIns="91440" bIns="45720" rtlCol="0" anchor="t">
            <a:spAutoFit/>
          </a:bodyPr>
          <a:lstStyle/>
          <a:p>
            <a:pPr marL="342900" indent="-342900">
              <a:buFont typeface="Arial" panose="020B0604020202020204" pitchFamily="34" charset="0"/>
              <a:buChar char="•"/>
            </a:pPr>
            <a:r>
              <a:rPr lang="en-US" sz="2000" dirty="0">
                <a:solidFill>
                  <a:schemeClr val="bg1"/>
                </a:solidFill>
                <a:latin typeface="Proxima Nova ExCn Medium"/>
              </a:rPr>
              <a:t>Rupununi durable</a:t>
            </a:r>
          </a:p>
          <a:p>
            <a:pPr marL="342900" indent="-342900">
              <a:buFont typeface="Arial" panose="020B0604020202020204" pitchFamily="34" charset="0"/>
              <a:buChar char="•"/>
            </a:pPr>
            <a:r>
              <a:rPr lang="en-US" sz="2000" dirty="0">
                <a:solidFill>
                  <a:schemeClr val="bg1"/>
                </a:solidFill>
                <a:latin typeface="Proxima Nova ExCn Medium"/>
              </a:rPr>
              <a:t>Villages durables</a:t>
            </a:r>
            <a:endParaRPr lang="en-US" dirty="0">
              <a:solidFill>
                <a:schemeClr val="bg1"/>
              </a:solidFill>
              <a:latin typeface="Aptos" panose="02110004020202020204"/>
            </a:endParaRPr>
          </a:p>
          <a:p>
            <a:pPr marL="342900" indent="-342900">
              <a:buFont typeface="Arial" panose="020B0604020202020204" pitchFamily="34" charset="0"/>
              <a:buChar char="•"/>
            </a:pPr>
            <a:r>
              <a:rPr lang="en-US" sz="2000" dirty="0" err="1">
                <a:solidFill>
                  <a:schemeClr val="bg1"/>
                </a:solidFill>
                <a:latin typeface="Proxima Nova ExCn Medium"/>
              </a:rPr>
              <a:t>Secteurs</a:t>
            </a:r>
            <a:r>
              <a:rPr lang="en-US" sz="2000" dirty="0">
                <a:solidFill>
                  <a:schemeClr val="bg1"/>
                </a:solidFill>
                <a:latin typeface="Proxima Nova ExCn Medium"/>
              </a:rPr>
              <a:t> durables</a:t>
            </a:r>
            <a:endParaRPr lang="en-US" dirty="0">
              <a:solidFill>
                <a:schemeClr val="bg1"/>
              </a:solidFill>
              <a:latin typeface="Aptos" panose="02110004020202020204"/>
            </a:endParaRPr>
          </a:p>
          <a:p>
            <a:pPr marL="342900" indent="-342900">
              <a:buFont typeface="Arial" panose="020B0604020202020204" pitchFamily="34" charset="0"/>
              <a:buChar char="•"/>
            </a:pPr>
            <a:r>
              <a:rPr lang="en-US" sz="2000" dirty="0">
                <a:solidFill>
                  <a:schemeClr val="bg1"/>
                </a:solidFill>
                <a:latin typeface="Proxima Nova ExCn Medium"/>
              </a:rPr>
              <a:t>Exploitation </a:t>
            </a:r>
            <a:r>
              <a:rPr lang="en-US" sz="2000" dirty="0" err="1">
                <a:solidFill>
                  <a:schemeClr val="bg1"/>
                </a:solidFill>
                <a:latin typeface="Proxima Nova ExCn Medium"/>
              </a:rPr>
              <a:t>minière</a:t>
            </a:r>
            <a:r>
              <a:rPr lang="en-US" sz="2000" dirty="0">
                <a:solidFill>
                  <a:schemeClr val="bg1"/>
                </a:solidFill>
                <a:latin typeface="Proxima Nova ExCn Medium"/>
              </a:rPr>
              <a:t> </a:t>
            </a:r>
            <a:r>
              <a:rPr lang="en-US" sz="2000" dirty="0" err="1">
                <a:solidFill>
                  <a:schemeClr val="bg1"/>
                </a:solidFill>
                <a:latin typeface="Proxima Nova ExCn Medium"/>
              </a:rPr>
              <a:t>responsable</a:t>
            </a:r>
            <a:endParaRPr lang="en-US" dirty="0">
              <a:solidFill>
                <a:schemeClr val="bg1"/>
              </a:solidFill>
            </a:endParaRPr>
          </a:p>
        </p:txBody>
      </p:sp>
      <p:sp>
        <p:nvSpPr>
          <p:cNvPr id="11" name="TextBox 10">
            <a:extLst>
              <a:ext uri="{FF2B5EF4-FFF2-40B4-BE49-F238E27FC236}">
                <a16:creationId xmlns:a16="http://schemas.microsoft.com/office/drawing/2014/main" id="{370CBC63-D817-E287-BEA8-8094DC7A5CC8}"/>
              </a:ext>
            </a:extLst>
          </p:cNvPr>
          <p:cNvSpPr txBox="1"/>
          <p:nvPr/>
        </p:nvSpPr>
        <p:spPr>
          <a:xfrm>
            <a:off x="7761686" y="4769044"/>
            <a:ext cx="4194464" cy="1925168"/>
          </a:xfrm>
          <a:prstGeom prst="rect">
            <a:avLst/>
          </a:prstGeom>
          <a:solidFill>
            <a:srgbClr val="E6673E"/>
          </a:solidFill>
          <a:effectLst>
            <a:softEdge rad="0"/>
          </a:effectLst>
        </p:spPr>
        <p:txBody>
          <a:bodyPr wrap="square" lIns="91440" tIns="45720" rIns="91440" bIns="45720" rtlCol="0" anchor="t">
            <a:noAutofit/>
          </a:bodyPr>
          <a:lstStyle/>
          <a:p>
            <a:pPr marL="342900" indent="-342900">
              <a:buFont typeface="Arial"/>
              <a:buChar char="•"/>
            </a:pPr>
            <a:r>
              <a:rPr lang="en-US" sz="2000" dirty="0">
                <a:solidFill>
                  <a:schemeClr val="bg1"/>
                </a:solidFill>
                <a:latin typeface="Proxima Nova ExCn Medium"/>
              </a:rPr>
              <a:t>Des </a:t>
            </a:r>
            <a:r>
              <a:rPr lang="en-US" sz="2000" dirty="0" err="1">
                <a:solidFill>
                  <a:schemeClr val="bg1"/>
                </a:solidFill>
                <a:latin typeface="Proxima Nova ExCn Medium"/>
              </a:rPr>
              <a:t>partenaires</a:t>
            </a:r>
            <a:r>
              <a:rPr lang="en-US" sz="2000" dirty="0">
                <a:solidFill>
                  <a:schemeClr val="bg1"/>
                </a:solidFill>
                <a:latin typeface="Proxima Nova ExCn Medium"/>
              </a:rPr>
              <a:t> plus </a:t>
            </a:r>
            <a:r>
              <a:rPr lang="en-US" sz="2000" dirty="0" err="1">
                <a:solidFill>
                  <a:schemeClr val="bg1"/>
                </a:solidFill>
                <a:latin typeface="Proxima Nova ExCn Medium"/>
              </a:rPr>
              <a:t>solides</a:t>
            </a:r>
            <a:r>
              <a:rPr lang="en-US" sz="2000" dirty="0">
                <a:solidFill>
                  <a:schemeClr val="bg1"/>
                </a:solidFill>
                <a:latin typeface="Proxima Nova ExCn Medium"/>
              </a:rPr>
              <a:t> pour un impact durable</a:t>
            </a:r>
            <a:endParaRPr lang="en-US" dirty="0">
              <a:solidFill>
                <a:schemeClr val="bg1"/>
              </a:solidFill>
              <a:latin typeface="Aptos" panose="02110004020202020204"/>
            </a:endParaRPr>
          </a:p>
          <a:p>
            <a:pPr marL="342900" indent="-342900">
              <a:buFont typeface="Arial"/>
              <a:buChar char="•"/>
            </a:pPr>
            <a:r>
              <a:rPr lang="en-US" sz="2000" dirty="0" err="1">
                <a:solidFill>
                  <a:schemeClr val="bg1"/>
                </a:solidFill>
                <a:latin typeface="Proxima Nova ExCn Medium"/>
              </a:rPr>
              <a:t>Travailler</a:t>
            </a:r>
            <a:r>
              <a:rPr lang="en-US" sz="2000" dirty="0">
                <a:solidFill>
                  <a:schemeClr val="bg1"/>
                </a:solidFill>
                <a:latin typeface="Proxima Nova ExCn Medium"/>
              </a:rPr>
              <a:t> ensemble pour un avenir durable</a:t>
            </a:r>
            <a:endParaRPr lang="en-US" dirty="0">
              <a:solidFill>
                <a:schemeClr val="bg1"/>
              </a:solidFill>
              <a:latin typeface="Aptos" panose="02110004020202020204"/>
            </a:endParaRPr>
          </a:p>
          <a:p>
            <a:pPr marL="342900" indent="-342900">
              <a:buFont typeface="Arial"/>
              <a:buChar char="•"/>
            </a:pPr>
            <a:r>
              <a:rPr lang="en-US" sz="2000" dirty="0">
                <a:solidFill>
                  <a:schemeClr val="bg1"/>
                </a:solidFill>
                <a:latin typeface="Proxima Nova ExCn Medium"/>
              </a:rPr>
              <a:t>Des </a:t>
            </a:r>
            <a:r>
              <a:rPr lang="en-US" sz="2000" dirty="0" err="1">
                <a:solidFill>
                  <a:schemeClr val="bg1"/>
                </a:solidFill>
                <a:latin typeface="Proxima Nova ExCn Medium"/>
              </a:rPr>
              <a:t>informations</a:t>
            </a:r>
            <a:r>
              <a:rPr lang="en-US" sz="2000" dirty="0">
                <a:solidFill>
                  <a:schemeClr val="bg1"/>
                </a:solidFill>
                <a:latin typeface="Proxima Nova ExCn Medium"/>
              </a:rPr>
              <a:t> pour </a:t>
            </a:r>
            <a:r>
              <a:rPr lang="en-US" sz="2000" dirty="0" err="1">
                <a:solidFill>
                  <a:schemeClr val="bg1"/>
                </a:solidFill>
                <a:latin typeface="Proxima Nova ExCn Medium"/>
              </a:rPr>
              <a:t>améliorer</a:t>
            </a:r>
            <a:r>
              <a:rPr lang="en-US" sz="2000" dirty="0">
                <a:solidFill>
                  <a:schemeClr val="bg1"/>
                </a:solidFill>
                <a:latin typeface="Proxima Nova ExCn Medium"/>
              </a:rPr>
              <a:t> la </a:t>
            </a:r>
            <a:r>
              <a:rPr lang="en-US" sz="2000" dirty="0" err="1">
                <a:solidFill>
                  <a:schemeClr val="bg1"/>
                </a:solidFill>
                <a:latin typeface="Proxima Nova ExCn Medium"/>
              </a:rPr>
              <a:t>prise</a:t>
            </a:r>
            <a:r>
              <a:rPr lang="en-US" sz="2000" dirty="0">
                <a:solidFill>
                  <a:schemeClr val="bg1"/>
                </a:solidFill>
                <a:latin typeface="Proxima Nova ExCn Medium"/>
              </a:rPr>
              <a:t> de </a:t>
            </a:r>
            <a:r>
              <a:rPr lang="en-US" sz="2000" dirty="0" err="1">
                <a:solidFill>
                  <a:schemeClr val="bg1"/>
                </a:solidFill>
                <a:latin typeface="Proxima Nova ExCn Medium"/>
              </a:rPr>
              <a:t>décision</a:t>
            </a:r>
            <a:r>
              <a:rPr lang="en-US" sz="2000" dirty="0">
                <a:solidFill>
                  <a:schemeClr val="bg1"/>
                </a:solidFill>
                <a:latin typeface="Proxima Nova ExCn Medium"/>
              </a:rPr>
              <a:t>.</a:t>
            </a:r>
            <a:endParaRPr lang="en-US" dirty="0">
              <a:solidFill>
                <a:schemeClr val="bg1"/>
              </a:solidFill>
            </a:endParaRPr>
          </a:p>
          <a:p>
            <a:pPr marL="285750" indent="-285750">
              <a:buFont typeface="Arial" panose="020B0604020202020204" pitchFamily="34" charset="0"/>
              <a:buChar char="•"/>
            </a:pPr>
            <a:endParaRPr lang="en-US" sz="2000" dirty="0">
              <a:solidFill>
                <a:schemeClr val="bg1"/>
              </a:solidFill>
              <a:latin typeface="Proxima Nova ExCn Medium" panose="020B0608030502060204" pitchFamily="34" charset="0"/>
            </a:endParaRPr>
          </a:p>
        </p:txBody>
      </p:sp>
      <p:sp>
        <p:nvSpPr>
          <p:cNvPr id="14" name="Google Shape;258;p37">
            <a:extLst>
              <a:ext uri="{FF2B5EF4-FFF2-40B4-BE49-F238E27FC236}">
                <a16:creationId xmlns:a16="http://schemas.microsoft.com/office/drawing/2014/main" id="{D268AEB3-8620-7757-4802-CADEFC495B5A}"/>
              </a:ext>
            </a:extLst>
          </p:cNvPr>
          <p:cNvSpPr/>
          <p:nvPr/>
        </p:nvSpPr>
        <p:spPr>
          <a:xfrm>
            <a:off x="4416453" y="494976"/>
            <a:ext cx="10497470" cy="369223"/>
          </a:xfrm>
          <a:prstGeom prst="rect">
            <a:avLst/>
          </a:prstGeom>
          <a:noFill/>
          <a:ln>
            <a:noFill/>
          </a:ln>
        </p:spPr>
        <p:txBody>
          <a:bodyPr spcFirstLastPara="1" wrap="square" lIns="121900" tIns="60925" rIns="121900" bIns="60925" anchor="t" anchorCtr="0">
            <a:noAutofit/>
          </a:bodyPr>
          <a:lstStyle/>
          <a:p>
            <a:pPr>
              <a:buClr>
                <a:srgbClr val="000000"/>
              </a:buClr>
              <a:buSzPts val="3200"/>
            </a:pPr>
            <a:r>
              <a:rPr lang="en-US" altLang="en-US" sz="4800" b="1" spc="-150" dirty="0">
                <a:solidFill>
                  <a:schemeClr val="tx1">
                    <a:lumMod val="65000"/>
                    <a:lumOff val="35000"/>
                  </a:schemeClr>
                </a:solidFill>
                <a:latin typeface="Proxima Nova ExCn"/>
                <a:cs typeface="Arial"/>
              </a:rPr>
              <a:t>Qui </a:t>
            </a:r>
            <a:r>
              <a:rPr lang="en-US" altLang="en-US" sz="4800" b="1" spc="-150" dirty="0" err="1">
                <a:solidFill>
                  <a:schemeClr val="tx1">
                    <a:lumMod val="65000"/>
                    <a:lumOff val="35000"/>
                  </a:schemeClr>
                </a:solidFill>
                <a:latin typeface="Proxima Nova ExCn"/>
                <a:cs typeface="Arial"/>
              </a:rPr>
              <a:t>sommes</a:t>
            </a:r>
            <a:r>
              <a:rPr lang="en-US" altLang="en-US" sz="4800" b="1" spc="-150" dirty="0">
                <a:solidFill>
                  <a:schemeClr val="tx1">
                    <a:lumMod val="65000"/>
                    <a:lumOff val="35000"/>
                  </a:schemeClr>
                </a:solidFill>
                <a:latin typeface="Proxima Nova ExCn"/>
                <a:cs typeface="Arial"/>
              </a:rPr>
              <a:t>-nous ?</a:t>
            </a:r>
          </a:p>
        </p:txBody>
      </p:sp>
    </p:spTree>
    <p:extLst>
      <p:ext uri="{BB962C8B-B14F-4D97-AF65-F5344CB8AC3E}">
        <p14:creationId xmlns:p14="http://schemas.microsoft.com/office/powerpoint/2010/main" val="379066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100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5A14418E-1848-33CF-C060-E3FA909B6D01}"/>
            </a:ext>
          </a:extLst>
        </p:cNvPr>
        <p:cNvGrpSpPr/>
        <p:nvPr/>
      </p:nvGrpSpPr>
      <p:grpSpPr>
        <a:xfrm>
          <a:off x="0" y="0"/>
          <a:ext cx="0" cy="0"/>
          <a:chOff x="0" y="0"/>
          <a:chExt cx="0" cy="0"/>
        </a:xfrm>
      </p:grpSpPr>
      <p:pic>
        <p:nvPicPr>
          <p:cNvPr id="2" name="Google Shape;207;p33">
            <a:extLst>
              <a:ext uri="{FF2B5EF4-FFF2-40B4-BE49-F238E27FC236}">
                <a16:creationId xmlns:a16="http://schemas.microsoft.com/office/drawing/2014/main" id="{0254B9B8-B02E-D502-D925-B80A5E8ACC56}"/>
              </a:ext>
            </a:extLst>
          </p:cNvPr>
          <p:cNvPicPr preferRelativeResize="0">
            <a:picLocks noChangeAspect="1"/>
          </p:cNvPicPr>
          <p:nvPr/>
        </p:nvPicPr>
        <p:blipFill rotWithShape="1">
          <a:blip r:embed="rId3">
            <a:alphaModFix/>
          </a:blip>
          <a:srcRect/>
          <a:stretch/>
        </p:blipFill>
        <p:spPr>
          <a:xfrm>
            <a:off x="9797088" y="343742"/>
            <a:ext cx="1920240" cy="626065"/>
          </a:xfrm>
          <a:prstGeom prst="rect">
            <a:avLst/>
          </a:prstGeom>
          <a:noFill/>
          <a:ln>
            <a:noFill/>
          </a:ln>
        </p:spPr>
      </p:pic>
      <p:pic>
        <p:nvPicPr>
          <p:cNvPr id="4" name="Picture 3">
            <a:extLst>
              <a:ext uri="{FF2B5EF4-FFF2-40B4-BE49-F238E27FC236}">
                <a16:creationId xmlns:a16="http://schemas.microsoft.com/office/drawing/2014/main" id="{3DED09BD-4286-1A9B-CD29-8E678FB1F83E}"/>
              </a:ext>
            </a:extLst>
          </p:cNvPr>
          <p:cNvPicPr>
            <a:picLocks noChangeAspect="1"/>
          </p:cNvPicPr>
          <p:nvPr/>
        </p:nvPicPr>
        <p:blipFill>
          <a:blip r:embed="rId4"/>
          <a:stretch>
            <a:fillRect/>
          </a:stretch>
        </p:blipFill>
        <p:spPr>
          <a:xfrm>
            <a:off x="119461" y="289946"/>
            <a:ext cx="2429483" cy="733656"/>
          </a:xfrm>
          <a:prstGeom prst="rect">
            <a:avLst/>
          </a:prstGeom>
        </p:spPr>
      </p:pic>
      <p:sp>
        <p:nvSpPr>
          <p:cNvPr id="5" name="TextBox 4">
            <a:extLst>
              <a:ext uri="{FF2B5EF4-FFF2-40B4-BE49-F238E27FC236}">
                <a16:creationId xmlns:a16="http://schemas.microsoft.com/office/drawing/2014/main" id="{8E633E78-52B7-9647-C477-388389C120A0}"/>
              </a:ext>
            </a:extLst>
          </p:cNvPr>
          <p:cNvSpPr txBox="1"/>
          <p:nvPr/>
        </p:nvSpPr>
        <p:spPr>
          <a:xfrm>
            <a:off x="620486" y="1775018"/>
            <a:ext cx="11096842" cy="4185761"/>
          </a:xfrm>
          <a:prstGeom prst="rect">
            <a:avLst/>
          </a:prstGeom>
          <a:noFill/>
        </p:spPr>
        <p:txBody>
          <a:bodyPr wrap="square" rtlCol="0">
            <a:spAutoFit/>
          </a:bodyPr>
          <a:lstStyle/>
          <a:p>
            <a:pPr lvl="0" eaLnBrk="0" fontAlgn="base" hangingPunct="0">
              <a:spcBef>
                <a:spcPct val="0"/>
              </a:spcBef>
              <a:spcAft>
                <a:spcPct val="0"/>
              </a:spcAft>
            </a:pPr>
            <a:r>
              <a:rPr lang="fr-FR" sz="3300" b="1" spc="-150" noProof="0" dirty="0">
                <a:solidFill>
                  <a:schemeClr val="tx1">
                    <a:lumMod val="65000"/>
                    <a:lumOff val="35000"/>
                  </a:schemeClr>
                </a:solidFill>
                <a:latin typeface="Roboto" panose="02000000000000000000" pitchFamily="2" charset="0"/>
                <a:ea typeface="Roboto" panose="02000000000000000000" pitchFamily="2" charset="0"/>
                <a:cs typeface="Arial"/>
              </a:rPr>
              <a:t>Qu'est-ce que l'exploitation minière responsable ?</a:t>
            </a:r>
          </a:p>
          <a:p>
            <a:pPr lvl="0" eaLnBrk="0" fontAlgn="base" hangingPunct="0">
              <a:spcBef>
                <a:spcPct val="0"/>
              </a:spcBef>
              <a:spcAft>
                <a:spcPct val="0"/>
              </a:spcAft>
            </a:pPr>
            <a:r>
              <a:rPr lang="fr-FR" sz="2000" noProof="0" dirty="0">
                <a:latin typeface="Roboto" panose="02000000000000000000" pitchFamily="2" charset="0"/>
                <a:ea typeface="Roboto" panose="02000000000000000000" pitchFamily="2" charset="0"/>
              </a:rPr>
              <a:t>L'exploitation minière responsable est généralement définie comme une exploitation minière qui implique et respecte toutes les parties prenantes, minimise et prend en compte son impact environnemental, et donne la priorité à une répartition équitable des avantages économiques et financiers. Elle implique une implication forte des parties prenantes, notamment les gouvernements et les communautés concernées.</a:t>
            </a:r>
          </a:p>
          <a:p>
            <a:pPr lvl="0" eaLnBrk="0" fontAlgn="base" hangingPunct="0">
              <a:spcBef>
                <a:spcPct val="0"/>
              </a:spcBef>
              <a:spcAft>
                <a:spcPct val="0"/>
              </a:spcAft>
            </a:pPr>
            <a:endParaRPr lang="fr-FR" sz="2000" noProof="0" dirty="0">
              <a:solidFill>
                <a:schemeClr val="bg2">
                  <a:lumMod val="50000"/>
                </a:schemeClr>
              </a:solidFill>
              <a:latin typeface="Roboto" panose="02000000000000000000" pitchFamily="2" charset="0"/>
              <a:ea typeface="Roboto" panose="02000000000000000000" pitchFamily="2" charset="0"/>
              <a:cs typeface="Arial" panose="020B0604020202020204" pitchFamily="34" charset="0"/>
            </a:endParaRPr>
          </a:p>
          <a:p>
            <a:pPr lvl="0" eaLnBrk="0" fontAlgn="base" hangingPunct="0">
              <a:spcBef>
                <a:spcPct val="0"/>
              </a:spcBef>
              <a:spcAft>
                <a:spcPct val="0"/>
              </a:spcAft>
            </a:pPr>
            <a:r>
              <a:rPr lang="fr-FR" sz="3300" b="1" spc="-150" noProof="0" dirty="0">
                <a:solidFill>
                  <a:schemeClr val="tx1">
                    <a:lumMod val="65000"/>
                    <a:lumOff val="35000"/>
                  </a:schemeClr>
                </a:solidFill>
                <a:latin typeface="Roboto" panose="02000000000000000000" pitchFamily="2" charset="0"/>
                <a:ea typeface="Roboto" panose="02000000000000000000" pitchFamily="2" charset="0"/>
                <a:cs typeface="Arial"/>
              </a:rPr>
              <a:t>Initiative pour une exploitation minière responsable </a:t>
            </a:r>
            <a:endParaRPr lang="fr-FR" sz="3300" b="1" spc="-150" dirty="0">
              <a:solidFill>
                <a:schemeClr val="tx1">
                  <a:lumMod val="65000"/>
                  <a:lumOff val="35000"/>
                </a:schemeClr>
              </a:solidFill>
              <a:latin typeface="Roboto" panose="02000000000000000000" pitchFamily="2" charset="0"/>
              <a:ea typeface="Roboto" panose="02000000000000000000" pitchFamily="2" charset="0"/>
              <a:cs typeface="Arial"/>
            </a:endParaRPr>
          </a:p>
          <a:p>
            <a:pPr lvl="0" eaLnBrk="0" fontAlgn="base" hangingPunct="0">
              <a:spcBef>
                <a:spcPct val="0"/>
              </a:spcBef>
              <a:spcAft>
                <a:spcPct val="0"/>
              </a:spcAft>
            </a:pPr>
            <a:r>
              <a:rPr lang="fr-FR" sz="2000" noProof="0" dirty="0">
                <a:latin typeface="Roboto" panose="02000000000000000000" pitchFamily="2" charset="0"/>
                <a:ea typeface="Roboto" panose="02000000000000000000" pitchFamily="2" charset="0"/>
              </a:rPr>
              <a:t>Promouvoir une plus grande responsabilité et une meilleure durabilité dans le secteur de l'exploitation aurifère artisanale à petite échelle en Guyane en réduisant les effets négatifs de ce secteur (impacts sur les forêts et utilisation du mercure) et en améliorant la productivité et la rentabilité.</a:t>
            </a:r>
            <a:endParaRPr lang="fr-FR" sz="4400" noProof="0" dirty="0">
              <a:solidFill>
                <a:schemeClr val="bg2">
                  <a:lumMod val="50000"/>
                </a:schemeClr>
              </a:solidFill>
            </a:endParaRPr>
          </a:p>
        </p:txBody>
      </p:sp>
      <p:sp>
        <p:nvSpPr>
          <p:cNvPr id="6" name="Rectangle 1">
            <a:extLst>
              <a:ext uri="{FF2B5EF4-FFF2-40B4-BE49-F238E27FC236}">
                <a16:creationId xmlns:a16="http://schemas.microsoft.com/office/drawing/2014/main" id="{98C28CEA-EE2D-9696-D2E9-4567EC16A41D}"/>
              </a:ext>
            </a:extLst>
          </p:cNvPr>
          <p:cNvSpPr>
            <a:spLocks noChangeArrowheads="1"/>
          </p:cNvSpPr>
          <p:nvPr/>
        </p:nvSpPr>
        <p:spPr bwMode="auto">
          <a:xfrm>
            <a:off x="0" y="-371565"/>
            <a:ext cx="1847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sz="1800" b="0" i="0" u="none" strike="noStrike" cap="none" normalizeH="0" baseline="0" noProof="0" dirty="0">
                <a:ln>
                  <a:noFill/>
                </a:ln>
                <a:solidFill>
                  <a:schemeClr val="tx1"/>
                </a:solidFill>
                <a:effectLst/>
                <a:latin typeface="Arial" panose="020B0604020202020204" pitchFamily="34" charset="0"/>
              </a:rPr>
            </a:br>
            <a:endParaRPr kumimoji="0" lang="fr-FR" sz="1800" b="0" i="0" u="none" strike="noStrike" cap="none" normalizeH="0" baseline="0" noProof="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sz="1800" b="0" i="0" u="none" strike="noStrike" cap="none" normalizeH="0" baseline="0" noProof="0" dirty="0">
                <a:ln>
                  <a:noFill/>
                </a:ln>
                <a:solidFill>
                  <a:schemeClr val="tx1"/>
                </a:solidFill>
                <a:effectLst/>
                <a:latin typeface="Arial" panose="020B0604020202020204" pitchFamily="34" charset="0"/>
              </a:rPr>
            </a:br>
            <a:endParaRPr kumimoji="0" lang="fr-FR" sz="1800" b="0" i="0" u="none" strike="noStrike" cap="none" normalizeH="0" baseline="0" noProof="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6909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01169B56-37B7-885C-45F4-203729443CA3}"/>
            </a:ext>
          </a:extLst>
        </p:cNvPr>
        <p:cNvGrpSpPr/>
        <p:nvPr/>
      </p:nvGrpSpPr>
      <p:grpSpPr>
        <a:xfrm>
          <a:off x="0" y="0"/>
          <a:ext cx="0" cy="0"/>
          <a:chOff x="0" y="0"/>
          <a:chExt cx="0" cy="0"/>
        </a:xfrm>
      </p:grpSpPr>
      <p:pic>
        <p:nvPicPr>
          <p:cNvPr id="2" name="Google Shape;207;p33">
            <a:extLst>
              <a:ext uri="{FF2B5EF4-FFF2-40B4-BE49-F238E27FC236}">
                <a16:creationId xmlns:a16="http://schemas.microsoft.com/office/drawing/2014/main" id="{0C6453A3-8AB6-D001-1C33-CE5B63C14DF5}"/>
              </a:ext>
            </a:extLst>
          </p:cNvPr>
          <p:cNvPicPr preferRelativeResize="0">
            <a:picLocks noChangeAspect="1"/>
          </p:cNvPicPr>
          <p:nvPr/>
        </p:nvPicPr>
        <p:blipFill rotWithShape="1">
          <a:blip r:embed="rId3">
            <a:alphaModFix/>
          </a:blip>
          <a:srcRect/>
          <a:stretch/>
        </p:blipFill>
        <p:spPr>
          <a:xfrm>
            <a:off x="9797088" y="343742"/>
            <a:ext cx="1920240" cy="626065"/>
          </a:xfrm>
          <a:prstGeom prst="rect">
            <a:avLst/>
          </a:prstGeom>
          <a:noFill/>
          <a:ln>
            <a:noFill/>
          </a:ln>
        </p:spPr>
      </p:pic>
      <p:pic>
        <p:nvPicPr>
          <p:cNvPr id="4" name="Picture 3">
            <a:extLst>
              <a:ext uri="{FF2B5EF4-FFF2-40B4-BE49-F238E27FC236}">
                <a16:creationId xmlns:a16="http://schemas.microsoft.com/office/drawing/2014/main" id="{A61B237B-041C-0F67-E080-0CBC2FB3C88B}"/>
              </a:ext>
            </a:extLst>
          </p:cNvPr>
          <p:cNvPicPr>
            <a:picLocks noChangeAspect="1"/>
          </p:cNvPicPr>
          <p:nvPr/>
        </p:nvPicPr>
        <p:blipFill>
          <a:blip r:embed="rId4"/>
          <a:stretch>
            <a:fillRect/>
          </a:stretch>
        </p:blipFill>
        <p:spPr>
          <a:xfrm>
            <a:off x="119461" y="289946"/>
            <a:ext cx="2429483" cy="733656"/>
          </a:xfrm>
          <a:prstGeom prst="rect">
            <a:avLst/>
          </a:prstGeom>
        </p:spPr>
      </p:pic>
      <p:sp>
        <p:nvSpPr>
          <p:cNvPr id="3" name="Google Shape;271;p38">
            <a:extLst>
              <a:ext uri="{FF2B5EF4-FFF2-40B4-BE49-F238E27FC236}">
                <a16:creationId xmlns:a16="http://schemas.microsoft.com/office/drawing/2014/main" id="{6222887F-3378-21EB-0A32-7FB07BE6F836}"/>
              </a:ext>
            </a:extLst>
          </p:cNvPr>
          <p:cNvSpPr txBox="1"/>
          <p:nvPr/>
        </p:nvSpPr>
        <p:spPr>
          <a:xfrm>
            <a:off x="2379231" y="1233913"/>
            <a:ext cx="10342193" cy="5570756"/>
          </a:xfrm>
          <a:prstGeom prst="rect">
            <a:avLst/>
          </a:prstGeom>
          <a:noFill/>
          <a:ln>
            <a:noFill/>
          </a:ln>
        </p:spPr>
        <p:txBody>
          <a:bodyPr spcFirstLastPara="1" wrap="square" lIns="0" tIns="0" rIns="0" bIns="0" anchor="t" anchorCtr="0">
            <a:spAutoFit/>
          </a:bodyPr>
          <a:lstStyle/>
          <a:p>
            <a:pPr marL="285750" lvl="0" indent="-285750">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Welcome &amp; Objectives</a:t>
            </a:r>
            <a:endParaRPr lang="en-US" dirty="0">
              <a:solidFill>
                <a:schemeClr val="bg1"/>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Introduce RMI (Responsible Mining Initiative)</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Introduce CI Guyana</a:t>
            </a:r>
          </a:p>
          <a:p>
            <a:pPr marL="742950" lvl="1" indent="-285750">
              <a:buFont typeface="Arial" panose="020B0604020202020204" pitchFamily="34" charset="0"/>
              <a:buChar char="•"/>
            </a:pPr>
            <a:endParaRPr lang="en-US" sz="800" dirty="0">
              <a:solidFill>
                <a:schemeClr val="bg1"/>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FPIC: Beyond the Checkbox</a:t>
            </a:r>
            <a:endParaRPr lang="en-US" dirty="0">
              <a:solidFill>
                <a:schemeClr val="bg1"/>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 legal &amp; moral right, not just a formality.</a:t>
            </a:r>
          </a:p>
          <a:p>
            <a:pPr lvl="1"/>
            <a:endParaRPr lang="en-US" sz="800"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Power Imbalances</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Companies/governments often have more resources &amp; influence.</a:t>
            </a:r>
          </a:p>
          <a:p>
            <a:pPr lvl="1"/>
            <a:endParaRPr lang="en-US" sz="800" dirty="0">
              <a:solidFill>
                <a:schemeClr val="bg1"/>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Meaningful Participation = Resources</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Communities need support, time, info, and capacity to engage.</a:t>
            </a:r>
          </a:p>
          <a:p>
            <a:pPr lvl="1"/>
            <a:endParaRPr lang="en-US" sz="800"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Transparent Information Sharing</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Use accessible, culturally relevant communication.</a:t>
            </a:r>
          </a:p>
          <a:p>
            <a:pPr marL="742950" lvl="1" indent="-285750">
              <a:buFont typeface="Arial" panose="020B0604020202020204" pitchFamily="34" charset="0"/>
              <a:buChar char="•"/>
            </a:pPr>
            <a:endParaRPr lang="en-US" sz="800" dirty="0">
              <a:solidFill>
                <a:schemeClr val="bg1"/>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Building Inclusive Agreements</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Ensure all voices (women, youth, elders) are included.</a:t>
            </a:r>
          </a:p>
          <a:p>
            <a:pPr lvl="1"/>
            <a:endParaRPr lang="en-US" sz="800"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Risks of Getting It Wrong</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Legal, reputational, and community trust consequences.</a:t>
            </a:r>
          </a:p>
          <a:p>
            <a:pPr lvl="1"/>
            <a:endParaRPr lang="en-US" sz="800" dirty="0">
              <a:solidFill>
                <a:schemeClr val="bg1"/>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Good Practice Case Studies</a:t>
            </a:r>
            <a:endParaRPr lang="en-US" dirty="0">
              <a:solidFill>
                <a:schemeClr val="bg1"/>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Real examples from RMI and CI Guyana showing what works.</a:t>
            </a:r>
          </a:p>
        </p:txBody>
      </p:sp>
      <p:pic>
        <p:nvPicPr>
          <p:cNvPr id="6" name="Picture 5">
            <a:extLst>
              <a:ext uri="{FF2B5EF4-FFF2-40B4-BE49-F238E27FC236}">
                <a16:creationId xmlns:a16="http://schemas.microsoft.com/office/drawing/2014/main" id="{5B54D191-D214-5B52-6833-F94725830D0C}"/>
              </a:ext>
            </a:extLst>
          </p:cNvPr>
          <p:cNvPicPr>
            <a:picLocks noChangeAspect="1"/>
          </p:cNvPicPr>
          <p:nvPr/>
        </p:nvPicPr>
        <p:blipFill>
          <a:blip r:embed="rId5"/>
          <a:stretch>
            <a:fillRect/>
          </a:stretch>
        </p:blipFill>
        <p:spPr>
          <a:xfrm>
            <a:off x="459392" y="1023602"/>
            <a:ext cx="10751295" cy="5681653"/>
          </a:xfrm>
          <a:prstGeom prst="rect">
            <a:avLst/>
          </a:prstGeom>
        </p:spPr>
      </p:pic>
    </p:spTree>
    <p:extLst>
      <p:ext uri="{BB962C8B-B14F-4D97-AF65-F5344CB8AC3E}">
        <p14:creationId xmlns:p14="http://schemas.microsoft.com/office/powerpoint/2010/main" val="2732087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FBAE7-8090-2D9E-7BAD-34D53A2BFF95}"/>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00F7029-8822-5611-93D4-3BA9F05AB455}"/>
              </a:ext>
            </a:extLst>
          </p:cNvPr>
          <p:cNvPicPr>
            <a:picLocks noChangeAspect="1"/>
          </p:cNvPicPr>
          <p:nvPr/>
        </p:nvPicPr>
        <p:blipFill>
          <a:blip r:embed="rId2">
            <a:extLst>
              <a:ext uri="{28A0092B-C50C-407E-A947-70E740481C1C}">
                <a14:useLocalDpi xmlns:a14="http://schemas.microsoft.com/office/drawing/2010/main" val="0"/>
              </a:ext>
            </a:extLst>
          </a:blip>
          <a:srcRect l="1549" r="1549"/>
          <a:stretch/>
        </p:blipFill>
        <p:spPr>
          <a:xfrm>
            <a:off x="-100452" y="-277246"/>
            <a:ext cx="12292024" cy="7135246"/>
          </a:xfrm>
          <a:prstGeom prst="rect">
            <a:avLst/>
          </a:prstGeom>
        </p:spPr>
      </p:pic>
      <p:sp>
        <p:nvSpPr>
          <p:cNvPr id="9" name="object 9">
            <a:extLst>
              <a:ext uri="{FF2B5EF4-FFF2-40B4-BE49-F238E27FC236}">
                <a16:creationId xmlns:a16="http://schemas.microsoft.com/office/drawing/2014/main" id="{1E1E18A5-06A7-97DF-3E73-B20C40295D55}"/>
              </a:ext>
            </a:extLst>
          </p:cNvPr>
          <p:cNvSpPr txBox="1"/>
          <p:nvPr/>
        </p:nvSpPr>
        <p:spPr>
          <a:xfrm>
            <a:off x="242602" y="2522358"/>
            <a:ext cx="11605915" cy="1813283"/>
          </a:xfrm>
          <a:prstGeom prst="rect">
            <a:avLst/>
          </a:prstGeom>
        </p:spPr>
        <p:txBody>
          <a:bodyPr vert="horz" wrap="square" lIns="0" tIns="8856" rIns="0" bIns="0" rtlCol="0">
            <a:spAutoFit/>
          </a:bodyPr>
          <a:lstStyle/>
          <a:p>
            <a:pPr marL="7701" algn="ctr">
              <a:spcBef>
                <a:spcPts val="70"/>
              </a:spcBef>
            </a:pPr>
            <a:r>
              <a:rPr lang="fr-FR" sz="5821" b="1" spc="-82" noProof="0" dirty="0">
                <a:solidFill>
                  <a:srgbClr val="FFFFFF"/>
                </a:solidFill>
                <a:effectLst>
                  <a:outerShdw blurRad="50800" dist="38100" dir="8100000" algn="tr" rotWithShape="0">
                    <a:prstClr val="black">
                      <a:alpha val="40000"/>
                    </a:prstClr>
                  </a:outerShdw>
                </a:effectLst>
                <a:latin typeface="Proxima Nova ExCn"/>
              </a:rPr>
              <a:t>L’importance de la négociation</a:t>
            </a:r>
          </a:p>
          <a:p>
            <a:pPr marL="7701" algn="ctr">
              <a:spcBef>
                <a:spcPts val="70"/>
              </a:spcBef>
            </a:pPr>
            <a:endParaRPr lang="fr-FR" sz="5821" b="1" spc="-82" noProof="0" dirty="0">
              <a:solidFill>
                <a:srgbClr val="FFFFFF"/>
              </a:solidFill>
              <a:effectLst>
                <a:outerShdw blurRad="50800" dist="38100" dir="8100000" algn="tr" rotWithShape="0">
                  <a:prstClr val="black">
                    <a:alpha val="40000"/>
                  </a:prstClr>
                </a:outerShdw>
              </a:effectLst>
              <a:latin typeface="Proxima Nova ExCn"/>
              <a:cs typeface="Proxima Nova ExCn"/>
            </a:endParaRPr>
          </a:p>
        </p:txBody>
      </p:sp>
      <p:sp>
        <p:nvSpPr>
          <p:cNvPr id="21" name="object 11">
            <a:extLst>
              <a:ext uri="{FF2B5EF4-FFF2-40B4-BE49-F238E27FC236}">
                <a16:creationId xmlns:a16="http://schemas.microsoft.com/office/drawing/2014/main" id="{890310E8-3842-E629-C043-B120698D319E}"/>
              </a:ext>
            </a:extLst>
          </p:cNvPr>
          <p:cNvSpPr txBox="1"/>
          <p:nvPr/>
        </p:nvSpPr>
        <p:spPr>
          <a:xfrm>
            <a:off x="10460044" y="6697686"/>
            <a:ext cx="1731956" cy="106983"/>
          </a:xfrm>
          <a:prstGeom prst="rect">
            <a:avLst/>
          </a:prstGeom>
        </p:spPr>
        <p:txBody>
          <a:bodyPr vert="horz" wrap="square" lIns="0" tIns="8856" rIns="0" bIns="0" rtlCol="0">
            <a:spAutoFit/>
          </a:bodyPr>
          <a:lstStyle/>
          <a:p>
            <a:pPr marL="7701">
              <a:spcBef>
                <a:spcPts val="69"/>
              </a:spcBef>
            </a:pPr>
            <a:r>
              <a:rPr lang="fr-FR" sz="637" noProof="0" dirty="0">
                <a:solidFill>
                  <a:srgbClr val="FFFFFF"/>
                </a:solidFill>
                <a:latin typeface="Tahoma"/>
                <a:cs typeface="Tahoma"/>
              </a:rPr>
              <a:t>©CONSERVATION INTERNATIONAL - GUYANA</a:t>
            </a:r>
            <a:endParaRPr lang="fr-FR" sz="637" noProof="0" dirty="0">
              <a:latin typeface="Tahoma"/>
              <a:cs typeface="Tahoma"/>
            </a:endParaRPr>
          </a:p>
        </p:txBody>
      </p:sp>
    </p:spTree>
    <p:extLst>
      <p:ext uri="{BB962C8B-B14F-4D97-AF65-F5344CB8AC3E}">
        <p14:creationId xmlns:p14="http://schemas.microsoft.com/office/powerpoint/2010/main" val="3306492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1EBE848B-7A99-5881-1F41-48BE70BBC02E}"/>
            </a:ext>
          </a:extLst>
        </p:cNvPr>
        <p:cNvGrpSpPr/>
        <p:nvPr/>
      </p:nvGrpSpPr>
      <p:grpSpPr>
        <a:xfrm>
          <a:off x="0" y="0"/>
          <a:ext cx="0" cy="0"/>
          <a:chOff x="0" y="0"/>
          <a:chExt cx="0" cy="0"/>
        </a:xfrm>
      </p:grpSpPr>
      <p:pic>
        <p:nvPicPr>
          <p:cNvPr id="2" name="Google Shape;207;p33">
            <a:extLst>
              <a:ext uri="{FF2B5EF4-FFF2-40B4-BE49-F238E27FC236}">
                <a16:creationId xmlns:a16="http://schemas.microsoft.com/office/drawing/2014/main" id="{58F66A5F-2C31-4052-CFE6-4162FF00B70A}"/>
              </a:ext>
            </a:extLst>
          </p:cNvPr>
          <p:cNvPicPr preferRelativeResize="0">
            <a:picLocks noChangeAspect="1"/>
          </p:cNvPicPr>
          <p:nvPr/>
        </p:nvPicPr>
        <p:blipFill rotWithShape="1">
          <a:blip r:embed="rId3">
            <a:alphaModFix/>
          </a:blip>
          <a:srcRect/>
          <a:stretch/>
        </p:blipFill>
        <p:spPr>
          <a:xfrm>
            <a:off x="9797088" y="343742"/>
            <a:ext cx="1920240" cy="626065"/>
          </a:xfrm>
          <a:prstGeom prst="rect">
            <a:avLst/>
          </a:prstGeom>
          <a:noFill/>
          <a:ln>
            <a:noFill/>
          </a:ln>
        </p:spPr>
      </p:pic>
      <p:pic>
        <p:nvPicPr>
          <p:cNvPr id="4" name="Picture 3">
            <a:extLst>
              <a:ext uri="{FF2B5EF4-FFF2-40B4-BE49-F238E27FC236}">
                <a16:creationId xmlns:a16="http://schemas.microsoft.com/office/drawing/2014/main" id="{22597D9E-8FEB-05E8-6D6E-743A7D0D5336}"/>
              </a:ext>
            </a:extLst>
          </p:cNvPr>
          <p:cNvPicPr>
            <a:picLocks noChangeAspect="1"/>
          </p:cNvPicPr>
          <p:nvPr/>
        </p:nvPicPr>
        <p:blipFill>
          <a:blip r:embed="rId4"/>
          <a:stretch>
            <a:fillRect/>
          </a:stretch>
        </p:blipFill>
        <p:spPr>
          <a:xfrm>
            <a:off x="119461" y="289946"/>
            <a:ext cx="2429483" cy="733656"/>
          </a:xfrm>
          <a:prstGeom prst="rect">
            <a:avLst/>
          </a:prstGeom>
        </p:spPr>
      </p:pic>
      <p:sp>
        <p:nvSpPr>
          <p:cNvPr id="14" name="Google Shape;258;p37">
            <a:extLst>
              <a:ext uri="{FF2B5EF4-FFF2-40B4-BE49-F238E27FC236}">
                <a16:creationId xmlns:a16="http://schemas.microsoft.com/office/drawing/2014/main" id="{5573A392-CC21-0142-25A1-98706541F3DC}"/>
              </a:ext>
            </a:extLst>
          </p:cNvPr>
          <p:cNvSpPr/>
          <p:nvPr/>
        </p:nvSpPr>
        <p:spPr>
          <a:xfrm>
            <a:off x="678877" y="1015143"/>
            <a:ext cx="12315382" cy="632004"/>
          </a:xfrm>
          <a:prstGeom prst="rect">
            <a:avLst/>
          </a:prstGeom>
          <a:noFill/>
          <a:ln>
            <a:noFill/>
          </a:ln>
        </p:spPr>
        <p:txBody>
          <a:bodyPr spcFirstLastPara="1" wrap="square" lIns="121900" tIns="60925" rIns="121900" bIns="60925" anchor="t" anchorCtr="0">
            <a:noAutofit/>
          </a:bodyPr>
          <a:lstStyle/>
          <a:p>
            <a:pPr>
              <a:buClr>
                <a:srgbClr val="000000"/>
              </a:buClr>
              <a:buSzPts val="3200"/>
            </a:pPr>
            <a:r>
              <a:rPr lang="fr-FR" sz="3200" b="1" noProof="0" dirty="0">
                <a:latin typeface="Roboto" panose="02000000000000000000" pitchFamily="2" charset="0"/>
                <a:ea typeface="Roboto" panose="02000000000000000000" pitchFamily="2" charset="0"/>
              </a:rPr>
              <a:t>L’importance de négocier en bonne foi</a:t>
            </a:r>
            <a:endParaRPr lang="fr-FR" sz="3200" noProof="0" dirty="0">
              <a:latin typeface="Roboto" panose="02000000000000000000" pitchFamily="2" charset="0"/>
              <a:ea typeface="Roboto" panose="02000000000000000000" pitchFamily="2" charset="0"/>
            </a:endParaRPr>
          </a:p>
        </p:txBody>
      </p:sp>
      <p:sp>
        <p:nvSpPr>
          <p:cNvPr id="15" name="object 11">
            <a:extLst>
              <a:ext uri="{FF2B5EF4-FFF2-40B4-BE49-F238E27FC236}">
                <a16:creationId xmlns:a16="http://schemas.microsoft.com/office/drawing/2014/main" id="{1D01D0BB-5AB2-0420-EC03-3C485D6B66AF}"/>
              </a:ext>
            </a:extLst>
          </p:cNvPr>
          <p:cNvSpPr txBox="1"/>
          <p:nvPr/>
        </p:nvSpPr>
        <p:spPr>
          <a:xfrm>
            <a:off x="9930846" y="6633956"/>
            <a:ext cx="1731956" cy="106983"/>
          </a:xfrm>
          <a:prstGeom prst="rect">
            <a:avLst/>
          </a:prstGeom>
        </p:spPr>
        <p:txBody>
          <a:bodyPr vert="horz" wrap="square" lIns="0" tIns="8856" rIns="0" bIns="0" rtlCol="0">
            <a:spAutoFit/>
          </a:bodyPr>
          <a:lstStyle/>
          <a:p>
            <a:pPr marL="7701">
              <a:spcBef>
                <a:spcPts val="69"/>
              </a:spcBef>
            </a:pPr>
            <a:r>
              <a:rPr lang="fr-FR" sz="637" noProof="0" dirty="0">
                <a:solidFill>
                  <a:srgbClr val="FFFFFF"/>
                </a:solidFill>
                <a:latin typeface="Tahoma"/>
                <a:cs typeface="Tahoma"/>
              </a:rPr>
              <a:t>©CONSERVATION INTERNATIONAL - GUYANA</a:t>
            </a:r>
            <a:endParaRPr lang="fr-FR" sz="637" noProof="0" dirty="0">
              <a:latin typeface="Tahoma"/>
              <a:cs typeface="Tahoma"/>
            </a:endParaRPr>
          </a:p>
        </p:txBody>
      </p:sp>
      <p:grpSp>
        <p:nvGrpSpPr>
          <p:cNvPr id="20" name="Google Shape;10209;p43">
            <a:extLst>
              <a:ext uri="{FF2B5EF4-FFF2-40B4-BE49-F238E27FC236}">
                <a16:creationId xmlns:a16="http://schemas.microsoft.com/office/drawing/2014/main" id="{43CC4C43-73D5-62BF-7E8C-8F65AD03EA1D}"/>
              </a:ext>
            </a:extLst>
          </p:cNvPr>
          <p:cNvGrpSpPr/>
          <p:nvPr/>
        </p:nvGrpSpPr>
        <p:grpSpPr>
          <a:xfrm>
            <a:off x="9725805" y="2657047"/>
            <a:ext cx="777640" cy="768135"/>
            <a:chOff x="583100" y="3982600"/>
            <a:chExt cx="296175" cy="296175"/>
          </a:xfrm>
          <a:solidFill>
            <a:srgbClr val="00B0F0"/>
          </a:solidFill>
        </p:grpSpPr>
        <p:sp>
          <p:nvSpPr>
            <p:cNvPr id="21" name="Google Shape;10210;p43">
              <a:extLst>
                <a:ext uri="{FF2B5EF4-FFF2-40B4-BE49-F238E27FC236}">
                  <a16:creationId xmlns:a16="http://schemas.microsoft.com/office/drawing/2014/main" id="{B281EFB6-7C98-3BC3-0898-B8291AC77F09}"/>
                </a:ext>
              </a:extLst>
            </p:cNvPr>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p>
          </p:txBody>
        </p:sp>
        <p:sp>
          <p:nvSpPr>
            <p:cNvPr id="22" name="Google Shape;10211;p43">
              <a:extLst>
                <a:ext uri="{FF2B5EF4-FFF2-40B4-BE49-F238E27FC236}">
                  <a16:creationId xmlns:a16="http://schemas.microsoft.com/office/drawing/2014/main" id="{5CBE27B9-0213-3796-CD54-383503876516}"/>
                </a:ext>
              </a:extLst>
            </p:cNvPr>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p>
          </p:txBody>
        </p:sp>
        <p:sp>
          <p:nvSpPr>
            <p:cNvPr id="23" name="Google Shape;10212;p43">
              <a:extLst>
                <a:ext uri="{FF2B5EF4-FFF2-40B4-BE49-F238E27FC236}">
                  <a16:creationId xmlns:a16="http://schemas.microsoft.com/office/drawing/2014/main" id="{669BFCFE-2B6E-EA25-ACE7-3A3BFB8F3A47}"/>
                </a:ext>
              </a:extLst>
            </p:cNvPr>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p>
          </p:txBody>
        </p:sp>
        <p:sp>
          <p:nvSpPr>
            <p:cNvPr id="24" name="Google Shape;10213;p43">
              <a:extLst>
                <a:ext uri="{FF2B5EF4-FFF2-40B4-BE49-F238E27FC236}">
                  <a16:creationId xmlns:a16="http://schemas.microsoft.com/office/drawing/2014/main" id="{7B39E775-F187-9E21-70BD-E1FE8135F22C}"/>
                </a:ext>
              </a:extLst>
            </p:cNvPr>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p>
          </p:txBody>
        </p:sp>
        <p:sp>
          <p:nvSpPr>
            <p:cNvPr id="25" name="Google Shape;10214;p43">
              <a:extLst>
                <a:ext uri="{FF2B5EF4-FFF2-40B4-BE49-F238E27FC236}">
                  <a16:creationId xmlns:a16="http://schemas.microsoft.com/office/drawing/2014/main" id="{484B2382-A56D-98E0-BC9F-86E82F97CEFC}"/>
                </a:ext>
              </a:extLst>
            </p:cNvPr>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p>
          </p:txBody>
        </p:sp>
        <p:sp>
          <p:nvSpPr>
            <p:cNvPr id="26" name="Google Shape;10215;p43">
              <a:extLst>
                <a:ext uri="{FF2B5EF4-FFF2-40B4-BE49-F238E27FC236}">
                  <a16:creationId xmlns:a16="http://schemas.microsoft.com/office/drawing/2014/main" id="{66830C08-76F4-84D7-3F7F-5807557BC575}"/>
                </a:ext>
              </a:extLst>
            </p:cNvPr>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p>
          </p:txBody>
        </p:sp>
        <p:sp>
          <p:nvSpPr>
            <p:cNvPr id="27" name="Google Shape;10216;p43">
              <a:extLst>
                <a:ext uri="{FF2B5EF4-FFF2-40B4-BE49-F238E27FC236}">
                  <a16:creationId xmlns:a16="http://schemas.microsoft.com/office/drawing/2014/main" id="{3DF06CA7-914B-4CC4-2C38-4679A72157E9}"/>
                </a:ext>
              </a:extLst>
            </p:cNvPr>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p>
          </p:txBody>
        </p:sp>
      </p:grpSp>
      <p:sp>
        <p:nvSpPr>
          <p:cNvPr id="29" name="TextBox 28">
            <a:extLst>
              <a:ext uri="{FF2B5EF4-FFF2-40B4-BE49-F238E27FC236}">
                <a16:creationId xmlns:a16="http://schemas.microsoft.com/office/drawing/2014/main" id="{D612F2EA-CEC9-B9F7-07DE-3D638C4C3194}"/>
              </a:ext>
            </a:extLst>
          </p:cNvPr>
          <p:cNvSpPr txBox="1"/>
          <p:nvPr/>
        </p:nvSpPr>
        <p:spPr>
          <a:xfrm>
            <a:off x="8714745" y="3571485"/>
            <a:ext cx="3122379" cy="2031325"/>
          </a:xfrm>
          <a:prstGeom prst="rect">
            <a:avLst/>
          </a:prstGeom>
          <a:noFill/>
        </p:spPr>
        <p:txBody>
          <a:bodyPr wrap="square">
            <a:spAutoFit/>
          </a:bodyPr>
          <a:lstStyle/>
          <a:p>
            <a:r>
              <a:rPr lang="fr-FR" sz="1400" b="1" noProof="0" dirty="0">
                <a:latin typeface="Roboto" panose="02000000000000000000" pitchFamily="2" charset="0"/>
                <a:ea typeface="Roboto" panose="02000000000000000000" pitchFamily="2" charset="0"/>
              </a:rPr>
              <a:t>Perte de confiance de la communauté</a:t>
            </a:r>
            <a:endParaRPr lang="fr-FR" sz="1400" noProof="0" dirty="0">
              <a:latin typeface="Roboto" panose="02000000000000000000" pitchFamily="2" charset="0"/>
              <a:ea typeface="Roboto" panose="02000000000000000000" pitchFamily="2" charset="0"/>
            </a:endParaRPr>
          </a:p>
          <a:p>
            <a:pPr lvl="0" eaLnBrk="0" fontAlgn="base" hangingPunct="0">
              <a:spcBef>
                <a:spcPct val="0"/>
              </a:spcBef>
              <a:spcAft>
                <a:spcPct val="0"/>
              </a:spcAft>
            </a:pPr>
            <a:r>
              <a:rPr lang="fr-FR" sz="1400" noProof="0" dirty="0">
                <a:latin typeface="Roboto" panose="02000000000000000000" pitchFamily="2" charset="0"/>
                <a:ea typeface="Roboto" panose="02000000000000000000" pitchFamily="2" charset="0"/>
              </a:rPr>
              <a:t>• Ressentiment et résistance à long terme</a:t>
            </a:r>
          </a:p>
          <a:p>
            <a:pPr lvl="0" eaLnBrk="0" fontAlgn="base" hangingPunct="0">
              <a:spcBef>
                <a:spcPct val="0"/>
              </a:spcBef>
              <a:spcAft>
                <a:spcPct val="0"/>
              </a:spcAft>
            </a:pPr>
            <a:r>
              <a:rPr lang="fr-FR" sz="1400" noProof="0" dirty="0">
                <a:latin typeface="Roboto" panose="02000000000000000000" pitchFamily="2" charset="0"/>
                <a:ea typeface="Roboto" panose="02000000000000000000" pitchFamily="2" charset="0"/>
              </a:rPr>
              <a:t>• Conflits, manifestations et rupture des relations</a:t>
            </a:r>
          </a:p>
          <a:p>
            <a:pPr lvl="0" eaLnBrk="0" fontAlgn="base" hangingPunct="0">
              <a:spcBef>
                <a:spcPct val="0"/>
              </a:spcBef>
              <a:spcAft>
                <a:spcPct val="0"/>
              </a:spcAft>
            </a:pPr>
            <a:r>
              <a:rPr lang="fr-FR" sz="1400" noProof="0" dirty="0">
                <a:latin typeface="Roboto" panose="02000000000000000000" pitchFamily="2" charset="0"/>
                <a:ea typeface="Roboto" panose="02000000000000000000" pitchFamily="2" charset="0"/>
              </a:rPr>
              <a:t>• Difficulté à retravailler dans la région à l'avenir</a:t>
            </a:r>
          </a:p>
          <a:p>
            <a:endParaRPr lang="fr-FR" sz="140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B29EE07A-81ED-0B26-A179-65826E7F6E08}"/>
              </a:ext>
            </a:extLst>
          </p:cNvPr>
          <p:cNvSpPr txBox="1"/>
          <p:nvPr/>
        </p:nvSpPr>
        <p:spPr>
          <a:xfrm>
            <a:off x="1" y="5852297"/>
            <a:ext cx="12191999" cy="646331"/>
          </a:xfrm>
          <a:prstGeom prst="rect">
            <a:avLst/>
          </a:prstGeom>
          <a:noFill/>
        </p:spPr>
        <p:txBody>
          <a:bodyPr wrap="square">
            <a:spAutoFit/>
          </a:bodyPr>
          <a:lstStyle/>
          <a:p>
            <a:pPr lvl="0" algn="ctr" eaLnBrk="0" fontAlgn="base" hangingPunct="0">
              <a:spcBef>
                <a:spcPct val="0"/>
              </a:spcBef>
              <a:spcAft>
                <a:spcPct val="0"/>
              </a:spcAft>
            </a:pPr>
            <a:r>
              <a:rPr lang="fr-FR" b="1" i="1" noProof="0" dirty="0">
                <a:solidFill>
                  <a:srgbClr val="0070C0"/>
                </a:solidFill>
                <a:latin typeface="Arial" panose="020B0604020202020204" pitchFamily="34" charset="0"/>
                <a:cs typeface="Arial" panose="020B0604020202020204" pitchFamily="34" charset="0"/>
              </a:rPr>
              <a:t>Respecter le consentement libre, préalable et éclairé (CLPE) et impliquer correctement les communautés n'est pas seulement la bonne chose à faire : c'est aussi une gestion intelligente des risques.</a:t>
            </a:r>
          </a:p>
        </p:txBody>
      </p:sp>
      <p:grpSp>
        <p:nvGrpSpPr>
          <p:cNvPr id="39" name="Google Shape;8149;p38">
            <a:extLst>
              <a:ext uri="{FF2B5EF4-FFF2-40B4-BE49-F238E27FC236}">
                <a16:creationId xmlns:a16="http://schemas.microsoft.com/office/drawing/2014/main" id="{E2A11B2F-A912-805A-74AF-B3D395ADD183}"/>
              </a:ext>
            </a:extLst>
          </p:cNvPr>
          <p:cNvGrpSpPr/>
          <p:nvPr/>
        </p:nvGrpSpPr>
        <p:grpSpPr>
          <a:xfrm>
            <a:off x="4056389" y="2686887"/>
            <a:ext cx="782319" cy="718633"/>
            <a:chOff x="-31809525" y="3192625"/>
            <a:chExt cx="290650" cy="292875"/>
          </a:xfrm>
          <a:solidFill>
            <a:schemeClr val="accent6"/>
          </a:solidFill>
        </p:grpSpPr>
        <p:sp>
          <p:nvSpPr>
            <p:cNvPr id="40" name="Google Shape;8150;p38">
              <a:extLst>
                <a:ext uri="{FF2B5EF4-FFF2-40B4-BE49-F238E27FC236}">
                  <a16:creationId xmlns:a16="http://schemas.microsoft.com/office/drawing/2014/main" id="{9F2A4F2C-67E1-E4BA-50B2-386FF59A45BB}"/>
                </a:ext>
              </a:extLst>
            </p:cNvPr>
            <p:cNvSpPr/>
            <p:nvPr/>
          </p:nvSpPr>
          <p:spPr>
            <a:xfrm>
              <a:off x="-31767775" y="3192625"/>
              <a:ext cx="204800" cy="153600"/>
            </a:xfrm>
            <a:custGeom>
              <a:avLst/>
              <a:gdLst/>
              <a:ahLst/>
              <a:cxnLst/>
              <a:rect l="l" t="t" r="r" b="b"/>
              <a:pathLst>
                <a:path w="8192" h="6144" extrusionOk="0">
                  <a:moveTo>
                    <a:pt x="4096" y="0"/>
                  </a:moveTo>
                  <a:cubicBezTo>
                    <a:pt x="2206" y="0"/>
                    <a:pt x="662" y="1544"/>
                    <a:pt x="662" y="3434"/>
                  </a:cubicBezTo>
                  <a:lnTo>
                    <a:pt x="662" y="3497"/>
                  </a:lnTo>
                  <a:cubicBezTo>
                    <a:pt x="252" y="3655"/>
                    <a:pt x="0" y="4033"/>
                    <a:pt x="0" y="4442"/>
                  </a:cubicBezTo>
                  <a:lnTo>
                    <a:pt x="0" y="5136"/>
                  </a:lnTo>
                  <a:cubicBezTo>
                    <a:pt x="0" y="5671"/>
                    <a:pt x="473" y="6144"/>
                    <a:pt x="1009" y="6144"/>
                  </a:cubicBezTo>
                  <a:cubicBezTo>
                    <a:pt x="1135" y="6144"/>
                    <a:pt x="1261" y="6112"/>
                    <a:pt x="1387" y="6081"/>
                  </a:cubicBezTo>
                  <a:lnTo>
                    <a:pt x="1387" y="3403"/>
                  </a:lnTo>
                  <a:cubicBezTo>
                    <a:pt x="1387" y="1891"/>
                    <a:pt x="2584" y="630"/>
                    <a:pt x="4096" y="630"/>
                  </a:cubicBezTo>
                  <a:cubicBezTo>
                    <a:pt x="5577" y="630"/>
                    <a:pt x="6806" y="1891"/>
                    <a:pt x="6806" y="3403"/>
                  </a:cubicBezTo>
                  <a:lnTo>
                    <a:pt x="6806" y="6081"/>
                  </a:lnTo>
                  <a:cubicBezTo>
                    <a:pt x="6932" y="6112"/>
                    <a:pt x="7058" y="6144"/>
                    <a:pt x="7152" y="6144"/>
                  </a:cubicBezTo>
                  <a:cubicBezTo>
                    <a:pt x="7719" y="6144"/>
                    <a:pt x="8192" y="5671"/>
                    <a:pt x="8192" y="5136"/>
                  </a:cubicBezTo>
                  <a:lnTo>
                    <a:pt x="8192" y="4442"/>
                  </a:lnTo>
                  <a:cubicBezTo>
                    <a:pt x="8192" y="4033"/>
                    <a:pt x="7908" y="3623"/>
                    <a:pt x="7530" y="3497"/>
                  </a:cubicBezTo>
                  <a:lnTo>
                    <a:pt x="7530" y="3434"/>
                  </a:lnTo>
                  <a:cubicBezTo>
                    <a:pt x="7467" y="1576"/>
                    <a:pt x="5986" y="0"/>
                    <a:pt x="40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p>
          </p:txBody>
        </p:sp>
        <p:sp>
          <p:nvSpPr>
            <p:cNvPr id="41" name="Google Shape;8151;p38">
              <a:extLst>
                <a:ext uri="{FF2B5EF4-FFF2-40B4-BE49-F238E27FC236}">
                  <a16:creationId xmlns:a16="http://schemas.microsoft.com/office/drawing/2014/main" id="{B4448B23-7247-CD4C-B307-5B0F83375B55}"/>
                </a:ext>
              </a:extLst>
            </p:cNvPr>
            <p:cNvSpPr/>
            <p:nvPr/>
          </p:nvSpPr>
          <p:spPr>
            <a:xfrm>
              <a:off x="-31715000" y="3244600"/>
              <a:ext cx="101625" cy="52450"/>
            </a:xfrm>
            <a:custGeom>
              <a:avLst/>
              <a:gdLst/>
              <a:ahLst/>
              <a:cxnLst/>
              <a:rect l="l" t="t" r="r" b="b"/>
              <a:pathLst>
                <a:path w="4065" h="2098" extrusionOk="0">
                  <a:moveTo>
                    <a:pt x="1702" y="1"/>
                  </a:moveTo>
                  <a:cubicBezTo>
                    <a:pt x="756" y="1"/>
                    <a:pt x="0" y="757"/>
                    <a:pt x="0" y="1702"/>
                  </a:cubicBezTo>
                  <a:lnTo>
                    <a:pt x="0" y="2080"/>
                  </a:lnTo>
                  <a:lnTo>
                    <a:pt x="1229" y="2080"/>
                  </a:lnTo>
                  <a:cubicBezTo>
                    <a:pt x="1418" y="2080"/>
                    <a:pt x="1765" y="2080"/>
                    <a:pt x="1891" y="1985"/>
                  </a:cubicBezTo>
                  <a:cubicBezTo>
                    <a:pt x="1922" y="1954"/>
                    <a:pt x="1985" y="1828"/>
                    <a:pt x="1985" y="1765"/>
                  </a:cubicBezTo>
                  <a:cubicBezTo>
                    <a:pt x="1985" y="1544"/>
                    <a:pt x="2143" y="1387"/>
                    <a:pt x="2332" y="1387"/>
                  </a:cubicBezTo>
                  <a:cubicBezTo>
                    <a:pt x="2521" y="1387"/>
                    <a:pt x="2678" y="1544"/>
                    <a:pt x="2678" y="1765"/>
                  </a:cubicBezTo>
                  <a:cubicBezTo>
                    <a:pt x="2678" y="1828"/>
                    <a:pt x="2678" y="1954"/>
                    <a:pt x="2773" y="1985"/>
                  </a:cubicBezTo>
                  <a:cubicBezTo>
                    <a:pt x="2836" y="2069"/>
                    <a:pt x="3025" y="2097"/>
                    <a:pt x="3237" y="2097"/>
                  </a:cubicBezTo>
                  <a:cubicBezTo>
                    <a:pt x="3343" y="2097"/>
                    <a:pt x="3455" y="2090"/>
                    <a:pt x="3560" y="2080"/>
                  </a:cubicBezTo>
                  <a:lnTo>
                    <a:pt x="4064" y="2080"/>
                  </a:lnTo>
                  <a:lnTo>
                    <a:pt x="4064" y="1702"/>
                  </a:lnTo>
                  <a:cubicBezTo>
                    <a:pt x="4064" y="757"/>
                    <a:pt x="3308" y="1"/>
                    <a:pt x="23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p>
          </p:txBody>
        </p:sp>
        <p:sp>
          <p:nvSpPr>
            <p:cNvPr id="42" name="Google Shape;8152;p38">
              <a:extLst>
                <a:ext uri="{FF2B5EF4-FFF2-40B4-BE49-F238E27FC236}">
                  <a16:creationId xmlns:a16="http://schemas.microsoft.com/office/drawing/2014/main" id="{12E6FF4E-B4CF-25F5-EA75-7701EA5B3740}"/>
                </a:ext>
              </a:extLst>
            </p:cNvPr>
            <p:cNvSpPr/>
            <p:nvPr/>
          </p:nvSpPr>
          <p:spPr>
            <a:xfrm>
              <a:off x="-31716575" y="3308400"/>
              <a:ext cx="102400" cy="73275"/>
            </a:xfrm>
            <a:custGeom>
              <a:avLst/>
              <a:gdLst/>
              <a:ahLst/>
              <a:cxnLst/>
              <a:rect l="l" t="t" r="r" b="b"/>
              <a:pathLst>
                <a:path w="4096" h="2931" extrusionOk="0">
                  <a:moveTo>
                    <a:pt x="2395" y="1"/>
                  </a:moveTo>
                  <a:cubicBezTo>
                    <a:pt x="2080" y="221"/>
                    <a:pt x="1639" y="221"/>
                    <a:pt x="1197" y="221"/>
                  </a:cubicBezTo>
                  <a:lnTo>
                    <a:pt x="0" y="221"/>
                  </a:lnTo>
                  <a:lnTo>
                    <a:pt x="0" y="883"/>
                  </a:lnTo>
                  <a:cubicBezTo>
                    <a:pt x="0" y="2048"/>
                    <a:pt x="914" y="2930"/>
                    <a:pt x="2048" y="2930"/>
                  </a:cubicBezTo>
                  <a:cubicBezTo>
                    <a:pt x="3182" y="2930"/>
                    <a:pt x="4096" y="2048"/>
                    <a:pt x="4096" y="883"/>
                  </a:cubicBezTo>
                  <a:lnTo>
                    <a:pt x="4096" y="221"/>
                  </a:lnTo>
                  <a:lnTo>
                    <a:pt x="3403" y="221"/>
                  </a:lnTo>
                  <a:cubicBezTo>
                    <a:pt x="3025" y="221"/>
                    <a:pt x="2678" y="190"/>
                    <a:pt x="2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p>
          </p:txBody>
        </p:sp>
        <p:sp>
          <p:nvSpPr>
            <p:cNvPr id="43" name="Google Shape;8153;p38">
              <a:extLst>
                <a:ext uri="{FF2B5EF4-FFF2-40B4-BE49-F238E27FC236}">
                  <a16:creationId xmlns:a16="http://schemas.microsoft.com/office/drawing/2014/main" id="{6AD1EA05-40CA-7A86-AD6D-8CE105C46160}"/>
                </a:ext>
              </a:extLst>
            </p:cNvPr>
            <p:cNvSpPr/>
            <p:nvPr/>
          </p:nvSpPr>
          <p:spPr>
            <a:xfrm>
              <a:off x="-31809525" y="3386375"/>
              <a:ext cx="290650" cy="99125"/>
            </a:xfrm>
            <a:custGeom>
              <a:avLst/>
              <a:gdLst/>
              <a:ahLst/>
              <a:cxnLst/>
              <a:rect l="l" t="t" r="r" b="b"/>
              <a:pathLst>
                <a:path w="11626" h="3965" extrusionOk="0">
                  <a:moveTo>
                    <a:pt x="2092" y="0"/>
                  </a:moveTo>
                  <a:cubicBezTo>
                    <a:pt x="1962" y="0"/>
                    <a:pt x="1828" y="63"/>
                    <a:pt x="1765" y="190"/>
                  </a:cubicBezTo>
                  <a:lnTo>
                    <a:pt x="1355" y="1072"/>
                  </a:lnTo>
                  <a:lnTo>
                    <a:pt x="316" y="1229"/>
                  </a:lnTo>
                  <a:cubicBezTo>
                    <a:pt x="190" y="1229"/>
                    <a:pt x="95" y="1355"/>
                    <a:pt x="64" y="1481"/>
                  </a:cubicBezTo>
                  <a:cubicBezTo>
                    <a:pt x="1" y="1607"/>
                    <a:pt x="64" y="1765"/>
                    <a:pt x="127" y="1828"/>
                  </a:cubicBezTo>
                  <a:lnTo>
                    <a:pt x="883" y="2552"/>
                  </a:lnTo>
                  <a:lnTo>
                    <a:pt x="725" y="3561"/>
                  </a:lnTo>
                  <a:cubicBezTo>
                    <a:pt x="694" y="3687"/>
                    <a:pt x="757" y="3844"/>
                    <a:pt x="851" y="3876"/>
                  </a:cubicBezTo>
                  <a:cubicBezTo>
                    <a:pt x="903" y="3928"/>
                    <a:pt x="965" y="3951"/>
                    <a:pt x="1031" y="3951"/>
                  </a:cubicBezTo>
                  <a:cubicBezTo>
                    <a:pt x="1085" y="3951"/>
                    <a:pt x="1141" y="3935"/>
                    <a:pt x="1198" y="3907"/>
                  </a:cubicBezTo>
                  <a:lnTo>
                    <a:pt x="2112" y="3435"/>
                  </a:lnTo>
                  <a:lnTo>
                    <a:pt x="2994" y="3907"/>
                  </a:lnTo>
                  <a:cubicBezTo>
                    <a:pt x="3046" y="3947"/>
                    <a:pt x="3099" y="3964"/>
                    <a:pt x="3152" y="3964"/>
                  </a:cubicBezTo>
                  <a:cubicBezTo>
                    <a:pt x="3225" y="3964"/>
                    <a:pt x="3298" y="3930"/>
                    <a:pt x="3372" y="3876"/>
                  </a:cubicBezTo>
                  <a:cubicBezTo>
                    <a:pt x="3466" y="3813"/>
                    <a:pt x="3529" y="3687"/>
                    <a:pt x="3466" y="3561"/>
                  </a:cubicBezTo>
                  <a:lnTo>
                    <a:pt x="3309" y="2552"/>
                  </a:lnTo>
                  <a:lnTo>
                    <a:pt x="4002" y="1891"/>
                  </a:lnTo>
                  <a:lnTo>
                    <a:pt x="4663" y="2552"/>
                  </a:lnTo>
                  <a:lnTo>
                    <a:pt x="4506" y="3561"/>
                  </a:lnTo>
                  <a:cubicBezTo>
                    <a:pt x="4474" y="3687"/>
                    <a:pt x="4537" y="3844"/>
                    <a:pt x="4632" y="3876"/>
                  </a:cubicBezTo>
                  <a:cubicBezTo>
                    <a:pt x="4684" y="3928"/>
                    <a:pt x="4746" y="3951"/>
                    <a:pt x="4811" y="3951"/>
                  </a:cubicBezTo>
                  <a:cubicBezTo>
                    <a:pt x="4865" y="3951"/>
                    <a:pt x="4922" y="3935"/>
                    <a:pt x="4978" y="3907"/>
                  </a:cubicBezTo>
                  <a:lnTo>
                    <a:pt x="5892" y="3435"/>
                  </a:lnTo>
                  <a:lnTo>
                    <a:pt x="6774" y="3907"/>
                  </a:lnTo>
                  <a:cubicBezTo>
                    <a:pt x="6827" y="3947"/>
                    <a:pt x="6880" y="3964"/>
                    <a:pt x="6933" y="3964"/>
                  </a:cubicBezTo>
                  <a:cubicBezTo>
                    <a:pt x="7006" y="3964"/>
                    <a:pt x="7079" y="3930"/>
                    <a:pt x="7152" y="3876"/>
                  </a:cubicBezTo>
                  <a:cubicBezTo>
                    <a:pt x="7247" y="3813"/>
                    <a:pt x="7310" y="3687"/>
                    <a:pt x="7247" y="3561"/>
                  </a:cubicBezTo>
                  <a:lnTo>
                    <a:pt x="7089" y="2552"/>
                  </a:lnTo>
                  <a:lnTo>
                    <a:pt x="7782" y="1891"/>
                  </a:lnTo>
                  <a:lnTo>
                    <a:pt x="8444" y="2552"/>
                  </a:lnTo>
                  <a:lnTo>
                    <a:pt x="8286" y="3561"/>
                  </a:lnTo>
                  <a:cubicBezTo>
                    <a:pt x="8255" y="3687"/>
                    <a:pt x="8318" y="3844"/>
                    <a:pt x="8413" y="3876"/>
                  </a:cubicBezTo>
                  <a:cubicBezTo>
                    <a:pt x="8465" y="3928"/>
                    <a:pt x="8526" y="3951"/>
                    <a:pt x="8592" y="3951"/>
                  </a:cubicBezTo>
                  <a:cubicBezTo>
                    <a:pt x="8646" y="3951"/>
                    <a:pt x="8702" y="3935"/>
                    <a:pt x="8759" y="3907"/>
                  </a:cubicBezTo>
                  <a:lnTo>
                    <a:pt x="9673" y="3435"/>
                  </a:lnTo>
                  <a:lnTo>
                    <a:pt x="10555" y="3907"/>
                  </a:lnTo>
                  <a:cubicBezTo>
                    <a:pt x="10608" y="3947"/>
                    <a:pt x="10660" y="3964"/>
                    <a:pt x="10713" y="3964"/>
                  </a:cubicBezTo>
                  <a:cubicBezTo>
                    <a:pt x="10786" y="3964"/>
                    <a:pt x="10860" y="3930"/>
                    <a:pt x="10933" y="3876"/>
                  </a:cubicBezTo>
                  <a:cubicBezTo>
                    <a:pt x="11027" y="3813"/>
                    <a:pt x="11090" y="3687"/>
                    <a:pt x="11027" y="3561"/>
                  </a:cubicBezTo>
                  <a:lnTo>
                    <a:pt x="10870" y="2552"/>
                  </a:lnTo>
                  <a:lnTo>
                    <a:pt x="11626" y="1828"/>
                  </a:lnTo>
                  <a:cubicBezTo>
                    <a:pt x="11532" y="1702"/>
                    <a:pt x="11595" y="1607"/>
                    <a:pt x="11532" y="1481"/>
                  </a:cubicBezTo>
                  <a:cubicBezTo>
                    <a:pt x="11500" y="1355"/>
                    <a:pt x="11374" y="1292"/>
                    <a:pt x="11279" y="1229"/>
                  </a:cubicBezTo>
                  <a:lnTo>
                    <a:pt x="10240" y="1072"/>
                  </a:lnTo>
                  <a:lnTo>
                    <a:pt x="9799" y="190"/>
                  </a:lnTo>
                  <a:cubicBezTo>
                    <a:pt x="9751" y="63"/>
                    <a:pt x="9625" y="0"/>
                    <a:pt x="9495" y="0"/>
                  </a:cubicBezTo>
                  <a:cubicBezTo>
                    <a:pt x="9366" y="0"/>
                    <a:pt x="9232" y="63"/>
                    <a:pt x="9169" y="190"/>
                  </a:cubicBezTo>
                  <a:lnTo>
                    <a:pt x="8759" y="1072"/>
                  </a:lnTo>
                  <a:lnTo>
                    <a:pt x="7782" y="1229"/>
                  </a:lnTo>
                  <a:cubicBezTo>
                    <a:pt x="7719" y="1229"/>
                    <a:pt x="7688" y="1292"/>
                    <a:pt x="7656" y="1292"/>
                  </a:cubicBezTo>
                  <a:cubicBezTo>
                    <a:pt x="7593" y="1229"/>
                    <a:pt x="7562" y="1229"/>
                    <a:pt x="7530" y="1229"/>
                  </a:cubicBezTo>
                  <a:lnTo>
                    <a:pt x="6554" y="1072"/>
                  </a:lnTo>
                  <a:lnTo>
                    <a:pt x="6113" y="190"/>
                  </a:lnTo>
                  <a:cubicBezTo>
                    <a:pt x="6050" y="63"/>
                    <a:pt x="5924" y="0"/>
                    <a:pt x="5798" y="0"/>
                  </a:cubicBezTo>
                  <a:cubicBezTo>
                    <a:pt x="5672" y="0"/>
                    <a:pt x="5546" y="63"/>
                    <a:pt x="5483" y="190"/>
                  </a:cubicBezTo>
                  <a:lnTo>
                    <a:pt x="5041" y="1072"/>
                  </a:lnTo>
                  <a:lnTo>
                    <a:pt x="4065" y="1229"/>
                  </a:lnTo>
                  <a:cubicBezTo>
                    <a:pt x="4033" y="1229"/>
                    <a:pt x="4002" y="1292"/>
                    <a:pt x="3939" y="1292"/>
                  </a:cubicBezTo>
                  <a:cubicBezTo>
                    <a:pt x="3907" y="1229"/>
                    <a:pt x="3876" y="1229"/>
                    <a:pt x="3813" y="1229"/>
                  </a:cubicBezTo>
                  <a:lnTo>
                    <a:pt x="2836" y="1072"/>
                  </a:lnTo>
                  <a:lnTo>
                    <a:pt x="2395" y="190"/>
                  </a:lnTo>
                  <a:cubicBezTo>
                    <a:pt x="2348" y="63"/>
                    <a:pt x="2222" y="0"/>
                    <a:pt x="20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p>
          </p:txBody>
        </p:sp>
      </p:grpSp>
      <p:sp>
        <p:nvSpPr>
          <p:cNvPr id="45" name="TextBox 44">
            <a:extLst>
              <a:ext uri="{FF2B5EF4-FFF2-40B4-BE49-F238E27FC236}">
                <a16:creationId xmlns:a16="http://schemas.microsoft.com/office/drawing/2014/main" id="{99B53F9E-A9C3-2593-17E8-AD638585C086}"/>
              </a:ext>
            </a:extLst>
          </p:cNvPr>
          <p:cNvSpPr txBox="1"/>
          <p:nvPr/>
        </p:nvSpPr>
        <p:spPr>
          <a:xfrm>
            <a:off x="3381375" y="3612251"/>
            <a:ext cx="3455194" cy="1323439"/>
          </a:xfrm>
          <a:prstGeom prst="rect">
            <a:avLst/>
          </a:prstGeom>
          <a:noFill/>
        </p:spPr>
        <p:txBody>
          <a:bodyPr wrap="square">
            <a:spAutoFit/>
          </a:bodyPr>
          <a:lstStyle/>
          <a:p>
            <a:r>
              <a:rPr lang="fr-FR" sz="1600" b="1" noProof="0" dirty="0">
                <a:latin typeface="Roboto" panose="02000000000000000000" pitchFamily="2" charset="0"/>
                <a:ea typeface="Roboto" panose="02000000000000000000" pitchFamily="2" charset="0"/>
              </a:rPr>
              <a:t>Atteintes à la réputation</a:t>
            </a:r>
            <a:endParaRPr lang="fr-FR" sz="1600" noProof="0" dirty="0">
              <a:latin typeface="Roboto" panose="02000000000000000000" pitchFamily="2" charset="0"/>
              <a:ea typeface="Roboto" panose="02000000000000000000" pitchFamily="2" charset="0"/>
            </a:endParaRPr>
          </a:p>
          <a:p>
            <a:pPr lvl="0" eaLnBrk="0" fontAlgn="base" hangingPunct="0">
              <a:spcBef>
                <a:spcPct val="0"/>
              </a:spcBef>
              <a:spcAft>
                <a:spcPct val="0"/>
              </a:spcAft>
            </a:pPr>
            <a:r>
              <a:rPr lang="fr-FR" sz="1600" noProof="0" dirty="0">
                <a:latin typeface="Roboto" panose="02000000000000000000" pitchFamily="2" charset="0"/>
                <a:ea typeface="Roboto" panose="02000000000000000000" pitchFamily="2" charset="0"/>
              </a:rPr>
              <a:t>• Perte de l'acceptabilité sociale</a:t>
            </a:r>
          </a:p>
          <a:p>
            <a:pPr lvl="0" eaLnBrk="0" fontAlgn="base" hangingPunct="0">
              <a:spcBef>
                <a:spcPct val="0"/>
              </a:spcBef>
              <a:spcAft>
                <a:spcPct val="0"/>
              </a:spcAft>
            </a:pPr>
            <a:r>
              <a:rPr lang="fr-FR" sz="1600" noProof="0" dirty="0">
                <a:latin typeface="Roboto" panose="02000000000000000000" pitchFamily="2" charset="0"/>
                <a:ea typeface="Roboto" panose="02000000000000000000" pitchFamily="2" charset="0"/>
              </a:rPr>
              <a:t>• Couverture médiatique négative, réaction négative du public, inquiétudes des investisseurs</a:t>
            </a:r>
          </a:p>
        </p:txBody>
      </p:sp>
      <p:grpSp>
        <p:nvGrpSpPr>
          <p:cNvPr id="49" name="Google Shape;6440;p34">
            <a:extLst>
              <a:ext uri="{FF2B5EF4-FFF2-40B4-BE49-F238E27FC236}">
                <a16:creationId xmlns:a16="http://schemas.microsoft.com/office/drawing/2014/main" id="{D208161A-A8D6-63F6-7EE8-22D7A8DBD0D2}"/>
              </a:ext>
            </a:extLst>
          </p:cNvPr>
          <p:cNvGrpSpPr/>
          <p:nvPr/>
        </p:nvGrpSpPr>
        <p:grpSpPr>
          <a:xfrm>
            <a:off x="1023314" y="2657047"/>
            <a:ext cx="623233" cy="661394"/>
            <a:chOff x="-63679950" y="4093450"/>
            <a:chExt cx="320600" cy="317650"/>
          </a:xfrm>
          <a:solidFill>
            <a:schemeClr val="accent2"/>
          </a:solidFill>
        </p:grpSpPr>
        <p:sp>
          <p:nvSpPr>
            <p:cNvPr id="50" name="Google Shape;6441;p34">
              <a:extLst>
                <a:ext uri="{FF2B5EF4-FFF2-40B4-BE49-F238E27FC236}">
                  <a16:creationId xmlns:a16="http://schemas.microsoft.com/office/drawing/2014/main" id="{D99A98BC-E30A-9426-71D5-4127ACE46574}"/>
                </a:ext>
              </a:extLst>
            </p:cNvPr>
            <p:cNvSpPr/>
            <p:nvPr/>
          </p:nvSpPr>
          <p:spPr>
            <a:xfrm>
              <a:off x="-63595650" y="4093450"/>
              <a:ext cx="236300" cy="230425"/>
            </a:xfrm>
            <a:custGeom>
              <a:avLst/>
              <a:gdLst/>
              <a:ahLst/>
              <a:cxnLst/>
              <a:rect l="l" t="t" r="r" b="b"/>
              <a:pathLst>
                <a:path w="9452" h="9217" extrusionOk="0">
                  <a:moveTo>
                    <a:pt x="3387" y="836"/>
                  </a:moveTo>
                  <a:cubicBezTo>
                    <a:pt x="3497" y="836"/>
                    <a:pt x="3607" y="875"/>
                    <a:pt x="3686" y="954"/>
                  </a:cubicBezTo>
                  <a:cubicBezTo>
                    <a:pt x="3844" y="1111"/>
                    <a:pt x="3844" y="1395"/>
                    <a:pt x="3686" y="1553"/>
                  </a:cubicBezTo>
                  <a:lnTo>
                    <a:pt x="1638" y="3600"/>
                  </a:lnTo>
                  <a:cubicBezTo>
                    <a:pt x="1560" y="3679"/>
                    <a:pt x="1449" y="3718"/>
                    <a:pt x="1339" y="3718"/>
                  </a:cubicBezTo>
                  <a:cubicBezTo>
                    <a:pt x="1229" y="3718"/>
                    <a:pt x="1118" y="3679"/>
                    <a:pt x="1040" y="3600"/>
                  </a:cubicBezTo>
                  <a:cubicBezTo>
                    <a:pt x="882" y="3443"/>
                    <a:pt x="882" y="3159"/>
                    <a:pt x="1040" y="3002"/>
                  </a:cubicBezTo>
                  <a:lnTo>
                    <a:pt x="3088" y="954"/>
                  </a:lnTo>
                  <a:cubicBezTo>
                    <a:pt x="3166" y="875"/>
                    <a:pt x="3277" y="836"/>
                    <a:pt x="3387" y="836"/>
                  </a:cubicBezTo>
                  <a:close/>
                  <a:moveTo>
                    <a:pt x="8081" y="5530"/>
                  </a:moveTo>
                  <a:cubicBezTo>
                    <a:pt x="8191" y="5530"/>
                    <a:pt x="8302" y="5569"/>
                    <a:pt x="8380" y="5648"/>
                  </a:cubicBezTo>
                  <a:cubicBezTo>
                    <a:pt x="8538" y="5806"/>
                    <a:pt x="8538" y="6089"/>
                    <a:pt x="8380" y="6247"/>
                  </a:cubicBezTo>
                  <a:lnTo>
                    <a:pt x="6333" y="8295"/>
                  </a:lnTo>
                  <a:cubicBezTo>
                    <a:pt x="6254" y="8358"/>
                    <a:pt x="6143" y="8389"/>
                    <a:pt x="6033" y="8389"/>
                  </a:cubicBezTo>
                  <a:cubicBezTo>
                    <a:pt x="5923" y="8389"/>
                    <a:pt x="5813" y="8358"/>
                    <a:pt x="5734" y="8295"/>
                  </a:cubicBezTo>
                  <a:cubicBezTo>
                    <a:pt x="5576" y="8137"/>
                    <a:pt x="5576" y="7853"/>
                    <a:pt x="5734" y="7696"/>
                  </a:cubicBezTo>
                  <a:lnTo>
                    <a:pt x="7782" y="5648"/>
                  </a:lnTo>
                  <a:cubicBezTo>
                    <a:pt x="7861" y="5569"/>
                    <a:pt x="7971" y="5530"/>
                    <a:pt x="8081" y="5530"/>
                  </a:cubicBezTo>
                  <a:close/>
                  <a:moveTo>
                    <a:pt x="3414" y="1"/>
                  </a:moveTo>
                  <a:cubicBezTo>
                    <a:pt x="3095" y="1"/>
                    <a:pt x="2772" y="119"/>
                    <a:pt x="2520" y="355"/>
                  </a:cubicBezTo>
                  <a:lnTo>
                    <a:pt x="473" y="2403"/>
                  </a:lnTo>
                  <a:cubicBezTo>
                    <a:pt x="0" y="2876"/>
                    <a:pt x="0" y="3663"/>
                    <a:pt x="473" y="4199"/>
                  </a:cubicBezTo>
                  <a:cubicBezTo>
                    <a:pt x="700" y="4406"/>
                    <a:pt x="1008" y="4544"/>
                    <a:pt x="1345" y="4544"/>
                  </a:cubicBezTo>
                  <a:cubicBezTo>
                    <a:pt x="1522" y="4544"/>
                    <a:pt x="1706" y="4506"/>
                    <a:pt x="1890" y="4419"/>
                  </a:cubicBezTo>
                  <a:lnTo>
                    <a:pt x="4915" y="7444"/>
                  </a:lnTo>
                  <a:cubicBezTo>
                    <a:pt x="4663" y="7980"/>
                    <a:pt x="4789" y="8515"/>
                    <a:pt x="5135" y="8862"/>
                  </a:cubicBezTo>
                  <a:cubicBezTo>
                    <a:pt x="5372" y="9098"/>
                    <a:pt x="5687" y="9216"/>
                    <a:pt x="6010" y="9216"/>
                  </a:cubicBezTo>
                  <a:cubicBezTo>
                    <a:pt x="6333" y="9216"/>
                    <a:pt x="6663" y="9098"/>
                    <a:pt x="6931" y="8862"/>
                  </a:cubicBezTo>
                  <a:lnTo>
                    <a:pt x="8979" y="6814"/>
                  </a:lnTo>
                  <a:cubicBezTo>
                    <a:pt x="9452" y="6341"/>
                    <a:pt x="9452" y="5554"/>
                    <a:pt x="8979" y="5050"/>
                  </a:cubicBezTo>
                  <a:cubicBezTo>
                    <a:pt x="8757" y="4828"/>
                    <a:pt x="8445" y="4696"/>
                    <a:pt x="8117" y="4696"/>
                  </a:cubicBezTo>
                  <a:cubicBezTo>
                    <a:pt x="7933" y="4696"/>
                    <a:pt x="7743" y="4738"/>
                    <a:pt x="7561" y="4829"/>
                  </a:cubicBezTo>
                  <a:lnTo>
                    <a:pt x="4505" y="1773"/>
                  </a:lnTo>
                  <a:cubicBezTo>
                    <a:pt x="4757" y="1269"/>
                    <a:pt x="4631" y="733"/>
                    <a:pt x="4285" y="355"/>
                  </a:cubicBezTo>
                  <a:cubicBezTo>
                    <a:pt x="4048" y="119"/>
                    <a:pt x="3733" y="1"/>
                    <a:pt x="34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p>
          </p:txBody>
        </p:sp>
        <p:sp>
          <p:nvSpPr>
            <p:cNvPr id="51" name="Google Shape;6442;p34">
              <a:extLst>
                <a:ext uri="{FF2B5EF4-FFF2-40B4-BE49-F238E27FC236}">
                  <a16:creationId xmlns:a16="http://schemas.microsoft.com/office/drawing/2014/main" id="{EA583B4B-222D-7FB4-C3E2-3AC97C920C3A}"/>
                </a:ext>
              </a:extLst>
            </p:cNvPr>
            <p:cNvSpPr/>
            <p:nvPr/>
          </p:nvSpPr>
          <p:spPr>
            <a:xfrm>
              <a:off x="-63679950" y="4233850"/>
              <a:ext cx="177250" cy="177250"/>
            </a:xfrm>
            <a:custGeom>
              <a:avLst/>
              <a:gdLst/>
              <a:ahLst/>
              <a:cxnLst/>
              <a:rect l="l" t="t" r="r" b="b"/>
              <a:pathLst>
                <a:path w="7090" h="7090" extrusionOk="0">
                  <a:moveTo>
                    <a:pt x="5325" y="1"/>
                  </a:moveTo>
                  <a:lnTo>
                    <a:pt x="4160" y="1166"/>
                  </a:lnTo>
                  <a:cubicBezTo>
                    <a:pt x="4081" y="1088"/>
                    <a:pt x="3971" y="1048"/>
                    <a:pt x="3860" y="1048"/>
                  </a:cubicBezTo>
                  <a:cubicBezTo>
                    <a:pt x="3750" y="1048"/>
                    <a:pt x="3640" y="1088"/>
                    <a:pt x="3561" y="1166"/>
                  </a:cubicBezTo>
                  <a:lnTo>
                    <a:pt x="474" y="4254"/>
                  </a:lnTo>
                  <a:cubicBezTo>
                    <a:pt x="159" y="4569"/>
                    <a:pt x="1" y="4947"/>
                    <a:pt x="1" y="5419"/>
                  </a:cubicBezTo>
                  <a:cubicBezTo>
                    <a:pt x="1" y="5861"/>
                    <a:pt x="159" y="6302"/>
                    <a:pt x="474" y="6617"/>
                  </a:cubicBezTo>
                  <a:cubicBezTo>
                    <a:pt x="789" y="6932"/>
                    <a:pt x="1214" y="7089"/>
                    <a:pt x="1639" y="7089"/>
                  </a:cubicBezTo>
                  <a:cubicBezTo>
                    <a:pt x="2065" y="7089"/>
                    <a:pt x="2490" y="6932"/>
                    <a:pt x="2805" y="6617"/>
                  </a:cubicBezTo>
                  <a:lnTo>
                    <a:pt x="5892" y="3529"/>
                  </a:lnTo>
                  <a:cubicBezTo>
                    <a:pt x="6081" y="3372"/>
                    <a:pt x="6081" y="3088"/>
                    <a:pt x="5924" y="2931"/>
                  </a:cubicBezTo>
                  <a:lnTo>
                    <a:pt x="7090" y="1765"/>
                  </a:lnTo>
                  <a:lnTo>
                    <a:pt x="532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p>
          </p:txBody>
        </p:sp>
        <p:sp>
          <p:nvSpPr>
            <p:cNvPr id="52" name="Google Shape;6443;p34">
              <a:extLst>
                <a:ext uri="{FF2B5EF4-FFF2-40B4-BE49-F238E27FC236}">
                  <a16:creationId xmlns:a16="http://schemas.microsoft.com/office/drawing/2014/main" id="{8CEDB979-BC6B-ED38-8E1D-F5C1B891B951}"/>
                </a:ext>
              </a:extLst>
            </p:cNvPr>
            <p:cNvSpPr/>
            <p:nvPr/>
          </p:nvSpPr>
          <p:spPr>
            <a:xfrm>
              <a:off x="-63548400" y="4348850"/>
              <a:ext cx="185900" cy="62250"/>
            </a:xfrm>
            <a:custGeom>
              <a:avLst/>
              <a:gdLst/>
              <a:ahLst/>
              <a:cxnLst/>
              <a:rect l="l" t="t" r="r" b="b"/>
              <a:pathLst>
                <a:path w="7436" h="2490" extrusionOk="0">
                  <a:moveTo>
                    <a:pt x="2048" y="0"/>
                  </a:moveTo>
                  <a:cubicBezTo>
                    <a:pt x="1355" y="0"/>
                    <a:pt x="819" y="536"/>
                    <a:pt x="819" y="1229"/>
                  </a:cubicBezTo>
                  <a:lnTo>
                    <a:pt x="819" y="1639"/>
                  </a:lnTo>
                  <a:lnTo>
                    <a:pt x="410" y="1639"/>
                  </a:lnTo>
                  <a:cubicBezTo>
                    <a:pt x="189" y="1639"/>
                    <a:pt x="0" y="1859"/>
                    <a:pt x="0" y="2048"/>
                  </a:cubicBezTo>
                  <a:cubicBezTo>
                    <a:pt x="0" y="2269"/>
                    <a:pt x="189" y="2489"/>
                    <a:pt x="410" y="2489"/>
                  </a:cubicBezTo>
                  <a:lnTo>
                    <a:pt x="7026" y="2489"/>
                  </a:lnTo>
                  <a:cubicBezTo>
                    <a:pt x="7278" y="2489"/>
                    <a:pt x="7435" y="2269"/>
                    <a:pt x="7435" y="2048"/>
                  </a:cubicBezTo>
                  <a:cubicBezTo>
                    <a:pt x="7435" y="1859"/>
                    <a:pt x="7246" y="1639"/>
                    <a:pt x="6994" y="1639"/>
                  </a:cubicBezTo>
                  <a:lnTo>
                    <a:pt x="6616" y="1639"/>
                  </a:lnTo>
                  <a:lnTo>
                    <a:pt x="6616" y="1229"/>
                  </a:lnTo>
                  <a:cubicBezTo>
                    <a:pt x="6616" y="536"/>
                    <a:pt x="6049" y="0"/>
                    <a:pt x="53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p>
          </p:txBody>
        </p:sp>
      </p:grpSp>
      <p:sp>
        <p:nvSpPr>
          <p:cNvPr id="54" name="TextBox 53">
            <a:extLst>
              <a:ext uri="{FF2B5EF4-FFF2-40B4-BE49-F238E27FC236}">
                <a16:creationId xmlns:a16="http://schemas.microsoft.com/office/drawing/2014/main" id="{455CBB50-6531-DD18-0164-8B0E4686A52C}"/>
              </a:ext>
            </a:extLst>
          </p:cNvPr>
          <p:cNvSpPr txBox="1"/>
          <p:nvPr/>
        </p:nvSpPr>
        <p:spPr>
          <a:xfrm>
            <a:off x="425306" y="3425182"/>
            <a:ext cx="2956069" cy="2308324"/>
          </a:xfrm>
          <a:prstGeom prst="rect">
            <a:avLst/>
          </a:prstGeom>
          <a:noFill/>
        </p:spPr>
        <p:txBody>
          <a:bodyPr wrap="square">
            <a:spAutoFit/>
          </a:bodyPr>
          <a:lstStyle/>
          <a:p>
            <a:pPr lvl="0" eaLnBrk="0" fontAlgn="base" hangingPunct="0">
              <a:spcBef>
                <a:spcPct val="0"/>
              </a:spcBef>
              <a:spcAft>
                <a:spcPct val="0"/>
              </a:spcAft>
            </a:pPr>
            <a:r>
              <a:rPr lang="fr-FR" sz="1600" b="1" noProof="0" dirty="0">
                <a:latin typeface="Roboto" panose="02000000000000000000" pitchFamily="2" charset="0"/>
                <a:ea typeface="Roboto" panose="02000000000000000000" pitchFamily="2" charset="0"/>
              </a:rPr>
              <a:t>Risques juridiques</a:t>
            </a:r>
            <a:endParaRPr lang="fr-FR" sz="1600" noProof="0" dirty="0">
              <a:latin typeface="Roboto" panose="02000000000000000000" pitchFamily="2" charset="0"/>
              <a:ea typeface="Roboto" panose="02000000000000000000" pitchFamily="2" charset="0"/>
            </a:endParaRPr>
          </a:p>
          <a:p>
            <a:pPr lvl="0" eaLnBrk="0" fontAlgn="base" hangingPunct="0">
              <a:spcBef>
                <a:spcPct val="0"/>
              </a:spcBef>
              <a:spcAft>
                <a:spcPct val="0"/>
              </a:spcAft>
            </a:pPr>
            <a:r>
              <a:rPr lang="fr-FR" sz="1600" noProof="0" dirty="0">
                <a:latin typeface="Roboto" panose="02000000000000000000" pitchFamily="2" charset="0"/>
                <a:ea typeface="Roboto" panose="02000000000000000000" pitchFamily="2" charset="0"/>
              </a:rPr>
              <a:t>• Poursuites judiciaires, retards ou annulations de projets</a:t>
            </a:r>
          </a:p>
          <a:p>
            <a:pPr lvl="0" eaLnBrk="0" fontAlgn="base" hangingPunct="0">
              <a:spcBef>
                <a:spcPct val="0"/>
              </a:spcBef>
              <a:spcAft>
                <a:spcPct val="0"/>
              </a:spcAft>
            </a:pPr>
            <a:r>
              <a:rPr lang="fr-FR" sz="1600" noProof="0" dirty="0">
                <a:latin typeface="Roboto" panose="02000000000000000000" pitchFamily="2" charset="0"/>
                <a:ea typeface="Roboto" panose="02000000000000000000" pitchFamily="2" charset="0"/>
              </a:rPr>
              <a:t>• Violation d'obligations nationales ou internationales (par exemple, UNDRIP, IFC)</a:t>
            </a:r>
          </a:p>
          <a:p>
            <a:endParaRPr lang="fr-FR" sz="1400" noProof="0" dirty="0">
              <a:solidFill>
                <a:schemeClr val="tx1">
                  <a:lumMod val="65000"/>
                  <a:lumOff val="35000"/>
                </a:schemeClr>
              </a:solidFill>
              <a:latin typeface="Roboto" panose="02000000000000000000" pitchFamily="2" charset="0"/>
              <a:ea typeface="Roboto" panose="02000000000000000000" pitchFamily="2" charset="0"/>
              <a:cs typeface="Arial" panose="020B0604020202020204" pitchFamily="34" charset="0"/>
            </a:endParaRPr>
          </a:p>
          <a:p>
            <a:endParaRPr lang="fr-FR"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2051C502-D66F-F053-79E1-0AF3270254A7}"/>
              </a:ext>
            </a:extLst>
          </p:cNvPr>
          <p:cNvSpPr txBox="1"/>
          <p:nvPr/>
        </p:nvSpPr>
        <p:spPr>
          <a:xfrm>
            <a:off x="678878" y="1635030"/>
            <a:ext cx="10692520" cy="707886"/>
          </a:xfrm>
          <a:prstGeom prst="rect">
            <a:avLst/>
          </a:prstGeom>
          <a:noFill/>
        </p:spPr>
        <p:txBody>
          <a:bodyPr wrap="square">
            <a:spAutoFit/>
          </a:bodyPr>
          <a:lstStyle/>
          <a:p>
            <a:r>
              <a:rPr lang="fr-FR" sz="2000" noProof="0" dirty="0">
                <a:latin typeface="Roboto" panose="02000000000000000000" pitchFamily="2" charset="0"/>
                <a:ea typeface="Roboto" panose="02000000000000000000" pitchFamily="2" charset="0"/>
              </a:rPr>
              <a:t>Sans négociations menées de bonne foi, beaucoup de choses peuvent mal tourner. Les négociations empêchent :</a:t>
            </a:r>
            <a:endParaRPr lang="fr-FR"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D14A0728-90D2-6238-28EF-28530CBA912E}"/>
              </a:ext>
            </a:extLst>
          </p:cNvPr>
          <p:cNvSpPr txBox="1"/>
          <p:nvPr/>
        </p:nvSpPr>
        <p:spPr>
          <a:xfrm>
            <a:off x="6574183" y="3571485"/>
            <a:ext cx="2236443" cy="1815882"/>
          </a:xfrm>
          <a:prstGeom prst="rect">
            <a:avLst/>
          </a:prstGeom>
          <a:noFill/>
        </p:spPr>
        <p:txBody>
          <a:bodyPr wrap="square">
            <a:spAutoFit/>
          </a:bodyPr>
          <a:lstStyle/>
          <a:p>
            <a:pPr lvl="0" eaLnBrk="0" fontAlgn="base" hangingPunct="0">
              <a:spcBef>
                <a:spcPct val="0"/>
              </a:spcBef>
              <a:spcAft>
                <a:spcPct val="0"/>
              </a:spcAft>
            </a:pPr>
            <a:r>
              <a:rPr lang="fr-FR" sz="1600" b="1" noProof="0" dirty="0">
                <a:latin typeface="Roboto" panose="02000000000000000000" pitchFamily="2" charset="0"/>
                <a:ea typeface="Roboto" panose="02000000000000000000" pitchFamily="2" charset="0"/>
              </a:rPr>
              <a:t>Impacts environnementaux/</a:t>
            </a:r>
            <a:endParaRPr lang="fr-FR" sz="1600" noProof="0" dirty="0">
              <a:latin typeface="Roboto" panose="02000000000000000000" pitchFamily="2" charset="0"/>
              <a:ea typeface="Roboto" panose="02000000000000000000" pitchFamily="2" charset="0"/>
            </a:endParaRPr>
          </a:p>
          <a:p>
            <a:pPr lvl="0" eaLnBrk="0" fontAlgn="base" hangingPunct="0">
              <a:spcBef>
                <a:spcPct val="0"/>
              </a:spcBef>
              <a:spcAft>
                <a:spcPct val="0"/>
              </a:spcAft>
            </a:pPr>
            <a:r>
              <a:rPr lang="fr-FR" sz="1600" b="1" noProof="0" dirty="0">
                <a:latin typeface="Roboto" panose="02000000000000000000" pitchFamily="2" charset="0"/>
                <a:ea typeface="Roboto" panose="02000000000000000000" pitchFamily="2" charset="0"/>
              </a:rPr>
              <a:t>sociaux</a:t>
            </a:r>
            <a:endParaRPr lang="fr-FR" sz="1600" noProof="0" dirty="0">
              <a:latin typeface="Roboto" panose="02000000000000000000" pitchFamily="2" charset="0"/>
              <a:ea typeface="Roboto" panose="02000000000000000000" pitchFamily="2" charset="0"/>
            </a:endParaRPr>
          </a:p>
          <a:p>
            <a:pPr lvl="0" eaLnBrk="0" fontAlgn="base" hangingPunct="0">
              <a:spcBef>
                <a:spcPct val="0"/>
              </a:spcBef>
              <a:spcAft>
                <a:spcPct val="0"/>
              </a:spcAft>
            </a:pPr>
            <a:r>
              <a:rPr lang="fr-FR" sz="1600" noProof="0" dirty="0">
                <a:latin typeface="Roboto" panose="02000000000000000000" pitchFamily="2" charset="0"/>
                <a:ea typeface="Roboto" panose="02000000000000000000" pitchFamily="2" charset="0"/>
              </a:rPr>
              <a:t>• Atténuer les impacts environnementaux et sociaux négatifs</a:t>
            </a:r>
          </a:p>
          <a:p>
            <a:endParaRPr lang="fr-FR" sz="1600" b="1" noProof="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59" name="Google Shape;8864;p40">
            <a:extLst>
              <a:ext uri="{FF2B5EF4-FFF2-40B4-BE49-F238E27FC236}">
                <a16:creationId xmlns:a16="http://schemas.microsoft.com/office/drawing/2014/main" id="{7D2FEA5B-161B-F89D-2461-271FB6A59BA1}"/>
              </a:ext>
            </a:extLst>
          </p:cNvPr>
          <p:cNvGrpSpPr/>
          <p:nvPr/>
        </p:nvGrpSpPr>
        <p:grpSpPr>
          <a:xfrm>
            <a:off x="6953554" y="2686887"/>
            <a:ext cx="823848" cy="746451"/>
            <a:chOff x="-21322300" y="4077125"/>
            <a:chExt cx="307200" cy="285925"/>
          </a:xfrm>
          <a:solidFill>
            <a:srgbClr val="FFC000"/>
          </a:solidFill>
        </p:grpSpPr>
        <p:sp>
          <p:nvSpPr>
            <p:cNvPr id="60" name="Google Shape;8865;p40">
              <a:extLst>
                <a:ext uri="{FF2B5EF4-FFF2-40B4-BE49-F238E27FC236}">
                  <a16:creationId xmlns:a16="http://schemas.microsoft.com/office/drawing/2014/main" id="{739B7B68-1AA3-959D-7403-E72A23689410}"/>
                </a:ext>
              </a:extLst>
            </p:cNvPr>
            <p:cNvSpPr/>
            <p:nvPr/>
          </p:nvSpPr>
          <p:spPr>
            <a:xfrm>
              <a:off x="-21177375" y="4077125"/>
              <a:ext cx="17350" cy="52800"/>
            </a:xfrm>
            <a:custGeom>
              <a:avLst/>
              <a:gdLst/>
              <a:ahLst/>
              <a:cxnLst/>
              <a:rect l="l" t="t" r="r" b="b"/>
              <a:pathLst>
                <a:path w="694" h="2112" extrusionOk="0">
                  <a:moveTo>
                    <a:pt x="347" y="0"/>
                  </a:moveTo>
                  <a:cubicBezTo>
                    <a:pt x="158" y="0"/>
                    <a:pt x="0" y="158"/>
                    <a:pt x="0" y="347"/>
                  </a:cubicBezTo>
                  <a:lnTo>
                    <a:pt x="0" y="1764"/>
                  </a:lnTo>
                  <a:cubicBezTo>
                    <a:pt x="0" y="1953"/>
                    <a:pt x="158" y="2111"/>
                    <a:pt x="347" y="2111"/>
                  </a:cubicBezTo>
                  <a:cubicBezTo>
                    <a:pt x="536" y="2111"/>
                    <a:pt x="693" y="1953"/>
                    <a:pt x="693" y="1764"/>
                  </a:cubicBezTo>
                  <a:lnTo>
                    <a:pt x="693" y="347"/>
                  </a:lnTo>
                  <a:cubicBezTo>
                    <a:pt x="693" y="158"/>
                    <a:pt x="536"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solidFill>
                  <a:srgbClr val="FFC000"/>
                </a:solidFill>
              </a:endParaRPr>
            </a:p>
          </p:txBody>
        </p:sp>
        <p:sp>
          <p:nvSpPr>
            <p:cNvPr id="61" name="Google Shape;8866;p40">
              <a:extLst>
                <a:ext uri="{FF2B5EF4-FFF2-40B4-BE49-F238E27FC236}">
                  <a16:creationId xmlns:a16="http://schemas.microsoft.com/office/drawing/2014/main" id="{3BEF6082-14B2-107E-013D-46739CEDA3F6}"/>
                </a:ext>
              </a:extLst>
            </p:cNvPr>
            <p:cNvSpPr/>
            <p:nvPr/>
          </p:nvSpPr>
          <p:spPr>
            <a:xfrm>
              <a:off x="-21279775" y="4117475"/>
              <a:ext cx="46500" cy="44525"/>
            </a:xfrm>
            <a:custGeom>
              <a:avLst/>
              <a:gdLst/>
              <a:ahLst/>
              <a:cxnLst/>
              <a:rect l="l" t="t" r="r" b="b"/>
              <a:pathLst>
                <a:path w="1860" h="1781" extrusionOk="0">
                  <a:moveTo>
                    <a:pt x="410" y="1"/>
                  </a:moveTo>
                  <a:cubicBezTo>
                    <a:pt x="323" y="1"/>
                    <a:pt x="237" y="40"/>
                    <a:pt x="158" y="119"/>
                  </a:cubicBezTo>
                  <a:cubicBezTo>
                    <a:pt x="0" y="276"/>
                    <a:pt x="0" y="466"/>
                    <a:pt x="158" y="623"/>
                  </a:cubicBezTo>
                  <a:lnTo>
                    <a:pt x="1166" y="1663"/>
                  </a:lnTo>
                  <a:cubicBezTo>
                    <a:pt x="1261" y="1741"/>
                    <a:pt x="1355" y="1781"/>
                    <a:pt x="1446" y="1781"/>
                  </a:cubicBezTo>
                  <a:cubicBezTo>
                    <a:pt x="1536" y="1781"/>
                    <a:pt x="1623" y="1741"/>
                    <a:pt x="1702" y="1663"/>
                  </a:cubicBezTo>
                  <a:cubicBezTo>
                    <a:pt x="1859" y="1505"/>
                    <a:pt x="1859" y="1285"/>
                    <a:pt x="1702" y="1127"/>
                  </a:cubicBezTo>
                  <a:lnTo>
                    <a:pt x="662" y="119"/>
                  </a:lnTo>
                  <a:cubicBezTo>
                    <a:pt x="583" y="40"/>
                    <a:pt x="497" y="1"/>
                    <a:pt x="4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solidFill>
                  <a:srgbClr val="FFC000"/>
                </a:solidFill>
              </a:endParaRPr>
            </a:p>
          </p:txBody>
        </p:sp>
        <p:sp>
          <p:nvSpPr>
            <p:cNvPr id="62" name="Google Shape;8867;p40">
              <a:extLst>
                <a:ext uri="{FF2B5EF4-FFF2-40B4-BE49-F238E27FC236}">
                  <a16:creationId xmlns:a16="http://schemas.microsoft.com/office/drawing/2014/main" id="{A591E142-ED4A-B954-60F5-2E42CD143BD5}"/>
                </a:ext>
              </a:extLst>
            </p:cNvPr>
            <p:cNvSpPr/>
            <p:nvPr/>
          </p:nvSpPr>
          <p:spPr>
            <a:xfrm>
              <a:off x="-21103350" y="4117475"/>
              <a:ext cx="45700" cy="44525"/>
            </a:xfrm>
            <a:custGeom>
              <a:avLst/>
              <a:gdLst/>
              <a:ahLst/>
              <a:cxnLst/>
              <a:rect l="l" t="t" r="r" b="b"/>
              <a:pathLst>
                <a:path w="1828" h="1781" extrusionOk="0">
                  <a:moveTo>
                    <a:pt x="1418" y="1"/>
                  </a:moveTo>
                  <a:cubicBezTo>
                    <a:pt x="1332" y="1"/>
                    <a:pt x="1245" y="40"/>
                    <a:pt x="1166" y="119"/>
                  </a:cubicBezTo>
                  <a:lnTo>
                    <a:pt x="158" y="1127"/>
                  </a:lnTo>
                  <a:cubicBezTo>
                    <a:pt x="1" y="1285"/>
                    <a:pt x="1" y="1474"/>
                    <a:pt x="158" y="1663"/>
                  </a:cubicBezTo>
                  <a:cubicBezTo>
                    <a:pt x="237" y="1741"/>
                    <a:pt x="331" y="1781"/>
                    <a:pt x="422" y="1781"/>
                  </a:cubicBezTo>
                  <a:cubicBezTo>
                    <a:pt x="513" y="1781"/>
                    <a:pt x="599" y="1741"/>
                    <a:pt x="662" y="1663"/>
                  </a:cubicBezTo>
                  <a:lnTo>
                    <a:pt x="1670" y="623"/>
                  </a:lnTo>
                  <a:cubicBezTo>
                    <a:pt x="1828" y="466"/>
                    <a:pt x="1828" y="276"/>
                    <a:pt x="1670" y="119"/>
                  </a:cubicBezTo>
                  <a:cubicBezTo>
                    <a:pt x="1592" y="40"/>
                    <a:pt x="1505" y="1"/>
                    <a:pt x="1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solidFill>
                  <a:srgbClr val="FFC000"/>
                </a:solidFill>
              </a:endParaRPr>
            </a:p>
          </p:txBody>
        </p:sp>
        <p:sp>
          <p:nvSpPr>
            <p:cNvPr id="63" name="Google Shape;8868;p40">
              <a:extLst>
                <a:ext uri="{FF2B5EF4-FFF2-40B4-BE49-F238E27FC236}">
                  <a16:creationId xmlns:a16="http://schemas.microsoft.com/office/drawing/2014/main" id="{5AECB4D3-5FD7-2DC9-DD81-F93EA6AB6E18}"/>
                </a:ext>
              </a:extLst>
            </p:cNvPr>
            <p:cNvSpPr/>
            <p:nvPr/>
          </p:nvSpPr>
          <p:spPr>
            <a:xfrm>
              <a:off x="-21137225" y="4103750"/>
              <a:ext cx="27600" cy="34975"/>
            </a:xfrm>
            <a:custGeom>
              <a:avLst/>
              <a:gdLst/>
              <a:ahLst/>
              <a:cxnLst/>
              <a:rect l="l" t="t" r="r" b="b"/>
              <a:pathLst>
                <a:path w="1104" h="1399" extrusionOk="0">
                  <a:moveTo>
                    <a:pt x="670" y="1"/>
                  </a:moveTo>
                  <a:cubicBezTo>
                    <a:pt x="536" y="1"/>
                    <a:pt x="417" y="89"/>
                    <a:pt x="347" y="227"/>
                  </a:cubicBezTo>
                  <a:lnTo>
                    <a:pt x="95" y="888"/>
                  </a:lnTo>
                  <a:cubicBezTo>
                    <a:pt x="1" y="1109"/>
                    <a:pt x="127" y="1298"/>
                    <a:pt x="284" y="1361"/>
                  </a:cubicBezTo>
                  <a:cubicBezTo>
                    <a:pt x="335" y="1386"/>
                    <a:pt x="386" y="1398"/>
                    <a:pt x="435" y="1398"/>
                  </a:cubicBezTo>
                  <a:cubicBezTo>
                    <a:pt x="568" y="1398"/>
                    <a:pt x="688" y="1310"/>
                    <a:pt x="757" y="1172"/>
                  </a:cubicBezTo>
                  <a:lnTo>
                    <a:pt x="1041" y="510"/>
                  </a:lnTo>
                  <a:cubicBezTo>
                    <a:pt x="1104" y="321"/>
                    <a:pt x="1041" y="101"/>
                    <a:pt x="820" y="38"/>
                  </a:cubicBezTo>
                  <a:cubicBezTo>
                    <a:pt x="769" y="13"/>
                    <a:pt x="719" y="1"/>
                    <a:pt x="6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solidFill>
                  <a:srgbClr val="FFC000"/>
                </a:solidFill>
              </a:endParaRPr>
            </a:p>
          </p:txBody>
        </p:sp>
        <p:sp>
          <p:nvSpPr>
            <p:cNvPr id="64" name="Google Shape;8869;p40">
              <a:extLst>
                <a:ext uri="{FF2B5EF4-FFF2-40B4-BE49-F238E27FC236}">
                  <a16:creationId xmlns:a16="http://schemas.microsoft.com/office/drawing/2014/main" id="{A554AB30-50DF-7E6F-4BA6-1C223CA7267A}"/>
                </a:ext>
              </a:extLst>
            </p:cNvPr>
            <p:cNvSpPr/>
            <p:nvPr/>
          </p:nvSpPr>
          <p:spPr>
            <a:xfrm>
              <a:off x="-21227800" y="4103750"/>
              <a:ext cx="27600" cy="34975"/>
            </a:xfrm>
            <a:custGeom>
              <a:avLst/>
              <a:gdLst/>
              <a:ahLst/>
              <a:cxnLst/>
              <a:rect l="l" t="t" r="r" b="b"/>
              <a:pathLst>
                <a:path w="1104" h="1399" extrusionOk="0">
                  <a:moveTo>
                    <a:pt x="434" y="1"/>
                  </a:moveTo>
                  <a:cubicBezTo>
                    <a:pt x="386" y="1"/>
                    <a:pt x="335" y="13"/>
                    <a:pt x="284" y="38"/>
                  </a:cubicBezTo>
                  <a:cubicBezTo>
                    <a:pt x="95" y="101"/>
                    <a:pt x="1" y="321"/>
                    <a:pt x="95" y="510"/>
                  </a:cubicBezTo>
                  <a:lnTo>
                    <a:pt x="347" y="1172"/>
                  </a:lnTo>
                  <a:cubicBezTo>
                    <a:pt x="417" y="1310"/>
                    <a:pt x="536" y="1398"/>
                    <a:pt x="670" y="1398"/>
                  </a:cubicBezTo>
                  <a:cubicBezTo>
                    <a:pt x="719" y="1398"/>
                    <a:pt x="769" y="1386"/>
                    <a:pt x="820" y="1361"/>
                  </a:cubicBezTo>
                  <a:cubicBezTo>
                    <a:pt x="1040" y="1298"/>
                    <a:pt x="1103" y="1109"/>
                    <a:pt x="1040" y="888"/>
                  </a:cubicBezTo>
                  <a:lnTo>
                    <a:pt x="757" y="227"/>
                  </a:lnTo>
                  <a:cubicBezTo>
                    <a:pt x="688" y="89"/>
                    <a:pt x="568" y="1"/>
                    <a:pt x="4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solidFill>
                  <a:srgbClr val="FFC000"/>
                </a:solidFill>
              </a:endParaRPr>
            </a:p>
          </p:txBody>
        </p:sp>
        <p:sp>
          <p:nvSpPr>
            <p:cNvPr id="65" name="Google Shape;8870;p40">
              <a:extLst>
                <a:ext uri="{FF2B5EF4-FFF2-40B4-BE49-F238E27FC236}">
                  <a16:creationId xmlns:a16="http://schemas.microsoft.com/office/drawing/2014/main" id="{2C5AB72B-D055-C3A6-0305-89EF8F8D362D}"/>
                </a:ext>
              </a:extLst>
            </p:cNvPr>
            <p:cNvSpPr/>
            <p:nvPr/>
          </p:nvSpPr>
          <p:spPr>
            <a:xfrm>
              <a:off x="-21319950" y="4219675"/>
              <a:ext cx="53600" cy="18150"/>
            </a:xfrm>
            <a:custGeom>
              <a:avLst/>
              <a:gdLst/>
              <a:ahLst/>
              <a:cxnLst/>
              <a:rect l="l" t="t" r="r" b="b"/>
              <a:pathLst>
                <a:path w="2144" h="726" extrusionOk="0">
                  <a:moveTo>
                    <a:pt x="347" y="1"/>
                  </a:moveTo>
                  <a:cubicBezTo>
                    <a:pt x="158" y="1"/>
                    <a:pt x="1" y="158"/>
                    <a:pt x="1" y="347"/>
                  </a:cubicBezTo>
                  <a:cubicBezTo>
                    <a:pt x="1" y="568"/>
                    <a:pt x="158" y="725"/>
                    <a:pt x="347" y="725"/>
                  </a:cubicBezTo>
                  <a:lnTo>
                    <a:pt x="1797" y="725"/>
                  </a:lnTo>
                  <a:cubicBezTo>
                    <a:pt x="1986" y="725"/>
                    <a:pt x="2143" y="568"/>
                    <a:pt x="2143" y="347"/>
                  </a:cubicBezTo>
                  <a:cubicBezTo>
                    <a:pt x="2143" y="158"/>
                    <a:pt x="1986" y="1"/>
                    <a:pt x="17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solidFill>
                  <a:srgbClr val="FFC000"/>
                </a:solidFill>
              </a:endParaRPr>
            </a:p>
          </p:txBody>
        </p:sp>
        <p:sp>
          <p:nvSpPr>
            <p:cNvPr id="66" name="Google Shape;8871;p40">
              <a:extLst>
                <a:ext uri="{FF2B5EF4-FFF2-40B4-BE49-F238E27FC236}">
                  <a16:creationId xmlns:a16="http://schemas.microsoft.com/office/drawing/2014/main" id="{39F367BC-BDF5-4B1A-8A61-983455338967}"/>
                </a:ext>
              </a:extLst>
            </p:cNvPr>
            <p:cNvSpPr/>
            <p:nvPr/>
          </p:nvSpPr>
          <p:spPr>
            <a:xfrm>
              <a:off x="-21070275" y="4219675"/>
              <a:ext cx="54375" cy="18150"/>
            </a:xfrm>
            <a:custGeom>
              <a:avLst/>
              <a:gdLst/>
              <a:ahLst/>
              <a:cxnLst/>
              <a:rect l="l" t="t" r="r" b="b"/>
              <a:pathLst>
                <a:path w="2175" h="726" extrusionOk="0">
                  <a:moveTo>
                    <a:pt x="347" y="1"/>
                  </a:moveTo>
                  <a:cubicBezTo>
                    <a:pt x="158" y="1"/>
                    <a:pt x="1" y="158"/>
                    <a:pt x="1" y="347"/>
                  </a:cubicBezTo>
                  <a:cubicBezTo>
                    <a:pt x="1" y="568"/>
                    <a:pt x="158" y="725"/>
                    <a:pt x="347" y="725"/>
                  </a:cubicBezTo>
                  <a:lnTo>
                    <a:pt x="1828" y="725"/>
                  </a:lnTo>
                  <a:cubicBezTo>
                    <a:pt x="2017" y="725"/>
                    <a:pt x="2175" y="568"/>
                    <a:pt x="2175" y="347"/>
                  </a:cubicBezTo>
                  <a:cubicBezTo>
                    <a:pt x="2175" y="158"/>
                    <a:pt x="2017" y="1"/>
                    <a:pt x="18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solidFill>
                  <a:srgbClr val="FFC000"/>
                </a:solidFill>
              </a:endParaRPr>
            </a:p>
          </p:txBody>
        </p:sp>
        <p:sp>
          <p:nvSpPr>
            <p:cNvPr id="67" name="Google Shape;8872;p40">
              <a:extLst>
                <a:ext uri="{FF2B5EF4-FFF2-40B4-BE49-F238E27FC236}">
                  <a16:creationId xmlns:a16="http://schemas.microsoft.com/office/drawing/2014/main" id="{A56A4DD8-9836-9A0C-9FA4-927D62617D04}"/>
                </a:ext>
              </a:extLst>
            </p:cNvPr>
            <p:cNvSpPr/>
            <p:nvPr/>
          </p:nvSpPr>
          <p:spPr>
            <a:xfrm>
              <a:off x="-21078925" y="4171825"/>
              <a:ext cx="37025" cy="25175"/>
            </a:xfrm>
            <a:custGeom>
              <a:avLst/>
              <a:gdLst/>
              <a:ahLst/>
              <a:cxnLst/>
              <a:rect l="l" t="t" r="r" b="b"/>
              <a:pathLst>
                <a:path w="1481" h="1007" extrusionOk="0">
                  <a:moveTo>
                    <a:pt x="1086" y="1"/>
                  </a:moveTo>
                  <a:cubicBezTo>
                    <a:pt x="1040" y="1"/>
                    <a:pt x="993" y="9"/>
                    <a:pt x="945" y="24"/>
                  </a:cubicBezTo>
                  <a:lnTo>
                    <a:pt x="284" y="308"/>
                  </a:lnTo>
                  <a:cubicBezTo>
                    <a:pt x="63" y="371"/>
                    <a:pt x="0" y="623"/>
                    <a:pt x="63" y="780"/>
                  </a:cubicBezTo>
                  <a:cubicBezTo>
                    <a:pt x="132" y="919"/>
                    <a:pt x="252" y="1006"/>
                    <a:pt x="386" y="1006"/>
                  </a:cubicBezTo>
                  <a:cubicBezTo>
                    <a:pt x="435" y="1006"/>
                    <a:pt x="485" y="995"/>
                    <a:pt x="536" y="969"/>
                  </a:cubicBezTo>
                  <a:lnTo>
                    <a:pt x="1229" y="686"/>
                  </a:lnTo>
                  <a:cubicBezTo>
                    <a:pt x="1418" y="623"/>
                    <a:pt x="1481" y="434"/>
                    <a:pt x="1418" y="213"/>
                  </a:cubicBezTo>
                  <a:cubicBezTo>
                    <a:pt x="1347" y="72"/>
                    <a:pt x="1223" y="1"/>
                    <a:pt x="10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solidFill>
                  <a:srgbClr val="FFC000"/>
                </a:solidFill>
              </a:endParaRPr>
            </a:p>
          </p:txBody>
        </p:sp>
        <p:sp>
          <p:nvSpPr>
            <p:cNvPr id="68" name="Google Shape;8873;p40">
              <a:extLst>
                <a:ext uri="{FF2B5EF4-FFF2-40B4-BE49-F238E27FC236}">
                  <a16:creationId xmlns:a16="http://schemas.microsoft.com/office/drawing/2014/main" id="{2B04BEF0-3ACB-2924-B4DE-83AD8A1BE476}"/>
                </a:ext>
              </a:extLst>
            </p:cNvPr>
            <p:cNvSpPr/>
            <p:nvPr/>
          </p:nvSpPr>
          <p:spPr>
            <a:xfrm>
              <a:off x="-21294750" y="4172625"/>
              <a:ext cx="37850" cy="25150"/>
            </a:xfrm>
            <a:custGeom>
              <a:avLst/>
              <a:gdLst/>
              <a:ahLst/>
              <a:cxnLst/>
              <a:rect l="l" t="t" r="r" b="b"/>
              <a:pathLst>
                <a:path w="1514" h="1006" extrusionOk="0">
                  <a:moveTo>
                    <a:pt x="414" y="1"/>
                  </a:moveTo>
                  <a:cubicBezTo>
                    <a:pt x="263" y="1"/>
                    <a:pt x="143" y="77"/>
                    <a:pt x="95" y="244"/>
                  </a:cubicBezTo>
                  <a:cubicBezTo>
                    <a:pt x="1" y="402"/>
                    <a:pt x="127" y="622"/>
                    <a:pt x="284" y="717"/>
                  </a:cubicBezTo>
                  <a:lnTo>
                    <a:pt x="946" y="969"/>
                  </a:lnTo>
                  <a:cubicBezTo>
                    <a:pt x="997" y="994"/>
                    <a:pt x="1050" y="1006"/>
                    <a:pt x="1101" y="1006"/>
                  </a:cubicBezTo>
                  <a:cubicBezTo>
                    <a:pt x="1242" y="1006"/>
                    <a:pt x="1372" y="918"/>
                    <a:pt x="1419" y="780"/>
                  </a:cubicBezTo>
                  <a:cubicBezTo>
                    <a:pt x="1513" y="591"/>
                    <a:pt x="1419" y="402"/>
                    <a:pt x="1230" y="307"/>
                  </a:cubicBezTo>
                  <a:lnTo>
                    <a:pt x="568" y="24"/>
                  </a:lnTo>
                  <a:cubicBezTo>
                    <a:pt x="514" y="8"/>
                    <a:pt x="463" y="1"/>
                    <a:pt x="4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solidFill>
                  <a:srgbClr val="FFC000"/>
                </a:solidFill>
              </a:endParaRPr>
            </a:p>
          </p:txBody>
        </p:sp>
        <p:sp>
          <p:nvSpPr>
            <p:cNvPr id="69" name="Google Shape;8874;p40">
              <a:extLst>
                <a:ext uri="{FF2B5EF4-FFF2-40B4-BE49-F238E27FC236}">
                  <a16:creationId xmlns:a16="http://schemas.microsoft.com/office/drawing/2014/main" id="{2FFA9786-56C9-AB78-61EB-A7F403714CEF}"/>
                </a:ext>
              </a:extLst>
            </p:cNvPr>
            <p:cNvSpPr/>
            <p:nvPr/>
          </p:nvSpPr>
          <p:spPr>
            <a:xfrm>
              <a:off x="-21321525" y="4328375"/>
              <a:ext cx="306425" cy="34675"/>
            </a:xfrm>
            <a:custGeom>
              <a:avLst/>
              <a:gdLst/>
              <a:ahLst/>
              <a:cxnLst/>
              <a:rect l="l" t="t" r="r" b="b"/>
              <a:pathLst>
                <a:path w="12257" h="1387" extrusionOk="0">
                  <a:moveTo>
                    <a:pt x="1844" y="0"/>
                  </a:moveTo>
                  <a:cubicBezTo>
                    <a:pt x="1403" y="0"/>
                    <a:pt x="962" y="126"/>
                    <a:pt x="568" y="378"/>
                  </a:cubicBezTo>
                  <a:cubicBezTo>
                    <a:pt x="473" y="410"/>
                    <a:pt x="379" y="504"/>
                    <a:pt x="284" y="536"/>
                  </a:cubicBezTo>
                  <a:cubicBezTo>
                    <a:pt x="95" y="630"/>
                    <a:pt x="1" y="819"/>
                    <a:pt x="95" y="1008"/>
                  </a:cubicBezTo>
                  <a:cubicBezTo>
                    <a:pt x="141" y="1147"/>
                    <a:pt x="272" y="1234"/>
                    <a:pt x="413" y="1234"/>
                  </a:cubicBezTo>
                  <a:cubicBezTo>
                    <a:pt x="464" y="1234"/>
                    <a:pt x="517" y="1223"/>
                    <a:pt x="568" y="1197"/>
                  </a:cubicBezTo>
                  <a:cubicBezTo>
                    <a:pt x="725" y="1166"/>
                    <a:pt x="883" y="1103"/>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103"/>
                    <a:pt x="11563" y="1166"/>
                    <a:pt x="11721" y="1260"/>
                  </a:cubicBezTo>
                  <a:cubicBezTo>
                    <a:pt x="11766" y="1276"/>
                    <a:pt x="11812" y="1284"/>
                    <a:pt x="11857" y="1284"/>
                  </a:cubicBezTo>
                  <a:cubicBezTo>
                    <a:pt x="11996" y="1284"/>
                    <a:pt x="12122" y="1207"/>
                    <a:pt x="12193" y="1040"/>
                  </a:cubicBezTo>
                  <a:cubicBezTo>
                    <a:pt x="12256" y="819"/>
                    <a:pt x="12193" y="567"/>
                    <a:pt x="11973" y="536"/>
                  </a:cubicBezTo>
                  <a:cubicBezTo>
                    <a:pt x="11878" y="504"/>
                    <a:pt x="11784" y="473"/>
                    <a:pt x="11658" y="378"/>
                  </a:cubicBezTo>
                  <a:cubicBezTo>
                    <a:pt x="11264" y="126"/>
                    <a:pt x="10823" y="0"/>
                    <a:pt x="10382" y="0"/>
                  </a:cubicBezTo>
                  <a:cubicBezTo>
                    <a:pt x="9941" y="0"/>
                    <a:pt x="9499" y="126"/>
                    <a:pt x="9106" y="378"/>
                  </a:cubicBezTo>
                  <a:cubicBezTo>
                    <a:pt x="8854" y="552"/>
                    <a:pt x="8546" y="638"/>
                    <a:pt x="8239" y="638"/>
                  </a:cubicBezTo>
                  <a:cubicBezTo>
                    <a:pt x="7932" y="638"/>
                    <a:pt x="7625" y="552"/>
                    <a:pt x="7373" y="378"/>
                  </a:cubicBezTo>
                  <a:cubicBezTo>
                    <a:pt x="6979" y="126"/>
                    <a:pt x="6538" y="0"/>
                    <a:pt x="6101" y="0"/>
                  </a:cubicBezTo>
                  <a:cubicBezTo>
                    <a:pt x="5664" y="0"/>
                    <a:pt x="5231" y="126"/>
                    <a:pt x="4852" y="378"/>
                  </a:cubicBezTo>
                  <a:cubicBezTo>
                    <a:pt x="4600" y="552"/>
                    <a:pt x="4293" y="638"/>
                    <a:pt x="3986" y="638"/>
                  </a:cubicBezTo>
                  <a:cubicBezTo>
                    <a:pt x="3679" y="638"/>
                    <a:pt x="3372" y="552"/>
                    <a:pt x="3120" y="378"/>
                  </a:cubicBezTo>
                  <a:cubicBezTo>
                    <a:pt x="2726" y="126"/>
                    <a:pt x="2285" y="0"/>
                    <a:pt x="18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solidFill>
                  <a:srgbClr val="FFC000"/>
                </a:solidFill>
              </a:endParaRPr>
            </a:p>
          </p:txBody>
        </p:sp>
        <p:sp>
          <p:nvSpPr>
            <p:cNvPr id="70" name="Google Shape;8875;p40">
              <a:extLst>
                <a:ext uri="{FF2B5EF4-FFF2-40B4-BE49-F238E27FC236}">
                  <a16:creationId xmlns:a16="http://schemas.microsoft.com/office/drawing/2014/main" id="{CDC11BAC-C205-B968-5EDE-F15F5F659E0C}"/>
                </a:ext>
              </a:extLst>
            </p:cNvPr>
            <p:cNvSpPr/>
            <p:nvPr/>
          </p:nvSpPr>
          <p:spPr>
            <a:xfrm>
              <a:off x="-21321525" y="4292150"/>
              <a:ext cx="306425" cy="34675"/>
            </a:xfrm>
            <a:custGeom>
              <a:avLst/>
              <a:gdLst/>
              <a:ahLst/>
              <a:cxnLst/>
              <a:rect l="l" t="t" r="r" b="b"/>
              <a:pathLst>
                <a:path w="12257" h="1387" extrusionOk="0">
                  <a:moveTo>
                    <a:pt x="1844" y="0"/>
                  </a:moveTo>
                  <a:cubicBezTo>
                    <a:pt x="1403" y="0"/>
                    <a:pt x="962" y="126"/>
                    <a:pt x="568" y="378"/>
                  </a:cubicBezTo>
                  <a:cubicBezTo>
                    <a:pt x="473" y="410"/>
                    <a:pt x="379" y="504"/>
                    <a:pt x="284" y="536"/>
                  </a:cubicBezTo>
                  <a:cubicBezTo>
                    <a:pt x="95" y="599"/>
                    <a:pt x="1" y="819"/>
                    <a:pt x="95" y="1008"/>
                  </a:cubicBezTo>
                  <a:cubicBezTo>
                    <a:pt x="141" y="1147"/>
                    <a:pt x="272" y="1234"/>
                    <a:pt x="413" y="1234"/>
                  </a:cubicBezTo>
                  <a:cubicBezTo>
                    <a:pt x="464" y="1234"/>
                    <a:pt x="517" y="1223"/>
                    <a:pt x="568" y="1197"/>
                  </a:cubicBezTo>
                  <a:cubicBezTo>
                    <a:pt x="725" y="1166"/>
                    <a:pt x="883" y="1071"/>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071"/>
                    <a:pt x="11563" y="1166"/>
                    <a:pt x="11721" y="1229"/>
                  </a:cubicBezTo>
                  <a:cubicBezTo>
                    <a:pt x="11771" y="1254"/>
                    <a:pt x="11822" y="1266"/>
                    <a:pt x="11871" y="1266"/>
                  </a:cubicBezTo>
                  <a:cubicBezTo>
                    <a:pt x="12004" y="1266"/>
                    <a:pt x="12124" y="1178"/>
                    <a:pt x="12193" y="1040"/>
                  </a:cubicBezTo>
                  <a:cubicBezTo>
                    <a:pt x="12256" y="819"/>
                    <a:pt x="12193" y="599"/>
                    <a:pt x="11973" y="536"/>
                  </a:cubicBezTo>
                  <a:cubicBezTo>
                    <a:pt x="11878" y="504"/>
                    <a:pt x="11784" y="441"/>
                    <a:pt x="11658" y="378"/>
                  </a:cubicBezTo>
                  <a:cubicBezTo>
                    <a:pt x="11264" y="126"/>
                    <a:pt x="10823" y="0"/>
                    <a:pt x="10382" y="0"/>
                  </a:cubicBezTo>
                  <a:cubicBezTo>
                    <a:pt x="9941" y="0"/>
                    <a:pt x="9499" y="126"/>
                    <a:pt x="9106" y="378"/>
                  </a:cubicBezTo>
                  <a:cubicBezTo>
                    <a:pt x="8854" y="551"/>
                    <a:pt x="8546" y="638"/>
                    <a:pt x="8239" y="638"/>
                  </a:cubicBezTo>
                  <a:cubicBezTo>
                    <a:pt x="7932" y="638"/>
                    <a:pt x="7625" y="551"/>
                    <a:pt x="7373" y="378"/>
                  </a:cubicBezTo>
                  <a:cubicBezTo>
                    <a:pt x="6979" y="126"/>
                    <a:pt x="6538" y="0"/>
                    <a:pt x="6101" y="0"/>
                  </a:cubicBezTo>
                  <a:cubicBezTo>
                    <a:pt x="5664" y="0"/>
                    <a:pt x="5231" y="126"/>
                    <a:pt x="4852" y="378"/>
                  </a:cubicBezTo>
                  <a:cubicBezTo>
                    <a:pt x="4600" y="551"/>
                    <a:pt x="4293" y="638"/>
                    <a:pt x="3986" y="638"/>
                  </a:cubicBezTo>
                  <a:cubicBezTo>
                    <a:pt x="3679" y="638"/>
                    <a:pt x="3372" y="551"/>
                    <a:pt x="3120" y="378"/>
                  </a:cubicBezTo>
                  <a:cubicBezTo>
                    <a:pt x="2726" y="126"/>
                    <a:pt x="2285" y="0"/>
                    <a:pt x="18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solidFill>
                  <a:srgbClr val="FFC000"/>
                </a:solidFill>
              </a:endParaRPr>
            </a:p>
          </p:txBody>
        </p:sp>
        <p:sp>
          <p:nvSpPr>
            <p:cNvPr id="71" name="Google Shape;8876;p40">
              <a:extLst>
                <a:ext uri="{FF2B5EF4-FFF2-40B4-BE49-F238E27FC236}">
                  <a16:creationId xmlns:a16="http://schemas.microsoft.com/office/drawing/2014/main" id="{838A5A87-00D7-FBD1-FCCD-4AAC945A70DB}"/>
                </a:ext>
              </a:extLst>
            </p:cNvPr>
            <p:cNvSpPr/>
            <p:nvPr/>
          </p:nvSpPr>
          <p:spPr>
            <a:xfrm>
              <a:off x="-21322300" y="4148000"/>
              <a:ext cx="307200" cy="143375"/>
            </a:xfrm>
            <a:custGeom>
              <a:avLst/>
              <a:gdLst/>
              <a:ahLst/>
              <a:cxnLst/>
              <a:rect l="l" t="t" r="r" b="b"/>
              <a:pathLst>
                <a:path w="12288" h="5735" extrusionOk="0">
                  <a:moveTo>
                    <a:pt x="6175" y="1"/>
                  </a:moveTo>
                  <a:cubicBezTo>
                    <a:pt x="4411" y="1"/>
                    <a:pt x="2962" y="1450"/>
                    <a:pt x="2962" y="3214"/>
                  </a:cubicBezTo>
                  <a:cubicBezTo>
                    <a:pt x="2962" y="3813"/>
                    <a:pt x="3151" y="4380"/>
                    <a:pt x="3434" y="4884"/>
                  </a:cubicBezTo>
                  <a:cubicBezTo>
                    <a:pt x="3308" y="4852"/>
                    <a:pt x="3245" y="4789"/>
                    <a:pt x="3119" y="4726"/>
                  </a:cubicBezTo>
                  <a:cubicBezTo>
                    <a:pt x="2725" y="4474"/>
                    <a:pt x="2284" y="4348"/>
                    <a:pt x="1843" y="4348"/>
                  </a:cubicBezTo>
                  <a:cubicBezTo>
                    <a:pt x="1402" y="4348"/>
                    <a:pt x="961" y="4474"/>
                    <a:pt x="567" y="4726"/>
                  </a:cubicBezTo>
                  <a:cubicBezTo>
                    <a:pt x="473" y="4758"/>
                    <a:pt x="347" y="4852"/>
                    <a:pt x="284" y="4884"/>
                  </a:cubicBezTo>
                  <a:cubicBezTo>
                    <a:pt x="95" y="4947"/>
                    <a:pt x="0" y="5167"/>
                    <a:pt x="95" y="5356"/>
                  </a:cubicBezTo>
                  <a:cubicBezTo>
                    <a:pt x="141" y="5495"/>
                    <a:pt x="255" y="5583"/>
                    <a:pt x="399" y="5583"/>
                  </a:cubicBezTo>
                  <a:cubicBezTo>
                    <a:pt x="451" y="5583"/>
                    <a:pt x="508" y="5571"/>
                    <a:pt x="567" y="5545"/>
                  </a:cubicBezTo>
                  <a:cubicBezTo>
                    <a:pt x="725" y="5514"/>
                    <a:pt x="882" y="5419"/>
                    <a:pt x="977" y="5356"/>
                  </a:cubicBezTo>
                  <a:cubicBezTo>
                    <a:pt x="1245" y="5183"/>
                    <a:pt x="1552" y="5097"/>
                    <a:pt x="1855" y="5097"/>
                  </a:cubicBezTo>
                  <a:cubicBezTo>
                    <a:pt x="2158" y="5097"/>
                    <a:pt x="2458" y="5183"/>
                    <a:pt x="2710" y="5356"/>
                  </a:cubicBezTo>
                  <a:cubicBezTo>
                    <a:pt x="3103" y="5608"/>
                    <a:pt x="3552" y="5735"/>
                    <a:pt x="3993" y="5735"/>
                  </a:cubicBezTo>
                  <a:cubicBezTo>
                    <a:pt x="4435" y="5735"/>
                    <a:pt x="4868" y="5608"/>
                    <a:pt x="5230" y="5356"/>
                  </a:cubicBezTo>
                  <a:cubicBezTo>
                    <a:pt x="5498" y="5183"/>
                    <a:pt x="5805" y="5097"/>
                    <a:pt x="6108" y="5097"/>
                  </a:cubicBezTo>
                  <a:cubicBezTo>
                    <a:pt x="6411" y="5097"/>
                    <a:pt x="6711" y="5183"/>
                    <a:pt x="6963" y="5356"/>
                  </a:cubicBezTo>
                  <a:cubicBezTo>
                    <a:pt x="7341" y="5608"/>
                    <a:pt x="7790" y="5735"/>
                    <a:pt x="8235" y="5735"/>
                  </a:cubicBezTo>
                  <a:cubicBezTo>
                    <a:pt x="8680" y="5735"/>
                    <a:pt x="9121" y="5608"/>
                    <a:pt x="9483" y="5356"/>
                  </a:cubicBezTo>
                  <a:cubicBezTo>
                    <a:pt x="9751" y="5183"/>
                    <a:pt x="10058" y="5097"/>
                    <a:pt x="10369" y="5097"/>
                  </a:cubicBezTo>
                  <a:cubicBezTo>
                    <a:pt x="10680" y="5097"/>
                    <a:pt x="10995" y="5183"/>
                    <a:pt x="11279" y="5356"/>
                  </a:cubicBezTo>
                  <a:cubicBezTo>
                    <a:pt x="11437" y="5419"/>
                    <a:pt x="11531" y="5514"/>
                    <a:pt x="11689" y="5577"/>
                  </a:cubicBezTo>
                  <a:cubicBezTo>
                    <a:pt x="11748" y="5602"/>
                    <a:pt x="11804" y="5614"/>
                    <a:pt x="11857" y="5614"/>
                  </a:cubicBezTo>
                  <a:cubicBezTo>
                    <a:pt x="12001" y="5614"/>
                    <a:pt x="12115" y="5526"/>
                    <a:pt x="12161" y="5388"/>
                  </a:cubicBezTo>
                  <a:cubicBezTo>
                    <a:pt x="12287" y="5167"/>
                    <a:pt x="12224" y="4947"/>
                    <a:pt x="12004" y="4884"/>
                  </a:cubicBezTo>
                  <a:cubicBezTo>
                    <a:pt x="11909" y="4852"/>
                    <a:pt x="11815" y="4789"/>
                    <a:pt x="11689" y="4726"/>
                  </a:cubicBezTo>
                  <a:cubicBezTo>
                    <a:pt x="11295" y="4474"/>
                    <a:pt x="10854" y="4348"/>
                    <a:pt x="10413" y="4348"/>
                  </a:cubicBezTo>
                  <a:cubicBezTo>
                    <a:pt x="9972" y="4348"/>
                    <a:pt x="9530" y="4474"/>
                    <a:pt x="9137" y="4726"/>
                  </a:cubicBezTo>
                  <a:lnTo>
                    <a:pt x="8916" y="4852"/>
                  </a:lnTo>
                  <a:cubicBezTo>
                    <a:pt x="9168" y="4380"/>
                    <a:pt x="9389" y="3781"/>
                    <a:pt x="9389" y="3214"/>
                  </a:cubicBezTo>
                  <a:cubicBezTo>
                    <a:pt x="9389" y="1450"/>
                    <a:pt x="7971" y="1"/>
                    <a:pt x="61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FR" noProof="0" dirty="0">
                <a:solidFill>
                  <a:srgbClr val="FFC000"/>
                </a:solidFill>
              </a:endParaRPr>
            </a:p>
          </p:txBody>
        </p:sp>
      </p:grpSp>
    </p:spTree>
    <p:extLst>
      <p:ext uri="{BB962C8B-B14F-4D97-AF65-F5344CB8AC3E}">
        <p14:creationId xmlns:p14="http://schemas.microsoft.com/office/powerpoint/2010/main" val="279400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45" grpId="0"/>
      <p:bldP spid="54" grpId="0"/>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A15ED6DB-B89B-8EF1-E568-20BCE556E77D}"/>
            </a:ext>
          </a:extLst>
        </p:cNvPr>
        <p:cNvGrpSpPr/>
        <p:nvPr/>
      </p:nvGrpSpPr>
      <p:grpSpPr>
        <a:xfrm>
          <a:off x="0" y="0"/>
          <a:ext cx="0" cy="0"/>
          <a:chOff x="0" y="0"/>
          <a:chExt cx="0" cy="0"/>
        </a:xfrm>
      </p:grpSpPr>
      <p:pic>
        <p:nvPicPr>
          <p:cNvPr id="2" name="Google Shape;207;p33">
            <a:extLst>
              <a:ext uri="{FF2B5EF4-FFF2-40B4-BE49-F238E27FC236}">
                <a16:creationId xmlns:a16="http://schemas.microsoft.com/office/drawing/2014/main" id="{8AB9DFE6-7C60-0747-B0C4-6B367966F828}"/>
              </a:ext>
            </a:extLst>
          </p:cNvPr>
          <p:cNvPicPr preferRelativeResize="0">
            <a:picLocks noChangeAspect="1"/>
          </p:cNvPicPr>
          <p:nvPr/>
        </p:nvPicPr>
        <p:blipFill rotWithShape="1">
          <a:blip r:embed="rId3">
            <a:alphaModFix/>
          </a:blip>
          <a:srcRect/>
          <a:stretch/>
        </p:blipFill>
        <p:spPr>
          <a:xfrm>
            <a:off x="9797088" y="343742"/>
            <a:ext cx="1920240" cy="626065"/>
          </a:xfrm>
          <a:prstGeom prst="rect">
            <a:avLst/>
          </a:prstGeom>
          <a:noFill/>
          <a:ln>
            <a:noFill/>
          </a:ln>
        </p:spPr>
      </p:pic>
      <p:pic>
        <p:nvPicPr>
          <p:cNvPr id="4" name="Picture 3">
            <a:extLst>
              <a:ext uri="{FF2B5EF4-FFF2-40B4-BE49-F238E27FC236}">
                <a16:creationId xmlns:a16="http://schemas.microsoft.com/office/drawing/2014/main" id="{69CD1299-A946-4841-4C6B-356F3CA0F2AB}"/>
              </a:ext>
            </a:extLst>
          </p:cNvPr>
          <p:cNvPicPr>
            <a:picLocks noChangeAspect="1"/>
          </p:cNvPicPr>
          <p:nvPr/>
        </p:nvPicPr>
        <p:blipFill>
          <a:blip r:embed="rId4"/>
          <a:stretch>
            <a:fillRect/>
          </a:stretch>
        </p:blipFill>
        <p:spPr>
          <a:xfrm>
            <a:off x="119461" y="289946"/>
            <a:ext cx="2429483" cy="733656"/>
          </a:xfrm>
          <a:prstGeom prst="rect">
            <a:avLst/>
          </a:prstGeom>
        </p:spPr>
      </p:pic>
      <p:sp>
        <p:nvSpPr>
          <p:cNvPr id="3" name="Google Shape;271;p38">
            <a:extLst>
              <a:ext uri="{FF2B5EF4-FFF2-40B4-BE49-F238E27FC236}">
                <a16:creationId xmlns:a16="http://schemas.microsoft.com/office/drawing/2014/main" id="{7BD8695D-C6C2-12F1-4FCD-E7489F1D296F}"/>
              </a:ext>
            </a:extLst>
          </p:cNvPr>
          <p:cNvSpPr txBox="1"/>
          <p:nvPr/>
        </p:nvSpPr>
        <p:spPr>
          <a:xfrm>
            <a:off x="2379231" y="1233913"/>
            <a:ext cx="10342193" cy="5570756"/>
          </a:xfrm>
          <a:prstGeom prst="rect">
            <a:avLst/>
          </a:prstGeom>
          <a:noFill/>
          <a:ln>
            <a:noFill/>
          </a:ln>
        </p:spPr>
        <p:txBody>
          <a:bodyPr spcFirstLastPara="1" wrap="square" lIns="0" tIns="0" rIns="0" bIns="0" anchor="t" anchorCtr="0">
            <a:spAutoFit/>
          </a:bodyPr>
          <a:lstStyle/>
          <a:p>
            <a:pPr marL="285750" lvl="0" indent="-285750">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Welcome &amp; Objectives</a:t>
            </a:r>
            <a:endParaRPr lang="en-US" dirty="0">
              <a:solidFill>
                <a:schemeClr val="bg1"/>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Introduce RMI (Responsible Mining Initiative)</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Introduce CI Guyana</a:t>
            </a:r>
          </a:p>
          <a:p>
            <a:pPr marL="742950" lvl="1" indent="-285750">
              <a:buFont typeface="Arial" panose="020B0604020202020204" pitchFamily="34" charset="0"/>
              <a:buChar char="•"/>
            </a:pPr>
            <a:endParaRPr lang="en-US" sz="800" dirty="0">
              <a:solidFill>
                <a:schemeClr val="bg1"/>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FPIC: Beyond the Checkbox</a:t>
            </a:r>
            <a:endParaRPr lang="en-US" dirty="0">
              <a:solidFill>
                <a:schemeClr val="bg1"/>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 legal &amp; moral right, not just a formality.</a:t>
            </a:r>
          </a:p>
          <a:p>
            <a:pPr lvl="1"/>
            <a:endParaRPr lang="en-US" sz="800"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Power Imbalances</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Companies/governments often have more resources &amp; influence.</a:t>
            </a:r>
          </a:p>
          <a:p>
            <a:pPr lvl="1"/>
            <a:endParaRPr lang="en-US" sz="800" dirty="0">
              <a:solidFill>
                <a:schemeClr val="bg1"/>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Meaningful Participation = Resources</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Communities need support, time, info, and capacity to engage.</a:t>
            </a:r>
          </a:p>
          <a:p>
            <a:pPr lvl="1"/>
            <a:endParaRPr lang="en-US" sz="800"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Transparent Information Sharing</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Use accessible, culturally relevant communication.</a:t>
            </a:r>
          </a:p>
          <a:p>
            <a:pPr marL="742950" lvl="1" indent="-285750">
              <a:buFont typeface="Arial" panose="020B0604020202020204" pitchFamily="34" charset="0"/>
              <a:buChar char="•"/>
            </a:pPr>
            <a:endParaRPr lang="en-US" sz="800" dirty="0">
              <a:solidFill>
                <a:schemeClr val="bg1"/>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Building Inclusive Agreements</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Ensure all voices (women, youth, elders) are included.</a:t>
            </a:r>
          </a:p>
          <a:p>
            <a:pPr lvl="1"/>
            <a:endParaRPr lang="en-US" sz="800"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Risks of Getting It Wrong</a:t>
            </a: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Legal, reputational, and community trust consequences.</a:t>
            </a:r>
          </a:p>
          <a:p>
            <a:pPr lvl="1"/>
            <a:endParaRPr lang="en-US" sz="800" dirty="0">
              <a:solidFill>
                <a:schemeClr val="bg1"/>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
            </a:pPr>
            <a:r>
              <a:rPr lang="en-US" b="1" dirty="0">
                <a:solidFill>
                  <a:schemeClr val="bg1"/>
                </a:solidFill>
                <a:latin typeface="Arial" panose="020B0604020202020204" pitchFamily="34" charset="0"/>
                <a:cs typeface="Arial" panose="020B0604020202020204" pitchFamily="34" charset="0"/>
              </a:rPr>
              <a:t>Good Practice Case Studies</a:t>
            </a:r>
            <a:endParaRPr lang="en-US" dirty="0">
              <a:solidFill>
                <a:schemeClr val="bg1"/>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Real examples from RMI and CI Guyana showing what works.</a:t>
            </a:r>
          </a:p>
        </p:txBody>
      </p:sp>
      <p:sp>
        <p:nvSpPr>
          <p:cNvPr id="10" name="Content Placeholder 14">
            <a:extLst>
              <a:ext uri="{FF2B5EF4-FFF2-40B4-BE49-F238E27FC236}">
                <a16:creationId xmlns:a16="http://schemas.microsoft.com/office/drawing/2014/main" id="{929F442A-7208-F924-309B-2F8A5984B4C6}"/>
              </a:ext>
            </a:extLst>
          </p:cNvPr>
          <p:cNvSpPr txBox="1">
            <a:spLocks/>
          </p:cNvSpPr>
          <p:nvPr/>
        </p:nvSpPr>
        <p:spPr>
          <a:xfrm>
            <a:off x="5660" y="2637618"/>
            <a:ext cx="7902767" cy="383732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a:solidFill>
                  <a:srgbClr val="939399"/>
                </a:solidFill>
                <a:latin typeface="Arial"/>
                <a:cs typeface="Arial"/>
              </a:rPr>
              <a:t>« </a:t>
            </a:r>
            <a:r>
              <a:rPr lang="en-US" sz="2000" b="1" dirty="0">
                <a:solidFill>
                  <a:srgbClr val="006FC0"/>
                </a:solidFill>
                <a:latin typeface="Arial"/>
                <a:cs typeface="Arial"/>
              </a:rPr>
              <a:t>Libre </a:t>
            </a:r>
            <a:r>
              <a:rPr lang="en-US" sz="2000" dirty="0">
                <a:solidFill>
                  <a:srgbClr val="939399"/>
                </a:solidFill>
                <a:latin typeface="Arial"/>
                <a:cs typeface="Arial"/>
              </a:rPr>
              <a:t>» </a:t>
            </a:r>
            <a:r>
              <a:rPr lang="en-US" sz="2000" dirty="0" err="1">
                <a:solidFill>
                  <a:srgbClr val="585858"/>
                </a:solidFill>
                <a:latin typeface="Arial"/>
                <a:cs typeface="Arial"/>
              </a:rPr>
              <a:t>signifie</a:t>
            </a:r>
            <a:r>
              <a:rPr lang="en-US" sz="2000" dirty="0">
                <a:solidFill>
                  <a:srgbClr val="585858"/>
                </a:solidFill>
                <a:latin typeface="Arial"/>
                <a:cs typeface="Arial"/>
              </a:rPr>
              <a:t> que le </a:t>
            </a:r>
            <a:r>
              <a:rPr lang="en-US" sz="2000" dirty="0" err="1">
                <a:solidFill>
                  <a:srgbClr val="585858"/>
                </a:solidFill>
                <a:latin typeface="Arial"/>
                <a:cs typeface="Arial"/>
              </a:rPr>
              <a:t>consentement</a:t>
            </a:r>
            <a:r>
              <a:rPr lang="en-US" sz="2000" dirty="0">
                <a:solidFill>
                  <a:srgbClr val="585858"/>
                </a:solidFill>
                <a:latin typeface="Arial"/>
                <a:cs typeface="Arial"/>
              </a:rPr>
              <a:t> des </a:t>
            </a:r>
            <a:r>
              <a:rPr lang="en-US" sz="2000" dirty="0" err="1">
                <a:solidFill>
                  <a:srgbClr val="585858"/>
                </a:solidFill>
                <a:latin typeface="Arial"/>
                <a:cs typeface="Arial"/>
              </a:rPr>
              <a:t>peuples</a:t>
            </a:r>
            <a:r>
              <a:rPr lang="en-US" sz="2000" dirty="0">
                <a:solidFill>
                  <a:srgbClr val="585858"/>
                </a:solidFill>
                <a:latin typeface="Arial"/>
                <a:cs typeface="Arial"/>
              </a:rPr>
              <a:t> </a:t>
            </a:r>
            <a:r>
              <a:rPr lang="en-US" sz="2000" dirty="0" err="1">
                <a:solidFill>
                  <a:srgbClr val="585858"/>
                </a:solidFill>
                <a:latin typeface="Arial"/>
                <a:cs typeface="Arial"/>
              </a:rPr>
              <a:t>autochtones</a:t>
            </a:r>
            <a:r>
              <a:rPr lang="en-US" sz="2000" dirty="0">
                <a:solidFill>
                  <a:srgbClr val="585858"/>
                </a:solidFill>
                <a:latin typeface="Arial"/>
                <a:cs typeface="Arial"/>
              </a:rPr>
              <a:t> ne </a:t>
            </a:r>
            <a:r>
              <a:rPr lang="en-US" sz="2000" dirty="0" err="1">
                <a:solidFill>
                  <a:srgbClr val="585858"/>
                </a:solidFill>
                <a:latin typeface="Arial"/>
                <a:cs typeface="Arial"/>
              </a:rPr>
              <a:t>peut</a:t>
            </a:r>
            <a:r>
              <a:rPr lang="en-US" sz="2000" dirty="0">
                <a:solidFill>
                  <a:srgbClr val="585858"/>
                </a:solidFill>
                <a:latin typeface="Arial"/>
                <a:cs typeface="Arial"/>
              </a:rPr>
              <a:t> </a:t>
            </a:r>
            <a:r>
              <a:rPr lang="en-US" sz="2000" dirty="0" err="1">
                <a:solidFill>
                  <a:srgbClr val="585858"/>
                </a:solidFill>
                <a:latin typeface="Arial"/>
                <a:cs typeface="Arial"/>
              </a:rPr>
              <a:t>être</a:t>
            </a:r>
            <a:r>
              <a:rPr lang="en-US" sz="2000" dirty="0">
                <a:solidFill>
                  <a:srgbClr val="585858"/>
                </a:solidFill>
                <a:latin typeface="Arial"/>
                <a:cs typeface="Arial"/>
              </a:rPr>
              <a:t> </a:t>
            </a:r>
            <a:r>
              <a:rPr lang="en-US" sz="2000" dirty="0" err="1">
                <a:solidFill>
                  <a:srgbClr val="585858"/>
                </a:solidFill>
                <a:latin typeface="Arial"/>
                <a:cs typeface="Arial"/>
              </a:rPr>
              <a:t>obtenu</a:t>
            </a:r>
            <a:r>
              <a:rPr lang="en-US" sz="2000" dirty="0">
                <a:solidFill>
                  <a:srgbClr val="585858"/>
                </a:solidFill>
                <a:latin typeface="Arial"/>
                <a:cs typeface="Arial"/>
              </a:rPr>
              <a:t> sous la </a:t>
            </a:r>
            <a:r>
              <a:rPr lang="en-US" sz="2000" dirty="0" err="1">
                <a:solidFill>
                  <a:srgbClr val="585858"/>
                </a:solidFill>
                <a:latin typeface="Arial"/>
                <a:cs typeface="Arial"/>
              </a:rPr>
              <a:t>contrainte</a:t>
            </a:r>
            <a:r>
              <a:rPr lang="en-US" sz="2000" dirty="0">
                <a:solidFill>
                  <a:srgbClr val="585858"/>
                </a:solidFill>
                <a:latin typeface="Arial"/>
                <a:cs typeface="Arial"/>
              </a:rPr>
              <a:t> </a:t>
            </a:r>
            <a:r>
              <a:rPr lang="en-US" sz="2000" dirty="0" err="1">
                <a:solidFill>
                  <a:srgbClr val="585858"/>
                </a:solidFill>
                <a:latin typeface="Arial"/>
                <a:cs typeface="Arial"/>
              </a:rPr>
              <a:t>ou</a:t>
            </a:r>
            <a:r>
              <a:rPr lang="en-US" sz="2000" dirty="0">
                <a:solidFill>
                  <a:srgbClr val="585858"/>
                </a:solidFill>
                <a:latin typeface="Arial"/>
                <a:cs typeface="Arial"/>
              </a:rPr>
              <a:t> la menace.</a:t>
            </a:r>
          </a:p>
          <a:p>
            <a:pPr algn="just"/>
            <a:r>
              <a:rPr lang="en-US" sz="2000" dirty="0">
                <a:solidFill>
                  <a:srgbClr val="939399"/>
                </a:solidFill>
                <a:latin typeface="Arial"/>
                <a:cs typeface="Arial"/>
              </a:rPr>
              <a:t>«</a:t>
            </a:r>
            <a:r>
              <a:rPr lang="en-US" sz="2000" b="1" dirty="0">
                <a:solidFill>
                  <a:srgbClr val="006FC0"/>
                </a:solidFill>
                <a:latin typeface="Arial"/>
                <a:cs typeface="Arial"/>
              </a:rPr>
              <a:t> </a:t>
            </a:r>
            <a:r>
              <a:rPr lang="en-US" sz="2000" b="1" dirty="0" err="1">
                <a:solidFill>
                  <a:srgbClr val="006FC0"/>
                </a:solidFill>
                <a:latin typeface="Arial"/>
                <a:cs typeface="Arial"/>
              </a:rPr>
              <a:t>Préalable</a:t>
            </a:r>
            <a:r>
              <a:rPr lang="en-US" sz="2000" b="1" dirty="0">
                <a:solidFill>
                  <a:srgbClr val="006FC0"/>
                </a:solidFill>
                <a:latin typeface="Arial"/>
                <a:cs typeface="Arial"/>
              </a:rPr>
              <a:t> </a:t>
            </a:r>
            <a:r>
              <a:rPr lang="en-US" sz="2000" dirty="0">
                <a:solidFill>
                  <a:srgbClr val="939399"/>
                </a:solidFill>
                <a:latin typeface="Arial"/>
                <a:cs typeface="Arial"/>
              </a:rPr>
              <a:t>» </a:t>
            </a:r>
            <a:r>
              <a:rPr lang="en-US" sz="2000" dirty="0" err="1">
                <a:solidFill>
                  <a:srgbClr val="585858"/>
                </a:solidFill>
                <a:latin typeface="Arial"/>
                <a:cs typeface="Arial"/>
              </a:rPr>
              <a:t>indique</a:t>
            </a:r>
            <a:r>
              <a:rPr lang="en-US" sz="2000" dirty="0">
                <a:solidFill>
                  <a:srgbClr val="585858"/>
                </a:solidFill>
                <a:latin typeface="Arial"/>
                <a:cs typeface="Arial"/>
              </a:rPr>
              <a:t> que les </a:t>
            </a:r>
            <a:r>
              <a:rPr lang="en-US" sz="2000" dirty="0" err="1">
                <a:solidFill>
                  <a:srgbClr val="585858"/>
                </a:solidFill>
                <a:latin typeface="Arial"/>
                <a:cs typeface="Arial"/>
              </a:rPr>
              <a:t>groupes</a:t>
            </a:r>
            <a:r>
              <a:rPr lang="en-US" sz="2000" dirty="0">
                <a:solidFill>
                  <a:srgbClr val="585858"/>
                </a:solidFill>
                <a:latin typeface="Arial"/>
                <a:cs typeface="Arial"/>
              </a:rPr>
              <a:t> </a:t>
            </a:r>
            <a:r>
              <a:rPr lang="en-US" sz="2000" dirty="0" err="1">
                <a:solidFill>
                  <a:srgbClr val="585858"/>
                </a:solidFill>
                <a:latin typeface="Arial"/>
                <a:cs typeface="Arial"/>
              </a:rPr>
              <a:t>autochtones</a:t>
            </a:r>
            <a:r>
              <a:rPr lang="en-US" sz="2000" dirty="0">
                <a:solidFill>
                  <a:srgbClr val="585858"/>
                </a:solidFill>
                <a:latin typeface="Arial"/>
                <a:cs typeface="Arial"/>
              </a:rPr>
              <a:t> </a:t>
            </a:r>
            <a:r>
              <a:rPr lang="en-US" sz="2000" dirty="0" err="1">
                <a:solidFill>
                  <a:srgbClr val="585858"/>
                </a:solidFill>
                <a:latin typeface="Arial"/>
                <a:cs typeface="Arial"/>
              </a:rPr>
              <a:t>doivent</a:t>
            </a:r>
            <a:r>
              <a:rPr lang="en-US" sz="2000" dirty="0">
                <a:solidFill>
                  <a:srgbClr val="585858"/>
                </a:solidFill>
                <a:latin typeface="Arial"/>
                <a:cs typeface="Arial"/>
              </a:rPr>
              <a:t> disposer </a:t>
            </a:r>
            <a:r>
              <a:rPr lang="en-US" sz="2000" dirty="0" err="1">
                <a:solidFill>
                  <a:srgbClr val="585858"/>
                </a:solidFill>
                <a:latin typeface="Arial"/>
                <a:cs typeface="Arial"/>
              </a:rPr>
              <a:t>d’informations</a:t>
            </a:r>
            <a:r>
              <a:rPr lang="en-US" sz="2000" dirty="0">
                <a:solidFill>
                  <a:srgbClr val="585858"/>
                </a:solidFill>
                <a:latin typeface="Arial"/>
                <a:cs typeface="Arial"/>
              </a:rPr>
              <a:t> sur </a:t>
            </a:r>
            <a:r>
              <a:rPr lang="en-US" sz="2000" dirty="0" err="1">
                <a:solidFill>
                  <a:srgbClr val="585858"/>
                </a:solidFill>
                <a:latin typeface="Arial"/>
                <a:cs typeface="Arial"/>
              </a:rPr>
              <a:t>l’activité</a:t>
            </a:r>
            <a:r>
              <a:rPr lang="en-US" sz="2000" dirty="0">
                <a:solidFill>
                  <a:srgbClr val="585858"/>
                </a:solidFill>
                <a:latin typeface="Arial"/>
                <a:cs typeface="Arial"/>
              </a:rPr>
              <a:t> et de </a:t>
            </a:r>
            <a:r>
              <a:rPr lang="en-US" sz="2000" dirty="0" err="1">
                <a:solidFill>
                  <a:srgbClr val="585858"/>
                </a:solidFill>
                <a:latin typeface="Arial"/>
                <a:cs typeface="Arial"/>
              </a:rPr>
              <a:t>suffisamment</a:t>
            </a:r>
            <a:r>
              <a:rPr lang="en-US" sz="2000" dirty="0">
                <a:solidFill>
                  <a:srgbClr val="585858"/>
                </a:solidFill>
                <a:latin typeface="Arial"/>
                <a:cs typeface="Arial"/>
              </a:rPr>
              <a:t> de temps pour les examiner avant que </a:t>
            </a:r>
            <a:r>
              <a:rPr lang="en-US" sz="2000" dirty="0" err="1">
                <a:solidFill>
                  <a:srgbClr val="585858"/>
                </a:solidFill>
                <a:latin typeface="Arial"/>
                <a:cs typeface="Arial"/>
              </a:rPr>
              <a:t>l’activité</a:t>
            </a:r>
            <a:r>
              <a:rPr lang="en-US" sz="2000" dirty="0">
                <a:solidFill>
                  <a:srgbClr val="585858"/>
                </a:solidFill>
                <a:latin typeface="Arial"/>
                <a:cs typeface="Arial"/>
              </a:rPr>
              <a:t> ne commence</a:t>
            </a:r>
            <a:r>
              <a:rPr lang="en-US" sz="2000" dirty="0">
                <a:solidFill>
                  <a:srgbClr val="939399"/>
                </a:solidFill>
                <a:latin typeface="Arial"/>
                <a:cs typeface="Arial"/>
              </a:rPr>
              <a:t>.</a:t>
            </a:r>
          </a:p>
          <a:p>
            <a:pPr algn="just"/>
            <a:r>
              <a:rPr lang="en-US" sz="2000" dirty="0">
                <a:solidFill>
                  <a:srgbClr val="939399"/>
                </a:solidFill>
                <a:latin typeface="Arial"/>
                <a:cs typeface="Arial"/>
              </a:rPr>
              <a:t>« </a:t>
            </a:r>
            <a:r>
              <a:rPr lang="en-US" sz="2000" b="1" dirty="0" err="1">
                <a:solidFill>
                  <a:srgbClr val="006FC0"/>
                </a:solidFill>
                <a:latin typeface="Arial"/>
                <a:cs typeface="Arial"/>
              </a:rPr>
              <a:t>Éclairé</a:t>
            </a:r>
            <a:r>
              <a:rPr lang="en-US" sz="2000" b="1" dirty="0">
                <a:solidFill>
                  <a:srgbClr val="006FC0"/>
                </a:solidFill>
                <a:latin typeface="Arial"/>
                <a:cs typeface="Arial"/>
              </a:rPr>
              <a:t> </a:t>
            </a:r>
            <a:r>
              <a:rPr lang="en-US" sz="2000" dirty="0">
                <a:solidFill>
                  <a:srgbClr val="939399"/>
                </a:solidFill>
                <a:latin typeface="Arial"/>
                <a:cs typeface="Arial"/>
              </a:rPr>
              <a:t>» </a:t>
            </a:r>
            <a:r>
              <a:rPr lang="en-US" sz="2000" dirty="0" err="1">
                <a:solidFill>
                  <a:srgbClr val="585858"/>
                </a:solidFill>
                <a:latin typeface="Arial"/>
                <a:cs typeface="Arial"/>
              </a:rPr>
              <a:t>signifie</a:t>
            </a:r>
            <a:r>
              <a:rPr lang="en-US" sz="2000" dirty="0">
                <a:solidFill>
                  <a:srgbClr val="585858"/>
                </a:solidFill>
                <a:latin typeface="Arial"/>
                <a:cs typeface="Arial"/>
              </a:rPr>
              <a:t> que les </a:t>
            </a:r>
            <a:r>
              <a:rPr lang="en-US" sz="2000" dirty="0" err="1">
                <a:solidFill>
                  <a:srgbClr val="585858"/>
                </a:solidFill>
                <a:latin typeface="Arial"/>
                <a:cs typeface="Arial"/>
              </a:rPr>
              <a:t>informations</a:t>
            </a:r>
            <a:r>
              <a:rPr lang="en-US" sz="2000" dirty="0">
                <a:solidFill>
                  <a:srgbClr val="585858"/>
                </a:solidFill>
                <a:latin typeface="Arial"/>
                <a:cs typeface="Arial"/>
              </a:rPr>
              <a:t> </a:t>
            </a:r>
            <a:r>
              <a:rPr lang="en-US" sz="2000" dirty="0" err="1">
                <a:solidFill>
                  <a:srgbClr val="585858"/>
                </a:solidFill>
                <a:latin typeface="Arial"/>
                <a:cs typeface="Arial"/>
              </a:rPr>
              <a:t>fournies</a:t>
            </a:r>
            <a:r>
              <a:rPr lang="en-US" sz="2000" dirty="0">
                <a:solidFill>
                  <a:srgbClr val="585858"/>
                </a:solidFill>
                <a:latin typeface="Arial"/>
                <a:cs typeface="Arial"/>
              </a:rPr>
              <a:t> </a:t>
            </a:r>
            <a:r>
              <a:rPr lang="en-US" sz="2000" dirty="0" err="1">
                <a:solidFill>
                  <a:srgbClr val="585858"/>
                </a:solidFill>
                <a:latin typeface="Arial"/>
                <a:cs typeface="Arial"/>
              </a:rPr>
              <a:t>sont</a:t>
            </a:r>
            <a:r>
              <a:rPr lang="en-US" sz="2000" dirty="0">
                <a:solidFill>
                  <a:srgbClr val="585858"/>
                </a:solidFill>
                <a:latin typeface="Arial"/>
                <a:cs typeface="Arial"/>
              </a:rPr>
              <a:t> </a:t>
            </a:r>
            <a:r>
              <a:rPr lang="en-US" sz="2000" dirty="0" err="1">
                <a:solidFill>
                  <a:srgbClr val="585858"/>
                </a:solidFill>
                <a:latin typeface="Arial"/>
                <a:cs typeface="Arial"/>
              </a:rPr>
              <a:t>détaillées</a:t>
            </a:r>
            <a:r>
              <a:rPr lang="en-US" sz="2000" dirty="0">
                <a:solidFill>
                  <a:srgbClr val="585858"/>
                </a:solidFill>
                <a:latin typeface="Arial"/>
                <a:cs typeface="Arial"/>
              </a:rPr>
              <a:t>, </a:t>
            </a:r>
            <a:r>
              <a:rPr lang="en-US" sz="2000" dirty="0" err="1">
                <a:solidFill>
                  <a:srgbClr val="585858"/>
                </a:solidFill>
                <a:latin typeface="Arial"/>
                <a:cs typeface="Arial"/>
              </a:rPr>
              <a:t>mettent</a:t>
            </a:r>
            <a:r>
              <a:rPr lang="en-US" sz="2000" dirty="0">
                <a:solidFill>
                  <a:srgbClr val="585858"/>
                </a:solidFill>
                <a:latin typeface="Arial"/>
                <a:cs typeface="Arial"/>
              </a:rPr>
              <a:t> </a:t>
            </a:r>
            <a:r>
              <a:rPr lang="en-US" sz="2000" dirty="0" err="1">
                <a:solidFill>
                  <a:srgbClr val="585858"/>
                </a:solidFill>
                <a:latin typeface="Arial"/>
                <a:cs typeface="Arial"/>
              </a:rPr>
              <a:t>en</a:t>
            </a:r>
            <a:r>
              <a:rPr lang="en-US" sz="2000" dirty="0">
                <a:solidFill>
                  <a:srgbClr val="585858"/>
                </a:solidFill>
                <a:latin typeface="Arial"/>
                <a:cs typeface="Arial"/>
              </a:rPr>
              <a:t> </a:t>
            </a:r>
            <a:r>
              <a:rPr lang="en-US" sz="2000" dirty="0" err="1">
                <a:solidFill>
                  <a:srgbClr val="585858"/>
                </a:solidFill>
                <a:latin typeface="Arial"/>
                <a:cs typeface="Arial"/>
              </a:rPr>
              <a:t>évidence</a:t>
            </a:r>
            <a:r>
              <a:rPr lang="en-US" sz="2000" dirty="0">
                <a:solidFill>
                  <a:srgbClr val="585858"/>
                </a:solidFill>
                <a:latin typeface="Arial"/>
                <a:cs typeface="Arial"/>
              </a:rPr>
              <a:t> à la </a:t>
            </a:r>
            <a:r>
              <a:rPr lang="en-US" sz="2000" dirty="0" err="1">
                <a:solidFill>
                  <a:srgbClr val="585858"/>
                </a:solidFill>
                <a:latin typeface="Arial"/>
                <a:cs typeface="Arial"/>
              </a:rPr>
              <a:t>fois</a:t>
            </a:r>
            <a:r>
              <a:rPr lang="en-US" sz="2000" dirty="0">
                <a:solidFill>
                  <a:srgbClr val="585858"/>
                </a:solidFill>
                <a:latin typeface="Arial"/>
                <a:cs typeface="Arial"/>
              </a:rPr>
              <a:t> les impacts </a:t>
            </a:r>
            <a:r>
              <a:rPr lang="en-US" sz="2000" dirty="0" err="1">
                <a:solidFill>
                  <a:srgbClr val="585858"/>
                </a:solidFill>
                <a:latin typeface="Arial"/>
                <a:cs typeface="Arial"/>
              </a:rPr>
              <a:t>positifs</a:t>
            </a:r>
            <a:r>
              <a:rPr lang="en-US" sz="2000" dirty="0">
                <a:solidFill>
                  <a:srgbClr val="585858"/>
                </a:solidFill>
                <a:latin typeface="Arial"/>
                <a:cs typeface="Arial"/>
              </a:rPr>
              <a:t> et </a:t>
            </a:r>
            <a:r>
              <a:rPr lang="en-US" sz="2000" dirty="0" err="1">
                <a:solidFill>
                  <a:srgbClr val="585858"/>
                </a:solidFill>
                <a:latin typeface="Arial"/>
                <a:cs typeface="Arial"/>
              </a:rPr>
              <a:t>négatifs</a:t>
            </a:r>
            <a:r>
              <a:rPr lang="en-US" sz="2000" dirty="0">
                <a:solidFill>
                  <a:srgbClr val="585858"/>
                </a:solidFill>
                <a:latin typeface="Arial"/>
                <a:cs typeface="Arial"/>
              </a:rPr>
              <a:t> de </a:t>
            </a:r>
            <a:r>
              <a:rPr lang="en-US" sz="2000" dirty="0" err="1">
                <a:solidFill>
                  <a:srgbClr val="585858"/>
                </a:solidFill>
                <a:latin typeface="Arial"/>
                <a:cs typeface="Arial"/>
              </a:rPr>
              <a:t>l’activité</a:t>
            </a:r>
            <a:r>
              <a:rPr lang="en-US" sz="2000" dirty="0">
                <a:solidFill>
                  <a:srgbClr val="585858"/>
                </a:solidFill>
                <a:latin typeface="Arial"/>
                <a:cs typeface="Arial"/>
              </a:rPr>
              <a:t>, et </a:t>
            </a:r>
            <a:r>
              <a:rPr lang="en-US" sz="2000" dirty="0" err="1">
                <a:solidFill>
                  <a:srgbClr val="585858"/>
                </a:solidFill>
                <a:latin typeface="Arial"/>
                <a:cs typeface="Arial"/>
              </a:rPr>
              <a:t>sont</a:t>
            </a:r>
            <a:r>
              <a:rPr lang="en-US" sz="2000" dirty="0">
                <a:solidFill>
                  <a:srgbClr val="585858"/>
                </a:solidFill>
                <a:latin typeface="Arial"/>
                <a:cs typeface="Arial"/>
              </a:rPr>
              <a:t> </a:t>
            </a:r>
            <a:r>
              <a:rPr lang="en-US" sz="2000" dirty="0" err="1">
                <a:solidFill>
                  <a:srgbClr val="585858"/>
                </a:solidFill>
                <a:latin typeface="Arial"/>
                <a:cs typeface="Arial"/>
              </a:rPr>
              <a:t>présentées</a:t>
            </a:r>
            <a:r>
              <a:rPr lang="en-US" sz="2000" dirty="0">
                <a:solidFill>
                  <a:srgbClr val="585858"/>
                </a:solidFill>
                <a:latin typeface="Arial"/>
                <a:cs typeface="Arial"/>
              </a:rPr>
              <a:t> dans </a:t>
            </a:r>
            <a:r>
              <a:rPr lang="en-US" sz="2000" dirty="0" err="1">
                <a:solidFill>
                  <a:srgbClr val="585858"/>
                </a:solidFill>
                <a:latin typeface="Arial"/>
                <a:cs typeface="Arial"/>
              </a:rPr>
              <a:t>une</a:t>
            </a:r>
            <a:r>
              <a:rPr lang="en-US" sz="2000" dirty="0">
                <a:solidFill>
                  <a:srgbClr val="585858"/>
                </a:solidFill>
                <a:latin typeface="Arial"/>
                <a:cs typeface="Arial"/>
              </a:rPr>
              <a:t> langue et un format </a:t>
            </a:r>
            <a:r>
              <a:rPr lang="en-US" sz="2000" dirty="0" err="1">
                <a:solidFill>
                  <a:srgbClr val="585858"/>
                </a:solidFill>
                <a:latin typeface="Arial"/>
                <a:cs typeface="Arial"/>
              </a:rPr>
              <a:t>compréhensibles</a:t>
            </a:r>
            <a:r>
              <a:rPr lang="en-US" sz="2000" dirty="0">
                <a:solidFill>
                  <a:srgbClr val="585858"/>
                </a:solidFill>
                <a:latin typeface="Arial"/>
                <a:cs typeface="Arial"/>
              </a:rPr>
              <a:t> par la </a:t>
            </a:r>
            <a:r>
              <a:rPr lang="en-US" sz="2000" dirty="0" err="1">
                <a:solidFill>
                  <a:srgbClr val="585858"/>
                </a:solidFill>
                <a:latin typeface="Arial"/>
                <a:cs typeface="Arial"/>
              </a:rPr>
              <a:t>communauté</a:t>
            </a:r>
            <a:r>
              <a:rPr lang="en-US" sz="2000" dirty="0">
                <a:solidFill>
                  <a:srgbClr val="585858"/>
                </a:solidFill>
                <a:latin typeface="Arial"/>
                <a:cs typeface="Arial"/>
              </a:rPr>
              <a:t>.</a:t>
            </a:r>
          </a:p>
          <a:p>
            <a:pPr algn="just"/>
            <a:r>
              <a:rPr lang="en-US" sz="2000" dirty="0">
                <a:solidFill>
                  <a:srgbClr val="939399"/>
                </a:solidFill>
                <a:latin typeface="Arial"/>
                <a:cs typeface="Arial"/>
              </a:rPr>
              <a:t>« </a:t>
            </a:r>
            <a:r>
              <a:rPr lang="en-US" sz="2000" b="1" dirty="0" err="1">
                <a:solidFill>
                  <a:srgbClr val="006FC0"/>
                </a:solidFill>
                <a:latin typeface="Arial"/>
                <a:cs typeface="Arial"/>
              </a:rPr>
              <a:t>Consentement</a:t>
            </a:r>
            <a:r>
              <a:rPr lang="en-US" sz="2000" b="1" dirty="0">
                <a:solidFill>
                  <a:srgbClr val="006FC0"/>
                </a:solidFill>
                <a:latin typeface="Arial"/>
                <a:cs typeface="Arial"/>
              </a:rPr>
              <a:t> </a:t>
            </a:r>
            <a:r>
              <a:rPr lang="en-US" sz="2000" dirty="0">
                <a:solidFill>
                  <a:srgbClr val="939399"/>
                </a:solidFill>
                <a:latin typeface="Arial"/>
                <a:cs typeface="Arial"/>
              </a:rPr>
              <a:t>» </a:t>
            </a:r>
            <a:r>
              <a:rPr lang="en-US" sz="2000" dirty="0">
                <a:solidFill>
                  <a:srgbClr val="585858"/>
                </a:solidFill>
                <a:latin typeface="Arial"/>
                <a:cs typeface="Arial"/>
              </a:rPr>
              <a:t>fait </a:t>
            </a:r>
            <a:r>
              <a:rPr lang="en-US" sz="2000" dirty="0" err="1">
                <a:solidFill>
                  <a:srgbClr val="585858"/>
                </a:solidFill>
                <a:latin typeface="Arial"/>
                <a:cs typeface="Arial"/>
              </a:rPr>
              <a:t>référence</a:t>
            </a:r>
            <a:r>
              <a:rPr lang="en-US" sz="2000" dirty="0">
                <a:solidFill>
                  <a:srgbClr val="585858"/>
                </a:solidFill>
                <a:latin typeface="Arial"/>
                <a:cs typeface="Arial"/>
              </a:rPr>
              <a:t> au droit de la </a:t>
            </a:r>
            <a:r>
              <a:rPr lang="en-US" sz="2000" dirty="0" err="1">
                <a:solidFill>
                  <a:srgbClr val="585858"/>
                </a:solidFill>
                <a:latin typeface="Arial"/>
                <a:cs typeface="Arial"/>
              </a:rPr>
              <a:t>communauté</a:t>
            </a:r>
            <a:r>
              <a:rPr lang="en-US" sz="2000" dirty="0">
                <a:solidFill>
                  <a:srgbClr val="585858"/>
                </a:solidFill>
                <a:latin typeface="Arial"/>
                <a:cs typeface="Arial"/>
              </a:rPr>
              <a:t> </a:t>
            </a:r>
            <a:r>
              <a:rPr lang="en-US" sz="2000" dirty="0" err="1">
                <a:solidFill>
                  <a:srgbClr val="585858"/>
                </a:solidFill>
                <a:latin typeface="Arial"/>
                <a:cs typeface="Arial"/>
              </a:rPr>
              <a:t>d’accepter</a:t>
            </a:r>
            <a:r>
              <a:rPr lang="en-US" sz="2000" dirty="0">
                <a:solidFill>
                  <a:srgbClr val="585858"/>
                </a:solidFill>
                <a:latin typeface="Arial"/>
                <a:cs typeface="Arial"/>
              </a:rPr>
              <a:t> </a:t>
            </a:r>
            <a:r>
              <a:rPr lang="en-US" sz="2000" dirty="0" err="1">
                <a:solidFill>
                  <a:srgbClr val="585858"/>
                </a:solidFill>
                <a:latin typeface="Arial"/>
                <a:cs typeface="Arial"/>
              </a:rPr>
              <a:t>ou</a:t>
            </a:r>
            <a:r>
              <a:rPr lang="en-US" sz="2000" dirty="0">
                <a:solidFill>
                  <a:srgbClr val="585858"/>
                </a:solidFill>
                <a:latin typeface="Arial"/>
                <a:cs typeface="Arial"/>
              </a:rPr>
              <a:t> de refuser le </a:t>
            </a:r>
            <a:r>
              <a:rPr lang="en-US" sz="2000" dirty="0" err="1">
                <a:solidFill>
                  <a:srgbClr val="585858"/>
                </a:solidFill>
                <a:latin typeface="Arial"/>
                <a:cs typeface="Arial"/>
              </a:rPr>
              <a:t>projet</a:t>
            </a:r>
            <a:r>
              <a:rPr lang="en-US" sz="2000" dirty="0">
                <a:solidFill>
                  <a:srgbClr val="585858"/>
                </a:solidFill>
                <a:latin typeface="Arial"/>
                <a:cs typeface="Arial"/>
              </a:rPr>
              <a:t> avant son </a:t>
            </a:r>
            <a:r>
              <a:rPr lang="en-US" sz="2000" dirty="0" err="1">
                <a:solidFill>
                  <a:srgbClr val="585858"/>
                </a:solidFill>
                <a:latin typeface="Arial"/>
                <a:cs typeface="Arial"/>
              </a:rPr>
              <a:t>démarrage</a:t>
            </a:r>
            <a:r>
              <a:rPr lang="en-US" sz="2000" dirty="0">
                <a:solidFill>
                  <a:srgbClr val="585858"/>
                </a:solidFill>
                <a:latin typeface="Arial"/>
                <a:cs typeface="Arial"/>
              </a:rPr>
              <a:t> et tout au long de la durée de vie du </a:t>
            </a:r>
            <a:r>
              <a:rPr lang="en-US" sz="2000" dirty="0" err="1">
                <a:solidFill>
                  <a:srgbClr val="585858"/>
                </a:solidFill>
                <a:latin typeface="Arial"/>
                <a:cs typeface="Arial"/>
              </a:rPr>
              <a:t>projet</a:t>
            </a:r>
            <a:r>
              <a:rPr lang="en-US" sz="2000" dirty="0">
                <a:solidFill>
                  <a:srgbClr val="585858"/>
                </a:solidFill>
                <a:latin typeface="Arial"/>
                <a:cs typeface="Arial"/>
              </a:rPr>
              <a:t>.</a:t>
            </a:r>
            <a:endParaRPr lang="en-US" sz="2000" dirty="0">
              <a:cs typeface="Arial"/>
            </a:endParaRPr>
          </a:p>
        </p:txBody>
      </p:sp>
      <p:pic>
        <p:nvPicPr>
          <p:cNvPr id="13" name="Picture 12" descr="A person in a yellow vest and white hat holding a pan with a large pan&#10;&#10;AI-generated content may be incorrect.">
            <a:extLst>
              <a:ext uri="{FF2B5EF4-FFF2-40B4-BE49-F238E27FC236}">
                <a16:creationId xmlns:a16="http://schemas.microsoft.com/office/drawing/2014/main" id="{DB67A05E-8A1D-A1AC-FCCF-5E60A1523A9B}"/>
              </a:ext>
            </a:extLst>
          </p:cNvPr>
          <p:cNvPicPr>
            <a:picLocks noChangeAspect="1"/>
          </p:cNvPicPr>
          <p:nvPr/>
        </p:nvPicPr>
        <p:blipFill>
          <a:blip r:embed="rId5">
            <a:extLst>
              <a:ext uri="{28A0092B-C50C-407E-A947-70E740481C1C}">
                <a14:useLocalDpi xmlns:a14="http://schemas.microsoft.com/office/drawing/2010/main" val="0"/>
              </a:ext>
            </a:extLst>
          </a:blip>
          <a:srcRect r="13328"/>
          <a:stretch>
            <a:fillRect/>
          </a:stretch>
        </p:blipFill>
        <p:spPr>
          <a:xfrm rot="5400000">
            <a:off x="7451144" y="2117145"/>
            <a:ext cx="5624086" cy="3857625"/>
          </a:xfrm>
          <a:prstGeom prst="rect">
            <a:avLst/>
          </a:prstGeom>
        </p:spPr>
      </p:pic>
      <p:sp>
        <p:nvSpPr>
          <p:cNvPr id="14" name="Google Shape;258;p37">
            <a:extLst>
              <a:ext uri="{FF2B5EF4-FFF2-40B4-BE49-F238E27FC236}">
                <a16:creationId xmlns:a16="http://schemas.microsoft.com/office/drawing/2014/main" id="{B00BED67-647A-8C9A-BE89-CC53D5722145}"/>
              </a:ext>
            </a:extLst>
          </p:cNvPr>
          <p:cNvSpPr/>
          <p:nvPr/>
        </p:nvSpPr>
        <p:spPr>
          <a:xfrm>
            <a:off x="262251" y="1276613"/>
            <a:ext cx="8854200" cy="1318305"/>
          </a:xfrm>
          <a:prstGeom prst="rect">
            <a:avLst/>
          </a:prstGeom>
          <a:noFill/>
          <a:ln>
            <a:noFill/>
          </a:ln>
        </p:spPr>
        <p:txBody>
          <a:bodyPr spcFirstLastPara="1" wrap="square" lIns="121900" tIns="60925" rIns="121900" bIns="60925" anchor="t" anchorCtr="0">
            <a:noAutofit/>
          </a:bodyPr>
          <a:lstStyle/>
          <a:p>
            <a:pPr>
              <a:buClr>
                <a:srgbClr val="000000"/>
              </a:buClr>
              <a:buSzPts val="3200"/>
            </a:pPr>
            <a:r>
              <a:rPr lang="en-US" sz="4000" b="1" spc="-150" dirty="0">
                <a:solidFill>
                  <a:schemeClr val="tx1">
                    <a:lumMod val="65000"/>
                    <a:lumOff val="35000"/>
                  </a:schemeClr>
                </a:solidFill>
                <a:latin typeface="Proxima Nova ExCn"/>
                <a:cs typeface="Arial"/>
                <a:sym typeface="Roboto Black"/>
              </a:rPr>
              <a:t>CLPE – </a:t>
            </a:r>
            <a:r>
              <a:rPr lang="en-US" sz="4000" b="1" spc="-150" dirty="0" err="1">
                <a:solidFill>
                  <a:schemeClr val="tx1">
                    <a:lumMod val="65000"/>
                    <a:lumOff val="35000"/>
                  </a:schemeClr>
                </a:solidFill>
                <a:latin typeface="Proxima Nova ExCn"/>
                <a:cs typeface="Arial"/>
                <a:sym typeface="Roboto Black"/>
              </a:rPr>
              <a:t>Consentement</a:t>
            </a:r>
            <a:r>
              <a:rPr lang="en-US" sz="4000" b="1" spc="-150" dirty="0">
                <a:solidFill>
                  <a:schemeClr val="tx1">
                    <a:lumMod val="65000"/>
                    <a:lumOff val="35000"/>
                  </a:schemeClr>
                </a:solidFill>
                <a:latin typeface="Proxima Nova ExCn"/>
                <a:cs typeface="Arial"/>
                <a:sym typeface="Roboto Black"/>
              </a:rPr>
              <a:t> Libre, </a:t>
            </a:r>
            <a:r>
              <a:rPr lang="en-US" sz="4000" b="1" spc="-150" dirty="0" err="1">
                <a:solidFill>
                  <a:schemeClr val="tx1">
                    <a:lumMod val="65000"/>
                    <a:lumOff val="35000"/>
                  </a:schemeClr>
                </a:solidFill>
                <a:latin typeface="Proxima Nova ExCn"/>
                <a:cs typeface="Arial"/>
                <a:sym typeface="Roboto Black"/>
              </a:rPr>
              <a:t>Préalable</a:t>
            </a:r>
            <a:r>
              <a:rPr lang="en-US" sz="4000" b="1" spc="-150" dirty="0">
                <a:solidFill>
                  <a:schemeClr val="tx1">
                    <a:lumMod val="65000"/>
                    <a:lumOff val="35000"/>
                  </a:schemeClr>
                </a:solidFill>
                <a:latin typeface="Proxima Nova ExCn"/>
                <a:cs typeface="Arial"/>
                <a:sym typeface="Roboto Black"/>
              </a:rPr>
              <a:t> et </a:t>
            </a:r>
            <a:r>
              <a:rPr lang="en-US" sz="4000" b="1" spc="-150" dirty="0" err="1">
                <a:solidFill>
                  <a:schemeClr val="tx1">
                    <a:lumMod val="65000"/>
                    <a:lumOff val="35000"/>
                  </a:schemeClr>
                </a:solidFill>
                <a:latin typeface="Proxima Nova ExCn"/>
                <a:cs typeface="Arial"/>
                <a:sym typeface="Roboto Black"/>
              </a:rPr>
              <a:t>Éclairé</a:t>
            </a:r>
            <a:endParaRPr lang="en-US" sz="4000" b="1" spc="-150" dirty="0">
              <a:solidFill>
                <a:schemeClr val="tx1">
                  <a:lumMod val="65000"/>
                  <a:lumOff val="35000"/>
                </a:schemeClr>
              </a:solidFill>
              <a:latin typeface="Proxima Nova ExCn"/>
              <a:cs typeface="Arial"/>
            </a:endParaRPr>
          </a:p>
        </p:txBody>
      </p:sp>
      <p:sp>
        <p:nvSpPr>
          <p:cNvPr id="15" name="object 11">
            <a:extLst>
              <a:ext uri="{FF2B5EF4-FFF2-40B4-BE49-F238E27FC236}">
                <a16:creationId xmlns:a16="http://schemas.microsoft.com/office/drawing/2014/main" id="{41AE041F-D16F-66D3-58B2-93936DE52C79}"/>
              </a:ext>
            </a:extLst>
          </p:cNvPr>
          <p:cNvSpPr txBox="1"/>
          <p:nvPr/>
        </p:nvSpPr>
        <p:spPr>
          <a:xfrm>
            <a:off x="10460044" y="6697686"/>
            <a:ext cx="1731956" cy="106983"/>
          </a:xfrm>
          <a:prstGeom prst="rect">
            <a:avLst/>
          </a:prstGeom>
        </p:spPr>
        <p:txBody>
          <a:bodyPr vert="horz" wrap="square" lIns="0" tIns="8856" rIns="0" bIns="0" rtlCol="0">
            <a:spAutoFit/>
          </a:bodyPr>
          <a:lstStyle/>
          <a:p>
            <a:pPr marL="7701">
              <a:spcBef>
                <a:spcPts val="69"/>
              </a:spcBef>
            </a:pPr>
            <a:r>
              <a:rPr sz="637" dirty="0">
                <a:solidFill>
                  <a:srgbClr val="FFFFFF"/>
                </a:solidFill>
                <a:latin typeface="Tahoma"/>
                <a:cs typeface="Tahoma"/>
              </a:rPr>
              <a:t>©</a:t>
            </a:r>
            <a:r>
              <a:rPr lang="en-US" sz="637" dirty="0">
                <a:solidFill>
                  <a:srgbClr val="FFFFFF"/>
                </a:solidFill>
                <a:latin typeface="Tahoma"/>
                <a:cs typeface="Tahoma"/>
              </a:rPr>
              <a:t>CONSERVATION INTERNATIONAL - GUYANA</a:t>
            </a:r>
            <a:endParaRPr sz="637" dirty="0">
              <a:latin typeface="Tahoma"/>
              <a:cs typeface="Tahoma"/>
            </a:endParaRPr>
          </a:p>
        </p:txBody>
      </p:sp>
    </p:spTree>
    <p:extLst>
      <p:ext uri="{BB962C8B-B14F-4D97-AF65-F5344CB8AC3E}">
        <p14:creationId xmlns:p14="http://schemas.microsoft.com/office/powerpoint/2010/main" val="1725055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planetGOLD">
      <a:dk1>
        <a:srgbClr val="5B6770"/>
      </a:dk1>
      <a:lt1>
        <a:srgbClr val="FFFFFF"/>
      </a:lt1>
      <a:dk2>
        <a:srgbClr val="B58500"/>
      </a:dk2>
      <a:lt2>
        <a:srgbClr val="FFFFFF"/>
      </a:lt2>
      <a:accent1>
        <a:srgbClr val="00A3E0"/>
      </a:accent1>
      <a:accent2>
        <a:srgbClr val="B58500"/>
      </a:accent2>
      <a:accent3>
        <a:srgbClr val="5B6770"/>
      </a:accent3>
      <a:accent4>
        <a:srgbClr val="83BD00"/>
      </a:accent4>
      <a:accent5>
        <a:srgbClr val="00C389"/>
      </a:accent5>
      <a:accent6>
        <a:srgbClr val="FF9E1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9d4d221-8dd5-4fd0-8ec3-afaea5add9e5">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8E274FD8B93343AEC3B63EEB65607C" ma:contentTypeVersion="11" ma:contentTypeDescription="Create a new document." ma:contentTypeScope="" ma:versionID="46fa320959734c15d1fe20e9dccc1703">
  <xsd:schema xmlns:xsd="http://www.w3.org/2001/XMLSchema" xmlns:xs="http://www.w3.org/2001/XMLSchema" xmlns:p="http://schemas.microsoft.com/office/2006/metadata/properties" xmlns:ns2="82442ca6-20f3-486f-a231-991f407dd240" xmlns:ns3="29d4d221-8dd5-4fd0-8ec3-afaea5add9e5" targetNamespace="http://schemas.microsoft.com/office/2006/metadata/properties" ma:root="true" ma:fieldsID="3baab3281dc2e8230d992b62471e3348" ns2:_="" ns3:_="">
    <xsd:import namespace="82442ca6-20f3-486f-a231-991f407dd240"/>
    <xsd:import namespace="29d4d221-8dd5-4fd0-8ec3-afaea5add9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442ca6-20f3-486f-a231-991f407dd2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d4d221-8dd5-4fd0-8ec3-afaea5add9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34165E-281D-47A2-95E0-A8A3E5B253D5}">
  <ds:schemaRefs>
    <ds:schemaRef ds:uri="http://schemas.microsoft.com/office/2006/documentManagement/types"/>
    <ds:schemaRef ds:uri="http://schemas.openxmlformats.org/package/2006/metadata/core-properties"/>
    <ds:schemaRef ds:uri="http://purl.org/dc/dcmitype/"/>
    <ds:schemaRef ds:uri="http://purl.org/dc/elements/1.1/"/>
    <ds:schemaRef ds:uri="5364b2de-3d8e-4193-8dd8-4031d7da4ce5"/>
    <ds:schemaRef ds:uri="http://www.w3.org/XML/1998/namespace"/>
    <ds:schemaRef ds:uri="http://schemas.microsoft.com/office/infopath/2007/PartnerControls"/>
    <ds:schemaRef ds:uri="f57df1ab-6810-4fa8-9caa-de92a9b262c5"/>
    <ds:schemaRef ds:uri="29a0bec0-b65a-4e36-ae82-8a6fbc80a62c"/>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8F8D5C4F-84C2-45C9-A7BB-E575B4383B4D}">
  <ds:schemaRefs>
    <ds:schemaRef ds:uri="http://schemas.microsoft.com/sharepoint/v3/contenttype/forms"/>
  </ds:schemaRefs>
</ds:datastoreItem>
</file>

<file path=customXml/itemProps3.xml><?xml version="1.0" encoding="utf-8"?>
<ds:datastoreItem xmlns:ds="http://schemas.openxmlformats.org/officeDocument/2006/customXml" ds:itemID="{639EFBFF-57CB-48DC-87D4-A7C49FA4A6B2}"/>
</file>

<file path=docMetadata/LabelInfo.xml><?xml version="1.0" encoding="utf-8"?>
<clbl:labelList xmlns:clbl="http://schemas.microsoft.com/office/2020/mipLabelMetadata">
  <clbl:label id="{c4de61a9-99b4-4c6a-962e-bd856602e8be}" enabled="0" method="" siteId="{c4de61a9-99b4-4c6a-962e-bd856602e8be}" removed="1"/>
</clbl:labelList>
</file>

<file path=docProps/app.xml><?xml version="1.0" encoding="utf-8"?>
<Properties xmlns="http://schemas.openxmlformats.org/officeDocument/2006/extended-properties" xmlns:vt="http://schemas.openxmlformats.org/officeDocument/2006/docPropsVTypes">
  <TotalTime>10843</TotalTime>
  <Words>2742</Words>
  <Application>Microsoft Office PowerPoint</Application>
  <PresentationFormat>Grand écran</PresentationFormat>
  <Paragraphs>372</Paragraphs>
  <Slides>32</Slides>
  <Notes>20</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32</vt:i4>
      </vt:variant>
    </vt:vector>
  </HeadingPairs>
  <TitlesOfParts>
    <vt:vector size="45" baseType="lpstr">
      <vt:lpstr>Aptos</vt:lpstr>
      <vt:lpstr>Aptos Display</vt:lpstr>
      <vt:lpstr>Arial</vt:lpstr>
      <vt:lpstr>Proxima Nova</vt:lpstr>
      <vt:lpstr>Proxima Nova ExCn</vt:lpstr>
      <vt:lpstr>Proxima Nova ExCn Medium</vt:lpstr>
      <vt:lpstr>Roboto</vt:lpstr>
      <vt:lpstr>Roboto Bold</vt:lpstr>
      <vt:lpstr>Segoe UI</vt:lpstr>
      <vt:lpstr>Tahoma</vt:lpstr>
      <vt:lpstr>Wingdings</vt:lpstr>
      <vt:lpstr>Office Theme</vt:lpstr>
      <vt:lpstr>1_Office Theme</vt:lpstr>
      <vt:lpstr>Négociations</vt:lpstr>
      <vt:lpstr>Présentation PowerPoint</vt:lpstr>
      <vt:lpstr>Bienvenue à la série de webinaires de la phase 2 – Présentations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Mini pause</vt:lpstr>
      <vt:lpstr>Discussion</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Shereeda Yusuf</dc:creator>
  <cp:lastModifiedBy>Karine Marion</cp:lastModifiedBy>
  <cp:revision>303</cp:revision>
  <dcterms:created xsi:type="dcterms:W3CDTF">2025-09-24T15:16:39Z</dcterms:created>
  <dcterms:modified xsi:type="dcterms:W3CDTF">2025-12-19T22:27:40Z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0x010100008E274FD8B93343AEC3B63EEB65607C</vt:lpwstr>
  </property>
  <property fmtid="{D5CDD505-2E9C-101B-9397-08002B2CF9AE}" pid="3" name="MediaServiceImageTags">
    <vt:lpwstr/>
  </property>
  <property fmtid="{D5CDD505-2E9C-101B-9397-08002B2CF9AE}" pid="4" name="Order">
    <vt:lpwstr>77800.0000000000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