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webextensions/webextension1.xml" ContentType="application/vnd.ms-office.webextension+xml"/>
  <Override PartName="/ppt/notesSlides/notesSlide13.xml" ContentType="application/vnd.openxmlformats-officedocument.presentationml.notesSlide+xml"/>
  <Override PartName="/ppt/webextensions/webextension2.xml" ContentType="application/vnd.ms-office.webextension+xml"/>
  <Override PartName="/ppt/notesSlides/notesSlide14.xml" ContentType="application/vnd.openxmlformats-officedocument.presentationml.notesSlide+xml"/>
  <Override PartName="/ppt/webextensions/webextension3.xml" ContentType="application/vnd.ms-office.webextension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9"/>
  </p:notesMasterIdLst>
  <p:sldIdLst>
    <p:sldId id="256" r:id="rId5"/>
    <p:sldId id="257" r:id="rId6"/>
    <p:sldId id="258" r:id="rId7"/>
    <p:sldId id="259" r:id="rId8"/>
    <p:sldId id="260" r:id="rId9"/>
    <p:sldId id="261" r:id="rId10"/>
    <p:sldId id="278" r:id="rId11"/>
    <p:sldId id="262" r:id="rId12"/>
    <p:sldId id="263" r:id="rId13"/>
    <p:sldId id="264" r:id="rId14"/>
    <p:sldId id="265" r:id="rId15"/>
    <p:sldId id="266" r:id="rId16"/>
    <p:sldId id="267" r:id="rId17"/>
    <p:sldId id="279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12192000" cy="6858000"/>
  <p:notesSz cx="7102475" cy="9388475"/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600">
          <p15:clr>
            <a:srgbClr val="A4A3A4"/>
          </p15:clr>
        </p15:guide>
        <p15:guide id="3" pos="5664">
          <p15:clr>
            <a:srgbClr val="A4A3A4"/>
          </p15:clr>
        </p15:guide>
        <p15:guide id="4" pos="453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1344">
          <p15:clr>
            <a:srgbClr val="A4A3A4"/>
          </p15:clr>
        </p15:guide>
        <p15:guide id="7" pos="2640">
          <p15:clr>
            <a:srgbClr val="A4A3A4"/>
          </p15:clr>
        </p15:guide>
        <p15:guide id="8" pos="3408">
          <p15:clr>
            <a:srgbClr val="A4A3A4"/>
          </p15:clr>
        </p15:guide>
        <p15:guide id="9" pos="1512">
          <p15:clr>
            <a:srgbClr val="A4A3A4"/>
          </p15:clr>
        </p15:guide>
        <p15:guide id="10" pos="2280">
          <p15:clr>
            <a:srgbClr val="A4A3A4"/>
          </p15:clr>
        </p15:guide>
        <p15:guide id="11" pos="3768">
          <p15:clr>
            <a:srgbClr val="A4A3A4"/>
          </p15:clr>
        </p15:guide>
        <p15:guide id="12" pos="48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ueYe/4GJ+w5gRXF/5PEsTAy6n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>
        <p:guide orient="horz" pos="3240"/>
        <p:guide pos="600"/>
        <p:guide pos="5664"/>
        <p:guide pos="4536"/>
        <p:guide orient="horz" pos="3888"/>
        <p:guide orient="horz" pos="1344"/>
        <p:guide pos="2640"/>
        <p:guide pos="3408"/>
        <p:guide pos="1512"/>
        <p:guide pos="2280"/>
        <p:guide pos="3768"/>
        <p:guide pos="48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Arellano" userId="c1a92de7-2a9a-41b3-a595-86d8c28db5d0" providerId="ADAL" clId="{FB0AB3F0-23C3-489F-B881-6AD323208DBB}"/>
    <pc:docChg chg="undo custSel modSld">
      <pc:chgData name="Maria Arellano" userId="c1a92de7-2a9a-41b3-a595-86d8c28db5d0" providerId="ADAL" clId="{FB0AB3F0-23C3-489F-B881-6AD323208DBB}" dt="2025-11-27T00:23:39.449" v="42" actId="2711"/>
      <pc:docMkLst>
        <pc:docMk/>
      </pc:docMkLst>
      <pc:sldChg chg="modSp mod">
        <pc:chgData name="Maria Arellano" userId="c1a92de7-2a9a-41b3-a595-86d8c28db5d0" providerId="ADAL" clId="{FB0AB3F0-23C3-489F-B881-6AD323208DBB}" dt="2025-11-27T00:19:36.247" v="3" actId="1076"/>
        <pc:sldMkLst>
          <pc:docMk/>
          <pc:sldMk cId="0" sldId="257"/>
        </pc:sldMkLst>
        <pc:spChg chg="mod">
          <ac:chgData name="Maria Arellano" userId="c1a92de7-2a9a-41b3-a595-86d8c28db5d0" providerId="ADAL" clId="{FB0AB3F0-23C3-489F-B881-6AD323208DBB}" dt="2025-11-27T00:19:36.247" v="3" actId="1076"/>
          <ac:spMkLst>
            <pc:docMk/>
            <pc:sldMk cId="0" sldId="257"/>
            <ac:spMk id="210" creationId="{00000000-0000-0000-0000-000000000000}"/>
          </ac:spMkLst>
        </pc:spChg>
      </pc:sldChg>
      <pc:sldChg chg="modSp mod">
        <pc:chgData name="Maria Arellano" userId="c1a92de7-2a9a-41b3-a595-86d8c28db5d0" providerId="ADAL" clId="{FB0AB3F0-23C3-489F-B881-6AD323208DBB}" dt="2025-11-27T00:19:41.479" v="4" actId="20577"/>
        <pc:sldMkLst>
          <pc:docMk/>
          <pc:sldMk cId="0" sldId="259"/>
        </pc:sldMkLst>
        <pc:spChg chg="mod">
          <ac:chgData name="Maria Arellano" userId="c1a92de7-2a9a-41b3-a595-86d8c28db5d0" providerId="ADAL" clId="{FB0AB3F0-23C3-489F-B881-6AD323208DBB}" dt="2025-11-27T00:19:41.479" v="4" actId="20577"/>
          <ac:spMkLst>
            <pc:docMk/>
            <pc:sldMk cId="0" sldId="259"/>
            <ac:spMk id="224" creationId="{00000000-0000-0000-0000-000000000000}"/>
          </ac:spMkLst>
        </pc:spChg>
      </pc:sldChg>
      <pc:sldChg chg="modSp mod">
        <pc:chgData name="Maria Arellano" userId="c1a92de7-2a9a-41b3-a595-86d8c28db5d0" providerId="ADAL" clId="{FB0AB3F0-23C3-489F-B881-6AD323208DBB}" dt="2025-11-27T00:19:48.780" v="6" actId="2711"/>
        <pc:sldMkLst>
          <pc:docMk/>
          <pc:sldMk cId="0" sldId="260"/>
        </pc:sldMkLst>
        <pc:spChg chg="mod">
          <ac:chgData name="Maria Arellano" userId="c1a92de7-2a9a-41b3-a595-86d8c28db5d0" providerId="ADAL" clId="{FB0AB3F0-23C3-489F-B881-6AD323208DBB}" dt="2025-11-27T00:19:48.780" v="6" actId="2711"/>
          <ac:spMkLst>
            <pc:docMk/>
            <pc:sldMk cId="0" sldId="260"/>
            <ac:spMk id="230" creationId="{00000000-0000-0000-0000-000000000000}"/>
          </ac:spMkLst>
        </pc:spChg>
      </pc:sldChg>
      <pc:sldChg chg="modSp mod">
        <pc:chgData name="Maria Arellano" userId="c1a92de7-2a9a-41b3-a595-86d8c28db5d0" providerId="ADAL" clId="{FB0AB3F0-23C3-489F-B881-6AD323208DBB}" dt="2025-11-27T00:19:56.122" v="7" actId="1076"/>
        <pc:sldMkLst>
          <pc:docMk/>
          <pc:sldMk cId="0" sldId="261"/>
        </pc:sldMkLst>
        <pc:spChg chg="mod">
          <ac:chgData name="Maria Arellano" userId="c1a92de7-2a9a-41b3-a595-86d8c28db5d0" providerId="ADAL" clId="{FB0AB3F0-23C3-489F-B881-6AD323208DBB}" dt="2025-11-27T00:19:56.122" v="7" actId="1076"/>
          <ac:spMkLst>
            <pc:docMk/>
            <pc:sldMk cId="0" sldId="261"/>
            <ac:spMk id="237" creationId="{00000000-0000-0000-0000-000000000000}"/>
          </ac:spMkLst>
        </pc:spChg>
      </pc:sldChg>
      <pc:sldChg chg="modSp mod">
        <pc:chgData name="Maria Arellano" userId="c1a92de7-2a9a-41b3-a595-86d8c28db5d0" providerId="ADAL" clId="{FB0AB3F0-23C3-489F-B881-6AD323208DBB}" dt="2025-11-27T00:20:18.006" v="11" actId="255"/>
        <pc:sldMkLst>
          <pc:docMk/>
          <pc:sldMk cId="0" sldId="262"/>
        </pc:sldMkLst>
        <pc:spChg chg="mod">
          <ac:chgData name="Maria Arellano" userId="c1a92de7-2a9a-41b3-a595-86d8c28db5d0" providerId="ADAL" clId="{FB0AB3F0-23C3-489F-B881-6AD323208DBB}" dt="2025-11-27T00:20:18.006" v="11" actId="255"/>
          <ac:spMkLst>
            <pc:docMk/>
            <pc:sldMk cId="0" sldId="262"/>
            <ac:spMk id="244" creationId="{00000000-0000-0000-0000-000000000000}"/>
          </ac:spMkLst>
        </pc:spChg>
      </pc:sldChg>
      <pc:sldChg chg="modSp mod">
        <pc:chgData name="Maria Arellano" userId="c1a92de7-2a9a-41b3-a595-86d8c28db5d0" providerId="ADAL" clId="{FB0AB3F0-23C3-489F-B881-6AD323208DBB}" dt="2025-11-27T00:20:38.829" v="13" actId="255"/>
        <pc:sldMkLst>
          <pc:docMk/>
          <pc:sldMk cId="0" sldId="263"/>
        </pc:sldMkLst>
        <pc:spChg chg="mod">
          <ac:chgData name="Maria Arellano" userId="c1a92de7-2a9a-41b3-a595-86d8c28db5d0" providerId="ADAL" clId="{FB0AB3F0-23C3-489F-B881-6AD323208DBB}" dt="2025-11-27T00:20:38.829" v="13" actId="255"/>
          <ac:spMkLst>
            <pc:docMk/>
            <pc:sldMk cId="0" sldId="263"/>
            <ac:spMk id="255" creationId="{00000000-0000-0000-0000-000000000000}"/>
          </ac:spMkLst>
        </pc:spChg>
      </pc:sldChg>
      <pc:sldChg chg="modSp mod">
        <pc:chgData name="Maria Arellano" userId="c1a92de7-2a9a-41b3-a595-86d8c28db5d0" providerId="ADAL" clId="{FB0AB3F0-23C3-489F-B881-6AD323208DBB}" dt="2025-11-27T00:21:07.436" v="15" actId="20577"/>
        <pc:sldMkLst>
          <pc:docMk/>
          <pc:sldMk cId="0" sldId="264"/>
        </pc:sldMkLst>
        <pc:spChg chg="mod">
          <ac:chgData name="Maria Arellano" userId="c1a92de7-2a9a-41b3-a595-86d8c28db5d0" providerId="ADAL" clId="{FB0AB3F0-23C3-489F-B881-6AD323208DBB}" dt="2025-11-27T00:21:07.436" v="15" actId="20577"/>
          <ac:spMkLst>
            <pc:docMk/>
            <pc:sldMk cId="0" sldId="264"/>
            <ac:spMk id="266" creationId="{00000000-0000-0000-0000-000000000000}"/>
          </ac:spMkLst>
        </pc:spChg>
      </pc:sldChg>
      <pc:sldChg chg="modSp mod">
        <pc:chgData name="Maria Arellano" userId="c1a92de7-2a9a-41b3-a595-86d8c28db5d0" providerId="ADAL" clId="{FB0AB3F0-23C3-489F-B881-6AD323208DBB}" dt="2025-11-27T00:21:13.676" v="17" actId="20577"/>
        <pc:sldMkLst>
          <pc:docMk/>
          <pc:sldMk cId="0" sldId="265"/>
        </pc:sldMkLst>
        <pc:spChg chg="mod">
          <ac:chgData name="Maria Arellano" userId="c1a92de7-2a9a-41b3-a595-86d8c28db5d0" providerId="ADAL" clId="{FB0AB3F0-23C3-489F-B881-6AD323208DBB}" dt="2025-11-27T00:21:13.676" v="17" actId="20577"/>
          <ac:spMkLst>
            <pc:docMk/>
            <pc:sldMk cId="0" sldId="265"/>
            <ac:spMk id="273" creationId="{00000000-0000-0000-0000-000000000000}"/>
          </ac:spMkLst>
        </pc:spChg>
      </pc:sldChg>
      <pc:sldChg chg="modSp mod">
        <pc:chgData name="Maria Arellano" userId="c1a92de7-2a9a-41b3-a595-86d8c28db5d0" providerId="ADAL" clId="{FB0AB3F0-23C3-489F-B881-6AD323208DBB}" dt="2025-11-27T00:21:30.609" v="20" actId="20577"/>
        <pc:sldMkLst>
          <pc:docMk/>
          <pc:sldMk cId="0" sldId="267"/>
        </pc:sldMkLst>
        <pc:spChg chg="mod">
          <ac:chgData name="Maria Arellano" userId="c1a92de7-2a9a-41b3-a595-86d8c28db5d0" providerId="ADAL" clId="{FB0AB3F0-23C3-489F-B881-6AD323208DBB}" dt="2025-11-27T00:21:30.609" v="20" actId="20577"/>
          <ac:spMkLst>
            <pc:docMk/>
            <pc:sldMk cId="0" sldId="267"/>
            <ac:spMk id="285" creationId="{00000000-0000-0000-0000-000000000000}"/>
          </ac:spMkLst>
        </pc:spChg>
      </pc:sldChg>
      <pc:sldChg chg="modSp mod">
        <pc:chgData name="Maria Arellano" userId="c1a92de7-2a9a-41b3-a595-86d8c28db5d0" providerId="ADAL" clId="{FB0AB3F0-23C3-489F-B881-6AD323208DBB}" dt="2025-11-27T00:22:48.368" v="34" actId="15"/>
        <pc:sldMkLst>
          <pc:docMk/>
          <pc:sldMk cId="0" sldId="271"/>
        </pc:sldMkLst>
        <pc:spChg chg="mod">
          <ac:chgData name="Maria Arellano" userId="c1a92de7-2a9a-41b3-a595-86d8c28db5d0" providerId="ADAL" clId="{FB0AB3F0-23C3-489F-B881-6AD323208DBB}" dt="2025-11-27T00:22:48.368" v="34" actId="15"/>
          <ac:spMkLst>
            <pc:docMk/>
            <pc:sldMk cId="0" sldId="271"/>
            <ac:spMk id="310" creationId="{00000000-0000-0000-0000-000000000000}"/>
          </ac:spMkLst>
        </pc:spChg>
      </pc:sldChg>
      <pc:sldChg chg="modSp mod">
        <pc:chgData name="Maria Arellano" userId="c1a92de7-2a9a-41b3-a595-86d8c28db5d0" providerId="ADAL" clId="{FB0AB3F0-23C3-489F-B881-6AD323208DBB}" dt="2025-11-27T00:23:39.449" v="42" actId="2711"/>
        <pc:sldMkLst>
          <pc:docMk/>
          <pc:sldMk cId="0" sldId="274"/>
        </pc:sldMkLst>
        <pc:spChg chg="mod">
          <ac:chgData name="Maria Arellano" userId="c1a92de7-2a9a-41b3-a595-86d8c28db5d0" providerId="ADAL" clId="{FB0AB3F0-23C3-489F-B881-6AD323208DBB}" dt="2025-11-27T00:23:23.872" v="39" actId="2711"/>
          <ac:spMkLst>
            <pc:docMk/>
            <pc:sldMk cId="0" sldId="274"/>
            <ac:spMk id="327" creationId="{00000000-0000-0000-0000-000000000000}"/>
          </ac:spMkLst>
        </pc:spChg>
        <pc:spChg chg="mod">
          <ac:chgData name="Maria Arellano" userId="c1a92de7-2a9a-41b3-a595-86d8c28db5d0" providerId="ADAL" clId="{FB0AB3F0-23C3-489F-B881-6AD323208DBB}" dt="2025-11-27T00:23:29.344" v="40" actId="2711"/>
          <ac:spMkLst>
            <pc:docMk/>
            <pc:sldMk cId="0" sldId="274"/>
            <ac:spMk id="328" creationId="{00000000-0000-0000-0000-000000000000}"/>
          </ac:spMkLst>
        </pc:spChg>
        <pc:spChg chg="mod">
          <ac:chgData name="Maria Arellano" userId="c1a92de7-2a9a-41b3-a595-86d8c28db5d0" providerId="ADAL" clId="{FB0AB3F0-23C3-489F-B881-6AD323208DBB}" dt="2025-11-27T00:23:34.728" v="41" actId="2711"/>
          <ac:spMkLst>
            <pc:docMk/>
            <pc:sldMk cId="0" sldId="274"/>
            <ac:spMk id="330" creationId="{00000000-0000-0000-0000-000000000000}"/>
          </ac:spMkLst>
        </pc:spChg>
        <pc:spChg chg="mod">
          <ac:chgData name="Maria Arellano" userId="c1a92de7-2a9a-41b3-a595-86d8c28db5d0" providerId="ADAL" clId="{FB0AB3F0-23C3-489F-B881-6AD323208DBB}" dt="2025-11-27T00:23:39.449" v="42" actId="2711"/>
          <ac:spMkLst>
            <pc:docMk/>
            <pc:sldMk cId="0" sldId="274"/>
            <ac:spMk id="331" creationId="{00000000-0000-0000-0000-000000000000}"/>
          </ac:spMkLst>
        </pc:spChg>
      </pc:sldChg>
      <pc:sldChg chg="modSp mod">
        <pc:chgData name="Maria Arellano" userId="c1a92de7-2a9a-41b3-a595-86d8c28db5d0" providerId="ADAL" clId="{FB0AB3F0-23C3-489F-B881-6AD323208DBB}" dt="2025-11-27T00:20:08.080" v="10" actId="1076"/>
        <pc:sldMkLst>
          <pc:docMk/>
          <pc:sldMk cId="1459691012" sldId="278"/>
        </pc:sldMkLst>
        <pc:spChg chg="mod">
          <ac:chgData name="Maria Arellano" userId="c1a92de7-2a9a-41b3-a595-86d8c28db5d0" providerId="ADAL" clId="{FB0AB3F0-23C3-489F-B881-6AD323208DBB}" dt="2025-11-27T00:20:08.080" v="10" actId="1076"/>
          <ac:spMkLst>
            <pc:docMk/>
            <pc:sldMk cId="1459691012" sldId="278"/>
            <ac:spMk id="237" creationId="{1036257D-3ADF-85B1-679E-47C5CE49E7F4}"/>
          </ac:spMkLst>
        </pc:spChg>
      </pc:sldChg>
    </pc:docChg>
  </pc:docChgLst>
  <pc:docChgLst>
    <pc:chgData name="Rouchen Kurdi" userId="S::rkurdi@conservation.org::fec42cb0-a617-45ce-8cfe-d6a180bc8420" providerId="AD" clId="Web-{57711608-27F1-273C-465C-F627D9FBD5B5}"/>
    <pc:docChg chg="addSld delSld">
      <pc:chgData name="Rouchen Kurdi" userId="S::rkurdi@conservation.org::fec42cb0-a617-45ce-8cfe-d6a180bc8420" providerId="AD" clId="Web-{57711608-27F1-273C-465C-F627D9FBD5B5}" dt="2025-12-05T10:06:12.802" v="1"/>
      <pc:docMkLst>
        <pc:docMk/>
      </pc:docMkLst>
      <pc:sldChg chg="new del">
        <pc:chgData name="Rouchen Kurdi" userId="S::rkurdi@conservation.org::fec42cb0-a617-45ce-8cfe-d6a180bc8420" providerId="AD" clId="Web-{57711608-27F1-273C-465C-F627D9FBD5B5}" dt="2025-12-05T10:06:12.802" v="1"/>
        <pc:sldMkLst>
          <pc:docMk/>
          <pc:sldMk cId="221722707" sldId="280"/>
        </pc:sldMkLst>
      </pc:sldChg>
    </pc:docChg>
  </pc:docChgLst>
  <pc:docChgLst>
    <pc:chgData name="Janet C. Edmond" userId="38b726e0-f037-4c8f-bc92-6d35625a59ca" providerId="ADAL" clId="{E39B7F4A-3366-440C-910B-8461A083F166}"/>
    <pc:docChg chg="undo custSel modSld">
      <pc:chgData name="Janet C. Edmond" userId="38b726e0-f037-4c8f-bc92-6d35625a59ca" providerId="ADAL" clId="{E39B7F4A-3366-440C-910B-8461A083F166}" dt="2025-11-26T03:27:34.595" v="2060" actId="790"/>
      <pc:docMkLst>
        <pc:docMk/>
      </pc:docMkLst>
      <pc:sldChg chg="addSp delSp modSp mod">
        <pc:chgData name="Janet C. Edmond" userId="38b726e0-f037-4c8f-bc92-6d35625a59ca" providerId="ADAL" clId="{E39B7F4A-3366-440C-910B-8461A083F166}" dt="2025-11-26T03:27:08.879" v="2058" actId="13926"/>
        <pc:sldMkLst>
          <pc:docMk/>
          <pc:sldMk cId="0" sldId="257"/>
        </pc:sldMkLst>
        <pc:spChg chg="mod">
          <ac:chgData name="Janet C. Edmond" userId="38b726e0-f037-4c8f-bc92-6d35625a59ca" providerId="ADAL" clId="{E39B7F4A-3366-440C-910B-8461A083F166}" dt="2025-11-26T03:27:08.879" v="2058" actId="13926"/>
          <ac:spMkLst>
            <pc:docMk/>
            <pc:sldMk cId="0" sldId="257"/>
            <ac:spMk id="211" creationId="{00000000-0000-0000-0000-000000000000}"/>
          </ac:spMkLst>
        </pc:spChg>
      </pc:sldChg>
      <pc:sldChg chg="addSp delSp modSp mod">
        <pc:chgData name="Janet C. Edmond" userId="38b726e0-f037-4c8f-bc92-6d35625a59ca" providerId="ADAL" clId="{E39B7F4A-3366-440C-910B-8461A083F166}" dt="2025-11-26T03:27:15.188" v="2059" actId="13926"/>
        <pc:sldMkLst>
          <pc:docMk/>
          <pc:sldMk cId="0" sldId="258"/>
        </pc:sldMkLst>
        <pc:spChg chg="mod">
          <ac:chgData name="Janet C. Edmond" userId="38b726e0-f037-4c8f-bc92-6d35625a59ca" providerId="ADAL" clId="{E39B7F4A-3366-440C-910B-8461A083F166}" dt="2025-11-26T03:27:15.188" v="2059" actId="13926"/>
          <ac:spMkLst>
            <pc:docMk/>
            <pc:sldMk cId="0" sldId="258"/>
            <ac:spMk id="218" creationId="{00000000-0000-0000-0000-000000000000}"/>
          </ac:spMkLst>
        </pc:spChg>
      </pc:sldChg>
      <pc:sldChg chg="addSp delSp modSp mod">
        <pc:chgData name="Janet C. Edmond" userId="38b726e0-f037-4c8f-bc92-6d35625a59ca" providerId="ADAL" clId="{E39B7F4A-3366-440C-910B-8461A083F166}" dt="2025-11-26T03:27:34.595" v="2060" actId="790"/>
        <pc:sldMkLst>
          <pc:docMk/>
          <pc:sldMk cId="0" sldId="259"/>
        </pc:sldMkLst>
        <pc:spChg chg="mod">
          <ac:chgData name="Janet C. Edmond" userId="38b726e0-f037-4c8f-bc92-6d35625a59ca" providerId="ADAL" clId="{E39B7F4A-3366-440C-910B-8461A083F166}" dt="2025-11-26T03:27:34.595" v="2060" actId="790"/>
          <ac:spMkLst>
            <pc:docMk/>
            <pc:sldMk cId="0" sldId="259"/>
            <ac:spMk id="224" creationId="{00000000-0000-0000-0000-000000000000}"/>
          </ac:spMkLst>
        </pc:spChg>
      </pc:sldChg>
      <pc:sldChg chg="addSp delSp modSp mod">
        <pc:chgData name="Janet C. Edmond" userId="38b726e0-f037-4c8f-bc92-6d35625a59ca" providerId="ADAL" clId="{E39B7F4A-3366-440C-910B-8461A083F166}" dt="2025-11-25T22:36:48.430" v="1433" actId="2711"/>
        <pc:sldMkLst>
          <pc:docMk/>
          <pc:sldMk cId="0" sldId="266"/>
        </pc:sldMkLst>
        <pc:spChg chg="add mod">
          <ac:chgData name="Janet C. Edmond" userId="38b726e0-f037-4c8f-bc92-6d35625a59ca" providerId="ADAL" clId="{E39B7F4A-3366-440C-910B-8461A083F166}" dt="2025-11-25T22:31:57.705" v="1285" actId="790"/>
          <ac:spMkLst>
            <pc:docMk/>
            <pc:sldMk cId="0" sldId="266"/>
            <ac:spMk id="4" creationId="{6DA9D3CF-EDA2-14DA-5D5E-E64EAD7448E1}"/>
          </ac:spMkLst>
        </pc:spChg>
        <pc:spChg chg="mod">
          <ac:chgData name="Janet C. Edmond" userId="38b726e0-f037-4c8f-bc92-6d35625a59ca" providerId="ADAL" clId="{E39B7F4A-3366-440C-910B-8461A083F166}" dt="2025-11-25T22:36:48.430" v="1433" actId="2711"/>
          <ac:spMkLst>
            <pc:docMk/>
            <pc:sldMk cId="0" sldId="266"/>
            <ac:spMk id="280" creationId="{00000000-0000-0000-0000-000000000000}"/>
          </ac:spMkLst>
        </pc:spChg>
      </pc:sldChg>
      <pc:sldChg chg="addSp delSp modSp mod">
        <pc:chgData name="Janet C. Edmond" userId="38b726e0-f037-4c8f-bc92-6d35625a59ca" providerId="ADAL" clId="{E39B7F4A-3366-440C-910B-8461A083F166}" dt="2025-11-25T22:37:11.047" v="1436" actId="2711"/>
        <pc:sldMkLst>
          <pc:docMk/>
          <pc:sldMk cId="0" sldId="267"/>
        </pc:sldMkLst>
        <pc:spChg chg="add mod">
          <ac:chgData name="Janet C. Edmond" userId="38b726e0-f037-4c8f-bc92-6d35625a59ca" providerId="ADAL" clId="{E39B7F4A-3366-440C-910B-8461A083F166}" dt="2025-11-25T22:35:58.333" v="1369" actId="790"/>
          <ac:spMkLst>
            <pc:docMk/>
            <pc:sldMk cId="0" sldId="267"/>
            <ac:spMk id="4" creationId="{DCD17CA4-64B0-C3D2-5D5C-7B24BF51E8E6}"/>
          </ac:spMkLst>
        </pc:spChg>
        <pc:spChg chg="mod">
          <ac:chgData name="Janet C. Edmond" userId="38b726e0-f037-4c8f-bc92-6d35625a59ca" providerId="ADAL" clId="{E39B7F4A-3366-440C-910B-8461A083F166}" dt="2025-11-25T22:37:11.047" v="1436" actId="2711"/>
          <ac:spMkLst>
            <pc:docMk/>
            <pc:sldMk cId="0" sldId="267"/>
            <ac:spMk id="285" creationId="{00000000-0000-0000-0000-000000000000}"/>
          </ac:spMkLst>
        </pc:spChg>
        <pc:spChg chg="mod">
          <ac:chgData name="Janet C. Edmond" userId="38b726e0-f037-4c8f-bc92-6d35625a59ca" providerId="ADAL" clId="{E39B7F4A-3366-440C-910B-8461A083F166}" dt="2025-11-25T22:36:59.906" v="1434" actId="2711"/>
          <ac:spMkLst>
            <pc:docMk/>
            <pc:sldMk cId="0" sldId="267"/>
            <ac:spMk id="286" creationId="{00000000-0000-0000-0000-000000000000}"/>
          </ac:spMkLst>
        </pc:spChg>
        <pc:graphicFrameChg chg="mod">
          <ac:chgData name="Janet C. Edmond" userId="38b726e0-f037-4c8f-bc92-6d35625a59ca" providerId="ADAL" clId="{E39B7F4A-3366-440C-910B-8461A083F166}" dt="2025-11-25T22:37:05.169" v="1435" actId="1076"/>
          <ac:graphicFrameMkLst>
            <pc:docMk/>
            <pc:sldMk cId="0" sldId="267"/>
            <ac:graphicFrameMk id="2" creationId="{DC45E704-91CD-51B0-9B40-0E274C39461B}"/>
          </ac:graphicFrameMkLst>
        </pc:graphicFrameChg>
      </pc:sldChg>
      <pc:sldChg chg="modSp mod">
        <pc:chgData name="Janet C. Edmond" userId="38b726e0-f037-4c8f-bc92-6d35625a59ca" providerId="ADAL" clId="{E39B7F4A-3366-440C-910B-8461A083F166}" dt="2025-11-25T22:40:49.421" v="1593" actId="20577"/>
        <pc:sldMkLst>
          <pc:docMk/>
          <pc:sldMk cId="0" sldId="268"/>
        </pc:sldMkLst>
        <pc:spChg chg="mod">
          <ac:chgData name="Janet C. Edmond" userId="38b726e0-f037-4c8f-bc92-6d35625a59ca" providerId="ADAL" clId="{E39B7F4A-3366-440C-910B-8461A083F166}" dt="2025-11-25T22:40:49.421" v="1593" actId="20577"/>
          <ac:spMkLst>
            <pc:docMk/>
            <pc:sldMk cId="0" sldId="268"/>
            <ac:spMk id="291" creationId="{00000000-0000-0000-0000-000000000000}"/>
          </ac:spMkLst>
        </pc:spChg>
      </pc:sldChg>
      <pc:sldChg chg="addSp delSp modSp mod">
        <pc:chgData name="Janet C. Edmond" userId="38b726e0-f037-4c8f-bc92-6d35625a59ca" providerId="ADAL" clId="{E39B7F4A-3366-440C-910B-8461A083F166}" dt="2025-11-26T03:25:11.562" v="2054" actId="790"/>
        <pc:sldMkLst>
          <pc:docMk/>
          <pc:sldMk cId="0" sldId="269"/>
        </pc:sldMkLst>
        <pc:spChg chg="mod">
          <ac:chgData name="Janet C. Edmond" userId="38b726e0-f037-4c8f-bc92-6d35625a59ca" providerId="ADAL" clId="{E39B7F4A-3366-440C-910B-8461A083F166}" dt="2025-11-26T03:25:11.562" v="2054" actId="790"/>
          <ac:spMkLst>
            <pc:docMk/>
            <pc:sldMk cId="0" sldId="269"/>
            <ac:spMk id="297" creationId="{00000000-0000-0000-0000-000000000000}"/>
          </ac:spMkLst>
        </pc:spChg>
      </pc:sldChg>
      <pc:sldChg chg="addSp modSp mod">
        <pc:chgData name="Janet C. Edmond" userId="38b726e0-f037-4c8f-bc92-6d35625a59ca" providerId="ADAL" clId="{E39B7F4A-3366-440C-910B-8461A083F166}" dt="2025-11-25T22:45:44.744" v="1691" actId="790"/>
        <pc:sldMkLst>
          <pc:docMk/>
          <pc:sldMk cId="0" sldId="270"/>
        </pc:sldMkLst>
        <pc:spChg chg="add mod">
          <ac:chgData name="Janet C. Edmond" userId="38b726e0-f037-4c8f-bc92-6d35625a59ca" providerId="ADAL" clId="{E39B7F4A-3366-440C-910B-8461A083F166}" dt="2025-11-25T22:45:44.744" v="1691" actId="790"/>
          <ac:spMkLst>
            <pc:docMk/>
            <pc:sldMk cId="0" sldId="270"/>
            <ac:spMk id="2" creationId="{7B6E3BCB-5D30-17ED-2B81-005268D7DCE8}"/>
          </ac:spMkLst>
        </pc:spChg>
        <pc:spChg chg="add mod">
          <ac:chgData name="Janet C. Edmond" userId="38b726e0-f037-4c8f-bc92-6d35625a59ca" providerId="ADAL" clId="{E39B7F4A-3366-440C-910B-8461A083F166}" dt="2025-11-25T22:45:44.744" v="1691" actId="790"/>
          <ac:spMkLst>
            <pc:docMk/>
            <pc:sldMk cId="0" sldId="270"/>
            <ac:spMk id="3" creationId="{6F71FDBA-4657-C7C9-C8CA-38618DC49A62}"/>
          </ac:spMkLst>
        </pc:spChg>
        <pc:spChg chg="mod">
          <ac:chgData name="Janet C. Edmond" userId="38b726e0-f037-4c8f-bc92-6d35625a59ca" providerId="ADAL" clId="{E39B7F4A-3366-440C-910B-8461A083F166}" dt="2025-11-25T22:45:44.744" v="1691" actId="790"/>
          <ac:spMkLst>
            <pc:docMk/>
            <pc:sldMk cId="0" sldId="270"/>
            <ac:spMk id="303" creationId="{00000000-0000-0000-0000-000000000000}"/>
          </ac:spMkLst>
        </pc:spChg>
        <pc:spChg chg="mod">
          <ac:chgData name="Janet C. Edmond" userId="38b726e0-f037-4c8f-bc92-6d35625a59ca" providerId="ADAL" clId="{E39B7F4A-3366-440C-910B-8461A083F166}" dt="2025-11-25T22:45:44.744" v="1691" actId="790"/>
          <ac:spMkLst>
            <pc:docMk/>
            <pc:sldMk cId="0" sldId="270"/>
            <ac:spMk id="304" creationId="{00000000-0000-0000-0000-000000000000}"/>
          </ac:spMkLst>
        </pc:spChg>
      </pc:sldChg>
      <pc:sldChg chg="addSp delSp modSp mod">
        <pc:chgData name="Janet C. Edmond" userId="38b726e0-f037-4c8f-bc92-6d35625a59ca" providerId="ADAL" clId="{E39B7F4A-3366-440C-910B-8461A083F166}" dt="2025-11-25T22:49:18.250" v="1727"/>
        <pc:sldMkLst>
          <pc:docMk/>
          <pc:sldMk cId="0" sldId="271"/>
        </pc:sldMkLst>
        <pc:spChg chg="mod">
          <ac:chgData name="Janet C. Edmond" userId="38b726e0-f037-4c8f-bc92-6d35625a59ca" providerId="ADAL" clId="{E39B7F4A-3366-440C-910B-8461A083F166}" dt="2025-11-25T22:49:17.135" v="1725" actId="790"/>
          <ac:spMkLst>
            <pc:docMk/>
            <pc:sldMk cId="0" sldId="271"/>
            <ac:spMk id="309" creationId="{00000000-0000-0000-0000-000000000000}"/>
          </ac:spMkLst>
        </pc:spChg>
        <pc:spChg chg="mod">
          <ac:chgData name="Janet C. Edmond" userId="38b726e0-f037-4c8f-bc92-6d35625a59ca" providerId="ADAL" clId="{E39B7F4A-3366-440C-910B-8461A083F166}" dt="2025-11-25T22:49:17.135" v="1725" actId="790"/>
          <ac:spMkLst>
            <pc:docMk/>
            <pc:sldMk cId="0" sldId="271"/>
            <ac:spMk id="310" creationId="{00000000-0000-0000-0000-000000000000}"/>
          </ac:spMkLst>
        </pc:spChg>
      </pc:sldChg>
      <pc:sldChg chg="addSp delSp modSp mod">
        <pc:chgData name="Janet C. Edmond" userId="38b726e0-f037-4c8f-bc92-6d35625a59ca" providerId="ADAL" clId="{E39B7F4A-3366-440C-910B-8461A083F166}" dt="2025-11-25T22:54:37.810" v="1851" actId="790"/>
        <pc:sldMkLst>
          <pc:docMk/>
          <pc:sldMk cId="0" sldId="272"/>
        </pc:sldMkLst>
        <pc:spChg chg="mod">
          <ac:chgData name="Janet C. Edmond" userId="38b726e0-f037-4c8f-bc92-6d35625a59ca" providerId="ADAL" clId="{E39B7F4A-3366-440C-910B-8461A083F166}" dt="2025-11-25T22:54:37.810" v="1851" actId="790"/>
          <ac:spMkLst>
            <pc:docMk/>
            <pc:sldMk cId="0" sldId="272"/>
            <ac:spMk id="315" creationId="{00000000-0000-0000-0000-000000000000}"/>
          </ac:spMkLst>
        </pc:spChg>
      </pc:sldChg>
      <pc:sldChg chg="addSp modSp mod">
        <pc:chgData name="Janet C. Edmond" userId="38b726e0-f037-4c8f-bc92-6d35625a59ca" providerId="ADAL" clId="{E39B7F4A-3366-440C-910B-8461A083F166}" dt="2025-11-25T22:54:50.430" v="1852" actId="790"/>
        <pc:sldMkLst>
          <pc:docMk/>
          <pc:sldMk cId="0" sldId="273"/>
        </pc:sldMkLst>
        <pc:spChg chg="add mod">
          <ac:chgData name="Janet C. Edmond" userId="38b726e0-f037-4c8f-bc92-6d35625a59ca" providerId="ADAL" clId="{E39B7F4A-3366-440C-910B-8461A083F166}" dt="2025-11-25T22:54:50.430" v="1852" actId="790"/>
          <ac:spMkLst>
            <pc:docMk/>
            <pc:sldMk cId="0" sldId="273"/>
            <ac:spMk id="2" creationId="{7DC37C1C-EFB3-8833-1A0A-7EB9FA973F73}"/>
          </ac:spMkLst>
        </pc:spChg>
        <pc:spChg chg="add mod">
          <ac:chgData name="Janet C. Edmond" userId="38b726e0-f037-4c8f-bc92-6d35625a59ca" providerId="ADAL" clId="{E39B7F4A-3366-440C-910B-8461A083F166}" dt="2025-11-25T22:54:50.430" v="1852" actId="790"/>
          <ac:spMkLst>
            <pc:docMk/>
            <pc:sldMk cId="0" sldId="273"/>
            <ac:spMk id="3" creationId="{D0AE1150-34E0-FA55-025F-BE935834AFAD}"/>
          </ac:spMkLst>
        </pc:spChg>
        <pc:spChg chg="mod">
          <ac:chgData name="Janet C. Edmond" userId="38b726e0-f037-4c8f-bc92-6d35625a59ca" providerId="ADAL" clId="{E39B7F4A-3366-440C-910B-8461A083F166}" dt="2025-11-25T22:54:50.430" v="1852" actId="790"/>
          <ac:spMkLst>
            <pc:docMk/>
            <pc:sldMk cId="0" sldId="273"/>
            <ac:spMk id="321" creationId="{00000000-0000-0000-0000-000000000000}"/>
          </ac:spMkLst>
        </pc:spChg>
        <pc:spChg chg="mod">
          <ac:chgData name="Janet C. Edmond" userId="38b726e0-f037-4c8f-bc92-6d35625a59ca" providerId="ADAL" clId="{E39B7F4A-3366-440C-910B-8461A083F166}" dt="2025-11-25T22:54:50.430" v="1852" actId="790"/>
          <ac:spMkLst>
            <pc:docMk/>
            <pc:sldMk cId="0" sldId="273"/>
            <ac:spMk id="322" creationId="{00000000-0000-0000-0000-000000000000}"/>
          </ac:spMkLst>
        </pc:spChg>
      </pc:sldChg>
      <pc:sldChg chg="addSp delSp modSp mod">
        <pc:chgData name="Janet C. Edmond" userId="38b726e0-f037-4c8f-bc92-6d35625a59ca" providerId="ADAL" clId="{E39B7F4A-3366-440C-910B-8461A083F166}" dt="2025-11-25T23:02:38.696" v="1975" actId="790"/>
        <pc:sldMkLst>
          <pc:docMk/>
          <pc:sldMk cId="0" sldId="274"/>
        </pc:sldMkLst>
        <pc:spChg chg="mod">
          <ac:chgData name="Janet C. Edmond" userId="38b726e0-f037-4c8f-bc92-6d35625a59ca" providerId="ADAL" clId="{E39B7F4A-3366-440C-910B-8461A083F166}" dt="2025-11-25T23:02:38.696" v="1975" actId="790"/>
          <ac:spMkLst>
            <pc:docMk/>
            <pc:sldMk cId="0" sldId="274"/>
            <ac:spMk id="327" creationId="{00000000-0000-0000-0000-000000000000}"/>
          </ac:spMkLst>
        </pc:spChg>
        <pc:spChg chg="mod">
          <ac:chgData name="Janet C. Edmond" userId="38b726e0-f037-4c8f-bc92-6d35625a59ca" providerId="ADAL" clId="{E39B7F4A-3366-440C-910B-8461A083F166}" dt="2025-11-25T23:02:38.696" v="1975" actId="790"/>
          <ac:spMkLst>
            <pc:docMk/>
            <pc:sldMk cId="0" sldId="274"/>
            <ac:spMk id="328" creationId="{00000000-0000-0000-0000-000000000000}"/>
          </ac:spMkLst>
        </pc:spChg>
        <pc:spChg chg="add del mod">
          <ac:chgData name="Janet C. Edmond" userId="38b726e0-f037-4c8f-bc92-6d35625a59ca" providerId="ADAL" clId="{E39B7F4A-3366-440C-910B-8461A083F166}" dt="2025-11-25T23:02:38.696" v="1975" actId="790"/>
          <ac:spMkLst>
            <pc:docMk/>
            <pc:sldMk cId="0" sldId="274"/>
            <ac:spMk id="330" creationId="{00000000-0000-0000-0000-000000000000}"/>
          </ac:spMkLst>
        </pc:spChg>
        <pc:spChg chg="mod">
          <ac:chgData name="Janet C. Edmond" userId="38b726e0-f037-4c8f-bc92-6d35625a59ca" providerId="ADAL" clId="{E39B7F4A-3366-440C-910B-8461A083F166}" dt="2025-11-25T23:02:38.696" v="1975" actId="790"/>
          <ac:spMkLst>
            <pc:docMk/>
            <pc:sldMk cId="0" sldId="274"/>
            <ac:spMk id="331" creationId="{00000000-0000-0000-0000-000000000000}"/>
          </ac:spMkLst>
        </pc:spChg>
      </pc:sldChg>
      <pc:sldChg chg="addSp delSp modSp mod">
        <pc:chgData name="Janet C. Edmond" userId="38b726e0-f037-4c8f-bc92-6d35625a59ca" providerId="ADAL" clId="{E39B7F4A-3366-440C-910B-8461A083F166}" dt="2025-11-26T03:23:19.381" v="2022" actId="790"/>
        <pc:sldMkLst>
          <pc:docMk/>
          <pc:sldMk cId="0" sldId="275"/>
        </pc:sldMkLst>
        <pc:spChg chg="mod">
          <ac:chgData name="Janet C. Edmond" userId="38b726e0-f037-4c8f-bc92-6d35625a59ca" providerId="ADAL" clId="{E39B7F4A-3366-440C-910B-8461A083F166}" dt="2025-11-26T03:23:19.381" v="2022" actId="790"/>
          <ac:spMkLst>
            <pc:docMk/>
            <pc:sldMk cId="0" sldId="275"/>
            <ac:spMk id="336" creationId="{00000000-0000-0000-0000-000000000000}"/>
          </ac:spMkLst>
        </pc:spChg>
        <pc:spChg chg="mod">
          <ac:chgData name="Janet C. Edmond" userId="38b726e0-f037-4c8f-bc92-6d35625a59ca" providerId="ADAL" clId="{E39B7F4A-3366-440C-910B-8461A083F166}" dt="2025-11-26T03:23:19.381" v="2022" actId="790"/>
          <ac:spMkLst>
            <pc:docMk/>
            <pc:sldMk cId="0" sldId="275"/>
            <ac:spMk id="337" creationId="{00000000-0000-0000-0000-000000000000}"/>
          </ac:spMkLst>
        </pc:spChg>
      </pc:sldChg>
      <pc:sldChg chg="addSp delSp modSp mod">
        <pc:chgData name="Janet C. Edmond" userId="38b726e0-f037-4c8f-bc92-6d35625a59ca" providerId="ADAL" clId="{E39B7F4A-3366-440C-910B-8461A083F166}" dt="2025-11-26T03:24:38.546" v="2053" actId="790"/>
        <pc:sldMkLst>
          <pc:docMk/>
          <pc:sldMk cId="0" sldId="276"/>
        </pc:sldMkLst>
        <pc:spChg chg="mod">
          <ac:chgData name="Janet C. Edmond" userId="38b726e0-f037-4c8f-bc92-6d35625a59ca" providerId="ADAL" clId="{E39B7F4A-3366-440C-910B-8461A083F166}" dt="2025-11-26T03:24:38.546" v="2053" actId="790"/>
          <ac:spMkLst>
            <pc:docMk/>
            <pc:sldMk cId="0" sldId="276"/>
            <ac:spMk id="342" creationId="{00000000-0000-0000-0000-000000000000}"/>
          </ac:spMkLst>
        </pc:spChg>
      </pc:sldChg>
      <pc:sldChg chg="addSp modSp mod">
        <pc:chgData name="Janet C. Edmond" userId="38b726e0-f037-4c8f-bc92-6d35625a59ca" providerId="ADAL" clId="{E39B7F4A-3366-440C-910B-8461A083F166}" dt="2025-11-25T22:40:23.601" v="1583" actId="790"/>
        <pc:sldMkLst>
          <pc:docMk/>
          <pc:sldMk cId="1466018936" sldId="279"/>
        </pc:sldMkLst>
        <pc:spChg chg="add mod">
          <ac:chgData name="Janet C. Edmond" userId="38b726e0-f037-4c8f-bc92-6d35625a59ca" providerId="ADAL" clId="{E39B7F4A-3366-440C-910B-8461A083F166}" dt="2025-11-25T22:40:23.601" v="1583" actId="790"/>
          <ac:spMkLst>
            <pc:docMk/>
            <pc:sldMk cId="1466018936" sldId="279"/>
            <ac:spMk id="3" creationId="{A2EC66BD-D48A-A912-B702-7CEFB8A065EF}"/>
          </ac:spMkLst>
        </pc:spChg>
        <pc:spChg chg="mod">
          <ac:chgData name="Janet C. Edmond" userId="38b726e0-f037-4c8f-bc92-6d35625a59ca" providerId="ADAL" clId="{E39B7F4A-3366-440C-910B-8461A083F166}" dt="2025-11-25T22:40:23.601" v="1583" actId="790"/>
          <ac:spMkLst>
            <pc:docMk/>
            <pc:sldMk cId="1466018936" sldId="279"/>
            <ac:spMk id="285" creationId="{51AC8574-817D-58A0-904D-D89F2B8590D1}"/>
          </ac:spMkLst>
        </pc:spChg>
        <pc:spChg chg="mod">
          <ac:chgData name="Janet C. Edmond" userId="38b726e0-f037-4c8f-bc92-6d35625a59ca" providerId="ADAL" clId="{E39B7F4A-3366-440C-910B-8461A083F166}" dt="2025-11-25T22:40:23.601" v="1583" actId="790"/>
          <ac:spMkLst>
            <pc:docMk/>
            <pc:sldMk cId="1466018936" sldId="279"/>
            <ac:spMk id="286" creationId="{DC5750C4-87EF-349D-560A-3BCC3C3F5301}"/>
          </ac:spMkLst>
        </pc:spChg>
      </pc:sldChg>
    </pc:docChg>
  </pc:docChgLst>
  <pc:docChgLst>
    <pc:chgData name="Karine Marion" userId="ae016607-0009-4749-ae0f-3098405570a5" providerId="ADAL" clId="{CE706A4D-B975-4A19-A4F0-F238AE679248}"/>
    <pc:docChg chg="custSel modSld">
      <pc:chgData name="Karine Marion" userId="ae016607-0009-4749-ae0f-3098405570a5" providerId="ADAL" clId="{CE706A4D-B975-4A19-A4F0-F238AE679248}" dt="2025-12-19T21:31:42.824" v="859" actId="20577"/>
      <pc:docMkLst>
        <pc:docMk/>
      </pc:docMkLst>
      <pc:sldChg chg="modSp mod">
        <pc:chgData name="Karine Marion" userId="ae016607-0009-4749-ae0f-3098405570a5" providerId="ADAL" clId="{CE706A4D-B975-4A19-A4F0-F238AE679248}" dt="2025-12-19T21:15:00.431" v="20" actId="20577"/>
        <pc:sldMkLst>
          <pc:docMk/>
          <pc:sldMk cId="0" sldId="256"/>
        </pc:sldMkLst>
        <pc:spChg chg="mod">
          <ac:chgData name="Karine Marion" userId="ae016607-0009-4749-ae0f-3098405570a5" providerId="ADAL" clId="{CE706A4D-B975-4A19-A4F0-F238AE679248}" dt="2025-12-19T21:15:00.431" v="20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Karine Marion" userId="ae016607-0009-4749-ae0f-3098405570a5" providerId="ADAL" clId="{CE706A4D-B975-4A19-A4F0-F238AE679248}" dt="2025-12-19T21:14:41.718" v="10" actId="20577"/>
          <ac:spMkLst>
            <pc:docMk/>
            <pc:sldMk cId="0" sldId="256"/>
            <ac:spMk id="194" creationId="{00000000-0000-0000-0000-000000000000}"/>
          </ac:spMkLst>
        </pc:spChg>
      </pc:sldChg>
      <pc:sldChg chg="modSp mod">
        <pc:chgData name="Karine Marion" userId="ae016607-0009-4749-ae0f-3098405570a5" providerId="ADAL" clId="{CE706A4D-B975-4A19-A4F0-F238AE679248}" dt="2025-12-19T21:17:39.543" v="165" actId="403"/>
        <pc:sldMkLst>
          <pc:docMk/>
          <pc:sldMk cId="0" sldId="257"/>
        </pc:sldMkLst>
        <pc:spChg chg="mod">
          <ac:chgData name="Karine Marion" userId="ae016607-0009-4749-ae0f-3098405570a5" providerId="ADAL" clId="{CE706A4D-B975-4A19-A4F0-F238AE679248}" dt="2025-12-19T21:15:23.864" v="21" actId="1076"/>
          <ac:spMkLst>
            <pc:docMk/>
            <pc:sldMk cId="0" sldId="257"/>
            <ac:spMk id="210" creationId="{00000000-0000-0000-0000-000000000000}"/>
          </ac:spMkLst>
        </pc:spChg>
        <pc:spChg chg="mod">
          <ac:chgData name="Karine Marion" userId="ae016607-0009-4749-ae0f-3098405570a5" providerId="ADAL" clId="{CE706A4D-B975-4A19-A4F0-F238AE679248}" dt="2025-12-19T21:17:39.543" v="165" actId="403"/>
          <ac:spMkLst>
            <pc:docMk/>
            <pc:sldMk cId="0" sldId="257"/>
            <ac:spMk id="211" creationId="{00000000-0000-0000-0000-000000000000}"/>
          </ac:spMkLst>
        </pc:spChg>
      </pc:sldChg>
      <pc:sldChg chg="modSp mod">
        <pc:chgData name="Karine Marion" userId="ae016607-0009-4749-ae0f-3098405570a5" providerId="ADAL" clId="{CE706A4D-B975-4A19-A4F0-F238AE679248}" dt="2025-12-19T21:18:30.510" v="235" actId="20577"/>
        <pc:sldMkLst>
          <pc:docMk/>
          <pc:sldMk cId="0" sldId="258"/>
        </pc:sldMkLst>
        <pc:spChg chg="mod">
          <ac:chgData name="Karine Marion" userId="ae016607-0009-4749-ae0f-3098405570a5" providerId="ADAL" clId="{CE706A4D-B975-4A19-A4F0-F238AE679248}" dt="2025-12-19T21:18:30.510" v="235" actId="20577"/>
          <ac:spMkLst>
            <pc:docMk/>
            <pc:sldMk cId="0" sldId="258"/>
            <ac:spMk id="218" creationId="{00000000-0000-0000-0000-000000000000}"/>
          </ac:spMkLst>
        </pc:spChg>
      </pc:sldChg>
      <pc:sldChg chg="modSp mod">
        <pc:chgData name="Karine Marion" userId="ae016607-0009-4749-ae0f-3098405570a5" providerId="ADAL" clId="{CE706A4D-B975-4A19-A4F0-F238AE679248}" dt="2025-12-19T21:19:18.379" v="250" actId="6549"/>
        <pc:sldMkLst>
          <pc:docMk/>
          <pc:sldMk cId="0" sldId="260"/>
        </pc:sldMkLst>
        <pc:spChg chg="mod">
          <ac:chgData name="Karine Marion" userId="ae016607-0009-4749-ae0f-3098405570a5" providerId="ADAL" clId="{CE706A4D-B975-4A19-A4F0-F238AE679248}" dt="2025-12-19T21:19:18.379" v="250" actId="6549"/>
          <ac:spMkLst>
            <pc:docMk/>
            <pc:sldMk cId="0" sldId="260"/>
            <ac:spMk id="231" creationId="{00000000-0000-0000-0000-000000000000}"/>
          </ac:spMkLst>
        </pc:spChg>
      </pc:sldChg>
      <pc:sldChg chg="modSp mod">
        <pc:chgData name="Karine Marion" userId="ae016607-0009-4749-ae0f-3098405570a5" providerId="ADAL" clId="{CE706A4D-B975-4A19-A4F0-F238AE679248}" dt="2025-12-19T21:20:13.661" v="263" actId="12"/>
        <pc:sldMkLst>
          <pc:docMk/>
          <pc:sldMk cId="0" sldId="261"/>
        </pc:sldMkLst>
        <pc:spChg chg="mod">
          <ac:chgData name="Karine Marion" userId="ae016607-0009-4749-ae0f-3098405570a5" providerId="ADAL" clId="{CE706A4D-B975-4A19-A4F0-F238AE679248}" dt="2025-12-19T21:19:35.288" v="254" actId="20577"/>
          <ac:spMkLst>
            <pc:docMk/>
            <pc:sldMk cId="0" sldId="261"/>
            <ac:spMk id="237" creationId="{00000000-0000-0000-0000-000000000000}"/>
          </ac:spMkLst>
        </pc:spChg>
        <pc:spChg chg="mod">
          <ac:chgData name="Karine Marion" userId="ae016607-0009-4749-ae0f-3098405570a5" providerId="ADAL" clId="{CE706A4D-B975-4A19-A4F0-F238AE679248}" dt="2025-12-19T21:20:13.661" v="263" actId="12"/>
          <ac:spMkLst>
            <pc:docMk/>
            <pc:sldMk cId="0" sldId="261"/>
            <ac:spMk id="238" creationId="{00000000-0000-0000-0000-000000000000}"/>
          </ac:spMkLst>
        </pc:spChg>
      </pc:sldChg>
      <pc:sldChg chg="modSp mod">
        <pc:chgData name="Karine Marion" userId="ae016607-0009-4749-ae0f-3098405570a5" providerId="ADAL" clId="{CE706A4D-B975-4A19-A4F0-F238AE679248}" dt="2025-12-19T21:22:57.268" v="351" actId="20577"/>
        <pc:sldMkLst>
          <pc:docMk/>
          <pc:sldMk cId="0" sldId="262"/>
        </pc:sldMkLst>
        <pc:spChg chg="mod">
          <ac:chgData name="Karine Marion" userId="ae016607-0009-4749-ae0f-3098405570a5" providerId="ADAL" clId="{CE706A4D-B975-4A19-A4F0-F238AE679248}" dt="2025-12-19T21:22:22.374" v="333" actId="20577"/>
          <ac:spMkLst>
            <pc:docMk/>
            <pc:sldMk cId="0" sldId="262"/>
            <ac:spMk id="244" creationId="{00000000-0000-0000-0000-000000000000}"/>
          </ac:spMkLst>
        </pc:spChg>
        <pc:spChg chg="mod">
          <ac:chgData name="Karine Marion" userId="ae016607-0009-4749-ae0f-3098405570a5" providerId="ADAL" clId="{CE706A4D-B975-4A19-A4F0-F238AE679248}" dt="2025-12-19T21:22:34.355" v="348" actId="313"/>
          <ac:spMkLst>
            <pc:docMk/>
            <pc:sldMk cId="0" sldId="262"/>
            <ac:spMk id="247" creationId="{00000000-0000-0000-0000-000000000000}"/>
          </ac:spMkLst>
        </pc:spChg>
        <pc:spChg chg="mod">
          <ac:chgData name="Karine Marion" userId="ae016607-0009-4749-ae0f-3098405570a5" providerId="ADAL" clId="{CE706A4D-B975-4A19-A4F0-F238AE679248}" dt="2025-12-19T21:22:57.268" v="351" actId="20577"/>
          <ac:spMkLst>
            <pc:docMk/>
            <pc:sldMk cId="0" sldId="262"/>
            <ac:spMk id="248" creationId="{00000000-0000-0000-0000-000000000000}"/>
          </ac:spMkLst>
        </pc:spChg>
      </pc:sldChg>
      <pc:sldChg chg="modSp mod">
        <pc:chgData name="Karine Marion" userId="ae016607-0009-4749-ae0f-3098405570a5" providerId="ADAL" clId="{CE706A4D-B975-4A19-A4F0-F238AE679248}" dt="2025-12-19T21:23:50.979" v="413" actId="14100"/>
        <pc:sldMkLst>
          <pc:docMk/>
          <pc:sldMk cId="0" sldId="263"/>
        </pc:sldMkLst>
        <pc:spChg chg="mod">
          <ac:chgData name="Karine Marion" userId="ae016607-0009-4749-ae0f-3098405570a5" providerId="ADAL" clId="{CE706A4D-B975-4A19-A4F0-F238AE679248}" dt="2025-12-19T21:23:11.024" v="352" actId="20577"/>
          <ac:spMkLst>
            <pc:docMk/>
            <pc:sldMk cId="0" sldId="263"/>
            <ac:spMk id="255" creationId="{00000000-0000-0000-0000-000000000000}"/>
          </ac:spMkLst>
        </pc:spChg>
        <pc:spChg chg="mod">
          <ac:chgData name="Karine Marion" userId="ae016607-0009-4749-ae0f-3098405570a5" providerId="ADAL" clId="{CE706A4D-B975-4A19-A4F0-F238AE679248}" dt="2025-12-19T21:23:20.513" v="358" actId="20577"/>
          <ac:spMkLst>
            <pc:docMk/>
            <pc:sldMk cId="0" sldId="263"/>
            <ac:spMk id="260" creationId="{00000000-0000-0000-0000-000000000000}"/>
          </ac:spMkLst>
        </pc:spChg>
        <pc:spChg chg="mod">
          <ac:chgData name="Karine Marion" userId="ae016607-0009-4749-ae0f-3098405570a5" providerId="ADAL" clId="{CE706A4D-B975-4A19-A4F0-F238AE679248}" dt="2025-12-19T21:23:50.979" v="413" actId="14100"/>
          <ac:spMkLst>
            <pc:docMk/>
            <pc:sldMk cId="0" sldId="263"/>
            <ac:spMk id="261" creationId="{00000000-0000-0000-0000-000000000000}"/>
          </ac:spMkLst>
        </pc:spChg>
      </pc:sldChg>
      <pc:sldChg chg="modSp mod">
        <pc:chgData name="Karine Marion" userId="ae016607-0009-4749-ae0f-3098405570a5" providerId="ADAL" clId="{CE706A4D-B975-4A19-A4F0-F238AE679248}" dt="2025-12-19T21:24:48.024" v="481" actId="12"/>
        <pc:sldMkLst>
          <pc:docMk/>
          <pc:sldMk cId="0" sldId="264"/>
        </pc:sldMkLst>
        <pc:spChg chg="mod">
          <ac:chgData name="Karine Marion" userId="ae016607-0009-4749-ae0f-3098405570a5" providerId="ADAL" clId="{CE706A4D-B975-4A19-A4F0-F238AE679248}" dt="2025-12-19T21:23:56.856" v="414" actId="20577"/>
          <ac:spMkLst>
            <pc:docMk/>
            <pc:sldMk cId="0" sldId="264"/>
            <ac:spMk id="266" creationId="{00000000-0000-0000-0000-000000000000}"/>
          </ac:spMkLst>
        </pc:spChg>
        <pc:spChg chg="mod">
          <ac:chgData name="Karine Marion" userId="ae016607-0009-4749-ae0f-3098405570a5" providerId="ADAL" clId="{CE706A4D-B975-4A19-A4F0-F238AE679248}" dt="2025-12-19T21:24:48.024" v="481" actId="12"/>
          <ac:spMkLst>
            <pc:docMk/>
            <pc:sldMk cId="0" sldId="264"/>
            <ac:spMk id="267" creationId="{00000000-0000-0000-0000-000000000000}"/>
          </ac:spMkLst>
        </pc:spChg>
      </pc:sldChg>
      <pc:sldChg chg="modSp mod">
        <pc:chgData name="Karine Marion" userId="ae016607-0009-4749-ae0f-3098405570a5" providerId="ADAL" clId="{CE706A4D-B975-4A19-A4F0-F238AE679248}" dt="2025-12-19T21:25:24.387" v="521" actId="20577"/>
        <pc:sldMkLst>
          <pc:docMk/>
          <pc:sldMk cId="0" sldId="266"/>
        </pc:sldMkLst>
        <pc:spChg chg="mod">
          <ac:chgData name="Karine Marion" userId="ae016607-0009-4749-ae0f-3098405570a5" providerId="ADAL" clId="{CE706A4D-B975-4A19-A4F0-F238AE679248}" dt="2025-12-19T21:25:24.387" v="521" actId="20577"/>
          <ac:spMkLst>
            <pc:docMk/>
            <pc:sldMk cId="0" sldId="266"/>
            <ac:spMk id="280" creationId="{00000000-0000-0000-0000-000000000000}"/>
          </ac:spMkLst>
        </pc:spChg>
      </pc:sldChg>
      <pc:sldChg chg="modSp mod">
        <pc:chgData name="Karine Marion" userId="ae016607-0009-4749-ae0f-3098405570a5" providerId="ADAL" clId="{CE706A4D-B975-4A19-A4F0-F238AE679248}" dt="2025-12-19T21:25:42.763" v="541" actId="20577"/>
        <pc:sldMkLst>
          <pc:docMk/>
          <pc:sldMk cId="0" sldId="267"/>
        </pc:sldMkLst>
        <pc:spChg chg="mod">
          <ac:chgData name="Karine Marion" userId="ae016607-0009-4749-ae0f-3098405570a5" providerId="ADAL" clId="{CE706A4D-B975-4A19-A4F0-F238AE679248}" dt="2025-12-19T21:25:42.763" v="541" actId="20577"/>
          <ac:spMkLst>
            <pc:docMk/>
            <pc:sldMk cId="0" sldId="267"/>
            <ac:spMk id="286" creationId="{00000000-0000-0000-0000-000000000000}"/>
          </ac:spMkLst>
        </pc:spChg>
      </pc:sldChg>
      <pc:sldChg chg="modSp mod">
        <pc:chgData name="Karine Marion" userId="ae016607-0009-4749-ae0f-3098405570a5" providerId="ADAL" clId="{CE706A4D-B975-4A19-A4F0-F238AE679248}" dt="2025-12-19T21:26:34.952" v="564" actId="20577"/>
        <pc:sldMkLst>
          <pc:docMk/>
          <pc:sldMk cId="0" sldId="269"/>
        </pc:sldMkLst>
        <pc:spChg chg="mod">
          <ac:chgData name="Karine Marion" userId="ae016607-0009-4749-ae0f-3098405570a5" providerId="ADAL" clId="{CE706A4D-B975-4A19-A4F0-F238AE679248}" dt="2025-12-19T21:26:34.952" v="564" actId="20577"/>
          <ac:spMkLst>
            <pc:docMk/>
            <pc:sldMk cId="0" sldId="269"/>
            <ac:spMk id="297" creationId="{00000000-0000-0000-0000-000000000000}"/>
          </ac:spMkLst>
        </pc:spChg>
      </pc:sldChg>
      <pc:sldChg chg="modSp mod">
        <pc:chgData name="Karine Marion" userId="ae016607-0009-4749-ae0f-3098405570a5" providerId="ADAL" clId="{CE706A4D-B975-4A19-A4F0-F238AE679248}" dt="2025-12-19T21:27:11.403" v="607" actId="20577"/>
        <pc:sldMkLst>
          <pc:docMk/>
          <pc:sldMk cId="0" sldId="270"/>
        </pc:sldMkLst>
        <pc:spChg chg="mod">
          <ac:chgData name="Karine Marion" userId="ae016607-0009-4749-ae0f-3098405570a5" providerId="ADAL" clId="{CE706A4D-B975-4A19-A4F0-F238AE679248}" dt="2025-12-19T21:26:55.399" v="582" actId="20577"/>
          <ac:spMkLst>
            <pc:docMk/>
            <pc:sldMk cId="0" sldId="270"/>
            <ac:spMk id="303" creationId="{00000000-0000-0000-0000-000000000000}"/>
          </ac:spMkLst>
        </pc:spChg>
        <pc:spChg chg="mod">
          <ac:chgData name="Karine Marion" userId="ae016607-0009-4749-ae0f-3098405570a5" providerId="ADAL" clId="{CE706A4D-B975-4A19-A4F0-F238AE679248}" dt="2025-12-19T21:27:11.403" v="607" actId="20577"/>
          <ac:spMkLst>
            <pc:docMk/>
            <pc:sldMk cId="0" sldId="270"/>
            <ac:spMk id="304" creationId="{00000000-0000-0000-0000-000000000000}"/>
          </ac:spMkLst>
        </pc:spChg>
      </pc:sldChg>
      <pc:sldChg chg="modSp mod">
        <pc:chgData name="Karine Marion" userId="ae016607-0009-4749-ae0f-3098405570a5" providerId="ADAL" clId="{CE706A4D-B975-4A19-A4F0-F238AE679248}" dt="2025-12-19T21:29:02.375" v="767" actId="20577"/>
        <pc:sldMkLst>
          <pc:docMk/>
          <pc:sldMk cId="0" sldId="271"/>
        </pc:sldMkLst>
        <pc:spChg chg="mod">
          <ac:chgData name="Karine Marion" userId="ae016607-0009-4749-ae0f-3098405570a5" providerId="ADAL" clId="{CE706A4D-B975-4A19-A4F0-F238AE679248}" dt="2025-12-19T21:27:51.317" v="629" actId="1076"/>
          <ac:spMkLst>
            <pc:docMk/>
            <pc:sldMk cId="0" sldId="271"/>
            <ac:spMk id="309" creationId="{00000000-0000-0000-0000-000000000000}"/>
          </ac:spMkLst>
        </pc:spChg>
        <pc:spChg chg="mod">
          <ac:chgData name="Karine Marion" userId="ae016607-0009-4749-ae0f-3098405570a5" providerId="ADAL" clId="{CE706A4D-B975-4A19-A4F0-F238AE679248}" dt="2025-12-19T21:29:02.375" v="767" actId="20577"/>
          <ac:spMkLst>
            <pc:docMk/>
            <pc:sldMk cId="0" sldId="271"/>
            <ac:spMk id="310" creationId="{00000000-0000-0000-0000-000000000000}"/>
          </ac:spMkLst>
        </pc:spChg>
      </pc:sldChg>
      <pc:sldChg chg="modSp mod">
        <pc:chgData name="Karine Marion" userId="ae016607-0009-4749-ae0f-3098405570a5" providerId="ADAL" clId="{CE706A4D-B975-4A19-A4F0-F238AE679248}" dt="2025-12-19T21:29:26.192" v="788" actId="6549"/>
        <pc:sldMkLst>
          <pc:docMk/>
          <pc:sldMk cId="0" sldId="272"/>
        </pc:sldMkLst>
        <pc:spChg chg="mod">
          <ac:chgData name="Karine Marion" userId="ae016607-0009-4749-ae0f-3098405570a5" providerId="ADAL" clId="{CE706A4D-B975-4A19-A4F0-F238AE679248}" dt="2025-12-19T21:29:26.192" v="788" actId="6549"/>
          <ac:spMkLst>
            <pc:docMk/>
            <pc:sldMk cId="0" sldId="272"/>
            <ac:spMk id="315" creationId="{00000000-0000-0000-0000-000000000000}"/>
          </ac:spMkLst>
        </pc:spChg>
      </pc:sldChg>
      <pc:sldChg chg="modSp mod">
        <pc:chgData name="Karine Marion" userId="ae016607-0009-4749-ae0f-3098405570a5" providerId="ADAL" clId="{CE706A4D-B975-4A19-A4F0-F238AE679248}" dt="2025-12-19T21:29:52.451" v="813" actId="12"/>
        <pc:sldMkLst>
          <pc:docMk/>
          <pc:sldMk cId="0" sldId="273"/>
        </pc:sldMkLst>
        <pc:spChg chg="mod">
          <ac:chgData name="Karine Marion" userId="ae016607-0009-4749-ae0f-3098405570a5" providerId="ADAL" clId="{CE706A4D-B975-4A19-A4F0-F238AE679248}" dt="2025-12-19T21:29:33.522" v="810" actId="20577"/>
          <ac:spMkLst>
            <pc:docMk/>
            <pc:sldMk cId="0" sldId="273"/>
            <ac:spMk id="321" creationId="{00000000-0000-0000-0000-000000000000}"/>
          </ac:spMkLst>
        </pc:spChg>
        <pc:spChg chg="mod">
          <ac:chgData name="Karine Marion" userId="ae016607-0009-4749-ae0f-3098405570a5" providerId="ADAL" clId="{CE706A4D-B975-4A19-A4F0-F238AE679248}" dt="2025-12-19T21:29:52.451" v="813" actId="12"/>
          <ac:spMkLst>
            <pc:docMk/>
            <pc:sldMk cId="0" sldId="273"/>
            <ac:spMk id="322" creationId="{00000000-0000-0000-0000-000000000000}"/>
          </ac:spMkLst>
        </pc:spChg>
      </pc:sldChg>
      <pc:sldChg chg="modSp mod">
        <pc:chgData name="Karine Marion" userId="ae016607-0009-4749-ae0f-3098405570a5" providerId="ADAL" clId="{CE706A4D-B975-4A19-A4F0-F238AE679248}" dt="2025-12-19T21:30:40.314" v="822" actId="20577"/>
        <pc:sldMkLst>
          <pc:docMk/>
          <pc:sldMk cId="0" sldId="274"/>
        </pc:sldMkLst>
        <pc:spChg chg="mod">
          <ac:chgData name="Karine Marion" userId="ae016607-0009-4749-ae0f-3098405570a5" providerId="ADAL" clId="{CE706A4D-B975-4A19-A4F0-F238AE679248}" dt="2025-12-19T21:30:40.314" v="822" actId="20577"/>
          <ac:spMkLst>
            <pc:docMk/>
            <pc:sldMk cId="0" sldId="274"/>
            <ac:spMk id="328" creationId="{00000000-0000-0000-0000-000000000000}"/>
          </ac:spMkLst>
        </pc:spChg>
      </pc:sldChg>
      <pc:sldChg chg="modSp mod">
        <pc:chgData name="Karine Marion" userId="ae016607-0009-4749-ae0f-3098405570a5" providerId="ADAL" clId="{CE706A4D-B975-4A19-A4F0-F238AE679248}" dt="2025-12-19T21:31:42.824" v="859" actId="20577"/>
        <pc:sldMkLst>
          <pc:docMk/>
          <pc:sldMk cId="0" sldId="275"/>
        </pc:sldMkLst>
        <pc:spChg chg="mod">
          <ac:chgData name="Karine Marion" userId="ae016607-0009-4749-ae0f-3098405570a5" providerId="ADAL" clId="{CE706A4D-B975-4A19-A4F0-F238AE679248}" dt="2025-12-19T21:30:54.676" v="841" actId="14100"/>
          <ac:spMkLst>
            <pc:docMk/>
            <pc:sldMk cId="0" sldId="275"/>
            <ac:spMk id="336" creationId="{00000000-0000-0000-0000-000000000000}"/>
          </ac:spMkLst>
        </pc:spChg>
        <pc:spChg chg="mod">
          <ac:chgData name="Karine Marion" userId="ae016607-0009-4749-ae0f-3098405570a5" providerId="ADAL" clId="{CE706A4D-B975-4A19-A4F0-F238AE679248}" dt="2025-12-19T21:31:42.824" v="859" actId="20577"/>
          <ac:spMkLst>
            <pc:docMk/>
            <pc:sldMk cId="0" sldId="275"/>
            <ac:spMk id="337" creationId="{00000000-0000-0000-0000-000000000000}"/>
          </ac:spMkLst>
        </pc:spChg>
      </pc:sldChg>
      <pc:sldChg chg="modSp mod">
        <pc:chgData name="Karine Marion" userId="ae016607-0009-4749-ae0f-3098405570a5" providerId="ADAL" clId="{CE706A4D-B975-4A19-A4F0-F238AE679248}" dt="2025-12-19T21:22:04.084" v="320" actId="113"/>
        <pc:sldMkLst>
          <pc:docMk/>
          <pc:sldMk cId="1459691012" sldId="278"/>
        </pc:sldMkLst>
        <pc:spChg chg="mod">
          <ac:chgData name="Karine Marion" userId="ae016607-0009-4749-ae0f-3098405570a5" providerId="ADAL" clId="{CE706A4D-B975-4A19-A4F0-F238AE679248}" dt="2025-12-19T21:20:49.012" v="270" actId="20577"/>
          <ac:spMkLst>
            <pc:docMk/>
            <pc:sldMk cId="1459691012" sldId="278"/>
            <ac:spMk id="237" creationId="{1036257D-3ADF-85B1-679E-47C5CE49E7F4}"/>
          </ac:spMkLst>
        </pc:spChg>
        <pc:spChg chg="mod">
          <ac:chgData name="Karine Marion" userId="ae016607-0009-4749-ae0f-3098405570a5" providerId="ADAL" clId="{CE706A4D-B975-4A19-A4F0-F238AE679248}" dt="2025-12-19T21:22:04.084" v="320" actId="113"/>
          <ac:spMkLst>
            <pc:docMk/>
            <pc:sldMk cId="1459691012" sldId="278"/>
            <ac:spMk id="238" creationId="{70D20C42-04C7-5ED0-81A4-181C44AB4D65}"/>
          </ac:spMkLst>
        </pc:spChg>
      </pc:sldChg>
      <pc:sldChg chg="modSp mod">
        <pc:chgData name="Karine Marion" userId="ae016607-0009-4749-ae0f-3098405570a5" providerId="ADAL" clId="{CE706A4D-B975-4A19-A4F0-F238AE679248}" dt="2025-12-19T21:26:09.343" v="546" actId="20577"/>
        <pc:sldMkLst>
          <pc:docMk/>
          <pc:sldMk cId="1466018936" sldId="279"/>
        </pc:sldMkLst>
        <pc:spChg chg="mod">
          <ac:chgData name="Karine Marion" userId="ae016607-0009-4749-ae0f-3098405570a5" providerId="ADAL" clId="{CE706A4D-B975-4A19-A4F0-F238AE679248}" dt="2025-12-19T21:26:09.343" v="546" actId="20577"/>
          <ac:spMkLst>
            <pc:docMk/>
            <pc:sldMk cId="1466018936" sldId="279"/>
            <ac:spMk id="286" creationId="{DC5750C4-87EF-349D-560A-3BCC3C3F53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092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pt-BR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‹N°›</a:t>
            </a:fld>
            <a:endParaRPr lang="pt-B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4" name="Google Shape;184;p1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pt-BR"/>
              <a:pPr algn="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64" name="Google Shape;2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1" name="Google Shape;2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83" name="Google Shape;2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>
          <a:extLst>
            <a:ext uri="{FF2B5EF4-FFF2-40B4-BE49-F238E27FC236}">
              <a16:creationId xmlns:a16="http://schemas.microsoft.com/office/drawing/2014/main" id="{2B3491D1-384F-400B-148A-FFF7CAA8D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:notes">
            <a:extLst>
              <a:ext uri="{FF2B5EF4-FFF2-40B4-BE49-F238E27FC236}">
                <a16:creationId xmlns:a16="http://schemas.microsoft.com/office/drawing/2014/main" id="{8470F553-17F8-B5CC-8E46-2129B1315F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83" name="Google Shape;283;p12:notes">
            <a:extLst>
              <a:ext uri="{FF2B5EF4-FFF2-40B4-BE49-F238E27FC236}">
                <a16:creationId xmlns:a16="http://schemas.microsoft.com/office/drawing/2014/main" id="{762AD601-ADA4-E39B-4B43-1238F65D45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7153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89" name="Google Shape;2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5" name="Google Shape;2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1" name="Google Shape;3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7" name="Google Shape;3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13" name="Google Shape;3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8" name="Google Shape;2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19" name="Google Shape;3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5" name="Google Shape;32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0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34" name="Google Shape;3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40" name="Google Shape;34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2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46" name="Google Shape;34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15" name="Google Shape;2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22" name="Google Shape;2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28" name="Google Shape;2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35" name="Google Shape;2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>
          <a:extLst>
            <a:ext uri="{FF2B5EF4-FFF2-40B4-BE49-F238E27FC236}">
              <a16:creationId xmlns:a16="http://schemas.microsoft.com/office/drawing/2014/main" id="{93C05121-DC4D-A85A-93D7-D768831B5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>
            <a:extLst>
              <a:ext uri="{FF2B5EF4-FFF2-40B4-BE49-F238E27FC236}">
                <a16:creationId xmlns:a16="http://schemas.microsoft.com/office/drawing/2014/main" id="{BF359314-1F3D-2556-BAA0-3E9B6D4D02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35" name="Google Shape;235;p6:notes">
            <a:extLst>
              <a:ext uri="{FF2B5EF4-FFF2-40B4-BE49-F238E27FC236}">
                <a16:creationId xmlns:a16="http://schemas.microsoft.com/office/drawing/2014/main" id="{4D3FD57C-CF20-1D58-431E-61E4FE7EE0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4828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7:notes"/>
          <p:cNvSpPr txBox="1">
            <a:spLocks noGrp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8:notes"/>
          <p:cNvSpPr txBox="1">
            <a:spLocks noGrp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 txBox="1">
            <a:spLocks noGrp="1"/>
          </p:cNvSpPr>
          <p:nvPr>
            <p:ph type="ctrTitle"/>
          </p:nvPr>
        </p:nvSpPr>
        <p:spPr>
          <a:xfrm>
            <a:off x="7429209" y="1581005"/>
            <a:ext cx="374904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1764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400"/>
              <a:buFont typeface="Arial"/>
              <a:buNone/>
              <a:defRPr sz="3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ubTitle" idx="1"/>
          </p:nvPr>
        </p:nvSpPr>
        <p:spPr>
          <a:xfrm>
            <a:off x="7429209" y="2842933"/>
            <a:ext cx="374904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800">
                <a:solidFill>
                  <a:schemeClr val="lt2"/>
                </a:solidFill>
              </a:defRPr>
            </a:lvl1pPr>
            <a:lvl2pPr lvl="1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body" idx="2"/>
          </p:nvPr>
        </p:nvSpPr>
        <p:spPr>
          <a:xfrm>
            <a:off x="7429209" y="809929"/>
            <a:ext cx="35661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Arial"/>
              <a:buNone/>
              <a:defRPr sz="1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3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Images">
  <p:cSld name="Title, 2 Image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4"/>
          <p:cNvSpPr>
            <a:spLocks noGrp="1"/>
          </p:cNvSpPr>
          <p:nvPr>
            <p:ph type="pic" idx="2"/>
          </p:nvPr>
        </p:nvSpPr>
        <p:spPr>
          <a:xfrm>
            <a:off x="938696" y="2514600"/>
            <a:ext cx="6309360" cy="29718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77" name="Google Shape;77;p34"/>
          <p:cNvSpPr>
            <a:spLocks noGrp="1"/>
          </p:cNvSpPr>
          <p:nvPr>
            <p:ph type="pic" idx="3"/>
          </p:nvPr>
        </p:nvSpPr>
        <p:spPr>
          <a:xfrm>
            <a:off x="7528560" y="0"/>
            <a:ext cx="4663440" cy="54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78" name="Google Shape;78;p34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body" idx="1"/>
          </p:nvPr>
        </p:nvSpPr>
        <p:spPr>
          <a:xfrm>
            <a:off x="879299" y="5569392"/>
            <a:ext cx="630936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400"/>
            </a:lvl1pPr>
            <a:lvl2pPr marL="914400" lvl="1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4"/>
          </p:nvPr>
        </p:nvSpPr>
        <p:spPr>
          <a:xfrm>
            <a:off x="7466105" y="5569400"/>
            <a:ext cx="4297680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400"/>
            </a:lvl1pPr>
            <a:lvl2pPr marL="914400" lvl="1" indent="-3429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3 Images">
  <p:cSld name="Title, 3 Image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>
            <a:spLocks noGrp="1"/>
          </p:cNvSpPr>
          <p:nvPr>
            <p:ph type="pic" idx="2"/>
          </p:nvPr>
        </p:nvSpPr>
        <p:spPr>
          <a:xfrm>
            <a:off x="938696" y="2514600"/>
            <a:ext cx="3200400" cy="29718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83" name="Google Shape;83;p35"/>
          <p:cNvSpPr>
            <a:spLocks noGrp="1"/>
          </p:cNvSpPr>
          <p:nvPr>
            <p:ph type="pic" idx="3"/>
          </p:nvPr>
        </p:nvSpPr>
        <p:spPr>
          <a:xfrm>
            <a:off x="8442960" y="2514600"/>
            <a:ext cx="3749040" cy="29718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84" name="Google Shape;84;p35"/>
          <p:cNvSpPr>
            <a:spLocks noGrp="1"/>
          </p:cNvSpPr>
          <p:nvPr>
            <p:ph type="pic" idx="4"/>
          </p:nvPr>
        </p:nvSpPr>
        <p:spPr>
          <a:xfrm>
            <a:off x="4291071" y="2514600"/>
            <a:ext cx="4023360" cy="29718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85" name="Google Shape;85;p35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5"/>
          <p:cNvSpPr txBox="1">
            <a:spLocks noGrp="1"/>
          </p:cNvSpPr>
          <p:nvPr>
            <p:ph type="body" idx="1"/>
          </p:nvPr>
        </p:nvSpPr>
        <p:spPr>
          <a:xfrm>
            <a:off x="879299" y="5569392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400"/>
            </a:lvl1pPr>
            <a:lvl2pPr marL="914400" lvl="1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5"/>
          </p:nvPr>
        </p:nvSpPr>
        <p:spPr>
          <a:xfrm>
            <a:off x="8380505" y="5569392"/>
            <a:ext cx="3657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400"/>
            </a:lvl1pPr>
            <a:lvl2pPr marL="914400" lvl="1" indent="-3429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6"/>
          </p:nvPr>
        </p:nvSpPr>
        <p:spPr>
          <a:xfrm>
            <a:off x="4231420" y="5569392"/>
            <a:ext cx="402336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400"/>
            </a:lvl1pPr>
            <a:lvl2pPr marL="914400" lvl="1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Paragraph, Content">
  <p:cSld name="Title, Paragraph,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7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103327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7"/>
          <p:cNvSpPr txBox="1">
            <a:spLocks noGrp="1"/>
          </p:cNvSpPr>
          <p:nvPr>
            <p:ph type="body" idx="1"/>
          </p:nvPr>
        </p:nvSpPr>
        <p:spPr>
          <a:xfrm>
            <a:off x="838200" y="1756219"/>
            <a:ext cx="103327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7"/>
          <p:cNvSpPr txBox="1">
            <a:spLocks noGrp="1"/>
          </p:cNvSpPr>
          <p:nvPr>
            <p:ph type="body" idx="2"/>
          </p:nvPr>
        </p:nvSpPr>
        <p:spPr>
          <a:xfrm>
            <a:off x="838200" y="2362200"/>
            <a:ext cx="1033272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/>
            </a:lvl1pPr>
            <a:lvl2pPr marL="914400" lvl="1" indent="-228600" algn="l">
              <a:lnSpc>
                <a:spcPct val="1375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Paragraph, Two Content">
  <p:cSld name="Title, Paragraph, Two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8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103327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8"/>
          <p:cNvSpPr txBox="1">
            <a:spLocks noGrp="1"/>
          </p:cNvSpPr>
          <p:nvPr>
            <p:ph type="body" idx="1"/>
          </p:nvPr>
        </p:nvSpPr>
        <p:spPr>
          <a:xfrm>
            <a:off x="838200" y="1756219"/>
            <a:ext cx="103327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body" idx="2"/>
          </p:nvPr>
        </p:nvSpPr>
        <p:spPr>
          <a:xfrm>
            <a:off x="838200" y="2362200"/>
            <a:ext cx="512064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/>
            </a:lvl1pPr>
            <a:lvl2pPr marL="914400" lvl="1" indent="-228600" algn="l">
              <a:lnSpc>
                <a:spcPct val="1375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8"/>
          <p:cNvSpPr txBox="1">
            <a:spLocks noGrp="1"/>
          </p:cNvSpPr>
          <p:nvPr>
            <p:ph type="body" idx="3"/>
          </p:nvPr>
        </p:nvSpPr>
        <p:spPr>
          <a:xfrm>
            <a:off x="6172200" y="2362200"/>
            <a:ext cx="512064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/>
            </a:lvl1pPr>
            <a:lvl2pPr marL="914400" lvl="1" indent="-228600" algn="l">
              <a:lnSpc>
                <a:spcPct val="1375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Statement Gray">
  <p:cSld name="Big Statement Gra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0076A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39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4367465" y="-1"/>
            <a:ext cx="7824536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8556" y="753090"/>
            <a:ext cx="1549017" cy="155455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9"/>
          <p:cNvSpPr txBox="1">
            <a:spLocks noGrp="1"/>
          </p:cNvSpPr>
          <p:nvPr>
            <p:ph type="title"/>
          </p:nvPr>
        </p:nvSpPr>
        <p:spPr>
          <a:xfrm>
            <a:off x="801529" y="2564156"/>
            <a:ext cx="10515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Statement Blue">
  <p:cSld name="Big Statement Blu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40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4367465" y="-1"/>
            <a:ext cx="7824536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8556" y="753090"/>
            <a:ext cx="1549017" cy="155455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0"/>
          <p:cNvSpPr txBox="1">
            <a:spLocks noGrp="1"/>
          </p:cNvSpPr>
          <p:nvPr>
            <p:ph type="title"/>
          </p:nvPr>
        </p:nvSpPr>
        <p:spPr>
          <a:xfrm>
            <a:off x="801529" y="2564156"/>
            <a:ext cx="10515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Gray">
  <p:cSld name="Section Header Gra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8556" y="1515697"/>
            <a:ext cx="1549017" cy="155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1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5698173" y="345445"/>
            <a:ext cx="6493827" cy="6512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41"/>
          <p:cNvCxnSpPr/>
          <p:nvPr/>
        </p:nvCxnSpPr>
        <p:spPr>
          <a:xfrm>
            <a:off x="898555" y="464312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41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  <a:defRPr sz="3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1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Blue">
  <p:cSld name="Section Header Blu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8556" y="1515697"/>
            <a:ext cx="1549017" cy="155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2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5698173" y="345445"/>
            <a:ext cx="6493827" cy="6512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42"/>
          <p:cNvCxnSpPr/>
          <p:nvPr/>
        </p:nvCxnSpPr>
        <p:spPr>
          <a:xfrm>
            <a:off x="898555" y="464312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42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  <a:defRPr sz="3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2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body" idx="1"/>
          </p:nvPr>
        </p:nvSpPr>
        <p:spPr>
          <a:xfrm>
            <a:off x="838200" y="2540728"/>
            <a:ext cx="512064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1pPr>
            <a:lvl2pPr marL="914400" lvl="1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body" idx="2"/>
          </p:nvPr>
        </p:nvSpPr>
        <p:spPr>
          <a:xfrm>
            <a:off x="6172200" y="2540728"/>
            <a:ext cx="512064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1pPr>
            <a:lvl2pPr marL="914400" lvl="1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Green">
  <p:cSld name="Section Header Gree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8556" y="1515697"/>
            <a:ext cx="1549017" cy="155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3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5698173" y="345445"/>
            <a:ext cx="6493827" cy="6512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43"/>
          <p:cNvCxnSpPr/>
          <p:nvPr/>
        </p:nvCxnSpPr>
        <p:spPr>
          <a:xfrm>
            <a:off x="898555" y="464312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43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  <a:defRPr sz="3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3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Mint">
  <p:cSld name="Section Header M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8556" y="1515697"/>
            <a:ext cx="1549017" cy="155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4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5698173" y="345445"/>
            <a:ext cx="6493827" cy="6512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44"/>
          <p:cNvCxnSpPr/>
          <p:nvPr/>
        </p:nvCxnSpPr>
        <p:spPr>
          <a:xfrm>
            <a:off x="898555" y="464312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5" name="Google Shape;135;p44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  <a:defRPr sz="3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4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Title/Section Gray">
  <p:cSld name="Big Title/Section Gra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5"/>
          <p:cNvSpPr txBox="1">
            <a:spLocks noGrp="1"/>
          </p:cNvSpPr>
          <p:nvPr>
            <p:ph type="title"/>
          </p:nvPr>
        </p:nvSpPr>
        <p:spPr>
          <a:xfrm>
            <a:off x="801529" y="742950"/>
            <a:ext cx="8686800" cy="356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5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86868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  <p:pic>
        <p:nvPicPr>
          <p:cNvPr id="141" name="Google Shape;141;p45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5724254" y="0"/>
            <a:ext cx="6467751" cy="629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45"/>
          <p:cNvCxnSpPr/>
          <p:nvPr/>
        </p:nvCxnSpPr>
        <p:spPr>
          <a:xfrm>
            <a:off x="898555" y="458216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Title/Section Gold">
  <p:cSld name="Big Title/Section Gold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6"/>
          <p:cNvSpPr txBox="1">
            <a:spLocks noGrp="1"/>
          </p:cNvSpPr>
          <p:nvPr>
            <p:ph type="title"/>
          </p:nvPr>
        </p:nvSpPr>
        <p:spPr>
          <a:xfrm>
            <a:off x="801529" y="742950"/>
            <a:ext cx="8686800" cy="356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6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86868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  <p:pic>
        <p:nvPicPr>
          <p:cNvPr id="147" name="Google Shape;147;p46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5724254" y="0"/>
            <a:ext cx="6467751" cy="629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46"/>
          <p:cNvCxnSpPr/>
          <p:nvPr/>
        </p:nvCxnSpPr>
        <p:spPr>
          <a:xfrm>
            <a:off x="898555" y="458216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Title/Section Blue">
  <p:cSld name="Big Title/Section Blu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7"/>
          <p:cNvSpPr txBox="1">
            <a:spLocks noGrp="1"/>
          </p:cNvSpPr>
          <p:nvPr>
            <p:ph type="title"/>
          </p:nvPr>
        </p:nvSpPr>
        <p:spPr>
          <a:xfrm>
            <a:off x="801529" y="742950"/>
            <a:ext cx="8686800" cy="356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7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86868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  <p:pic>
        <p:nvPicPr>
          <p:cNvPr id="153" name="Google Shape;153;p47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5724254" y="0"/>
            <a:ext cx="6467751" cy="629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47"/>
          <p:cNvCxnSpPr/>
          <p:nvPr/>
        </p:nvCxnSpPr>
        <p:spPr>
          <a:xfrm>
            <a:off x="898555" y="458216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Title/Section Green">
  <p:cSld name="Big Title/Section Gree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8"/>
          <p:cNvSpPr txBox="1">
            <a:spLocks noGrp="1"/>
          </p:cNvSpPr>
          <p:nvPr>
            <p:ph type="title"/>
          </p:nvPr>
        </p:nvSpPr>
        <p:spPr>
          <a:xfrm>
            <a:off x="801529" y="742950"/>
            <a:ext cx="8686800" cy="356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8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86868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  <p:pic>
        <p:nvPicPr>
          <p:cNvPr id="159" name="Google Shape;159;p48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5724254" y="0"/>
            <a:ext cx="6467751" cy="629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48"/>
          <p:cNvCxnSpPr/>
          <p:nvPr/>
        </p:nvCxnSpPr>
        <p:spPr>
          <a:xfrm>
            <a:off x="898555" y="458216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Title/Section Mint">
  <p:cSld name="Big Title/Section Min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9"/>
          <p:cNvSpPr txBox="1">
            <a:spLocks noGrp="1"/>
          </p:cNvSpPr>
          <p:nvPr>
            <p:ph type="title"/>
          </p:nvPr>
        </p:nvSpPr>
        <p:spPr>
          <a:xfrm>
            <a:off x="801529" y="742950"/>
            <a:ext cx="8686800" cy="356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9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86868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  <p:pic>
        <p:nvPicPr>
          <p:cNvPr id="165" name="Google Shape;165;p49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5724254" y="0"/>
            <a:ext cx="6467751" cy="629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49"/>
          <p:cNvCxnSpPr/>
          <p:nvPr/>
        </p:nvCxnSpPr>
        <p:spPr>
          <a:xfrm>
            <a:off x="898555" y="458216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Title/Section Orange">
  <p:cSld name="Big Title/Section Orang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0"/>
          <p:cNvSpPr txBox="1">
            <a:spLocks noGrp="1"/>
          </p:cNvSpPr>
          <p:nvPr>
            <p:ph type="title"/>
          </p:nvPr>
        </p:nvSpPr>
        <p:spPr>
          <a:xfrm>
            <a:off x="801529" y="742950"/>
            <a:ext cx="8686800" cy="356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50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86868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  <p:pic>
        <p:nvPicPr>
          <p:cNvPr id="171" name="Google Shape;171;p50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5724254" y="0"/>
            <a:ext cx="6467751" cy="629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50"/>
          <p:cNvCxnSpPr/>
          <p:nvPr/>
        </p:nvCxnSpPr>
        <p:spPr>
          <a:xfrm>
            <a:off x="898555" y="458216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Title/Section Image">
  <p:cSld name="Big Title/Section Imag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75" name="Google Shape;175;p51"/>
          <p:cNvSpPr txBox="1">
            <a:spLocks noGrp="1"/>
          </p:cNvSpPr>
          <p:nvPr>
            <p:ph type="title"/>
          </p:nvPr>
        </p:nvSpPr>
        <p:spPr>
          <a:xfrm>
            <a:off x="801529" y="742950"/>
            <a:ext cx="8686800" cy="356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1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86868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  <p:cxnSp>
        <p:nvCxnSpPr>
          <p:cNvPr id="177" name="Google Shape;177;p51"/>
          <p:cNvCxnSpPr/>
          <p:nvPr/>
        </p:nvCxnSpPr>
        <p:spPr>
          <a:xfrm>
            <a:off x="898555" y="458216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80" name="Google Shape;180;p52"/>
          <p:cNvSpPr txBox="1">
            <a:spLocks noGrp="1"/>
          </p:cNvSpPr>
          <p:nvPr>
            <p:ph type="body" idx="1"/>
          </p:nvPr>
        </p:nvSpPr>
        <p:spPr>
          <a:xfrm>
            <a:off x="344329" y="5558485"/>
            <a:ext cx="457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57142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83333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83333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Orange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8556" y="1515697"/>
            <a:ext cx="1549017" cy="155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6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5698173" y="345445"/>
            <a:ext cx="6493827" cy="6512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Google Shape;26;p26"/>
          <p:cNvCxnSpPr/>
          <p:nvPr/>
        </p:nvCxnSpPr>
        <p:spPr>
          <a:xfrm>
            <a:off x="898555" y="464312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27;p26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  <a:defRPr sz="3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1"/>
          </p:nvPr>
        </p:nvSpPr>
        <p:spPr>
          <a:xfrm>
            <a:off x="838200" y="2540728"/>
            <a:ext cx="73152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1pPr>
            <a:lvl2pPr marL="914400" lvl="1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Gold">
  <p:cSld name="Section Header Gold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8556" y="1515697"/>
            <a:ext cx="1549017" cy="155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5698173" y="345445"/>
            <a:ext cx="6493827" cy="6512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36;p28"/>
          <p:cNvCxnSpPr/>
          <p:nvPr/>
        </p:nvCxnSpPr>
        <p:spPr>
          <a:xfrm>
            <a:off x="898555" y="464312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  <a:defRPr sz="3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">
  <p:cSld name="Thank you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76A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1" y="-1"/>
            <a:ext cx="546585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9"/>
          <p:cNvSpPr txBox="1">
            <a:spLocks noGrp="1"/>
          </p:cNvSpPr>
          <p:nvPr>
            <p:ph type="title"/>
          </p:nvPr>
        </p:nvSpPr>
        <p:spPr>
          <a:xfrm>
            <a:off x="475355" y="3154680"/>
            <a:ext cx="30175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526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  <a:defRPr sz="3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" name="Google Shape;43;p29"/>
          <p:cNvGrpSpPr/>
          <p:nvPr/>
        </p:nvGrpSpPr>
        <p:grpSpPr>
          <a:xfrm>
            <a:off x="3569922" y="2861858"/>
            <a:ext cx="8620583" cy="1083307"/>
            <a:chOff x="3569918" y="2861850"/>
            <a:chExt cx="8620582" cy="1083307"/>
          </a:xfrm>
        </p:grpSpPr>
        <p:grpSp>
          <p:nvGrpSpPr>
            <p:cNvPr id="44" name="Google Shape;44;p29"/>
            <p:cNvGrpSpPr/>
            <p:nvPr/>
          </p:nvGrpSpPr>
          <p:grpSpPr>
            <a:xfrm>
              <a:off x="3569918" y="2861850"/>
              <a:ext cx="8620582" cy="1083307"/>
              <a:chOff x="3569918" y="2861850"/>
              <a:chExt cx="8620582" cy="1083307"/>
            </a:xfrm>
          </p:grpSpPr>
          <p:sp>
            <p:nvSpPr>
              <p:cNvPr id="45" name="Google Shape;45;p29"/>
              <p:cNvSpPr/>
              <p:nvPr/>
            </p:nvSpPr>
            <p:spPr>
              <a:xfrm>
                <a:off x="5743184" y="2861850"/>
                <a:ext cx="6447316" cy="1083307"/>
              </a:xfrm>
              <a:prstGeom prst="rect">
                <a:avLst/>
              </a:prstGeom>
              <a:solidFill>
                <a:srgbClr val="DCE0E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9"/>
              <p:cNvSpPr/>
              <p:nvPr/>
            </p:nvSpPr>
            <p:spPr>
              <a:xfrm>
                <a:off x="3569918" y="2861850"/>
                <a:ext cx="2171766" cy="1083307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" name="Google Shape;47;p29"/>
            <p:cNvSpPr txBox="1"/>
            <p:nvPr/>
          </p:nvSpPr>
          <p:spPr>
            <a:xfrm>
              <a:off x="5940718" y="2931110"/>
              <a:ext cx="1049475" cy="29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60"/>
                <a:buFont typeface="Arial"/>
                <a:buNone/>
              </a:pPr>
              <a:r>
                <a:rPr lang="pt-BR" sz="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Supported by: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40"/>
                <a:buFont typeface="Arial"/>
                <a:buNone/>
              </a:pPr>
              <a:endParaRPr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9"/>
            <p:cNvSpPr txBox="1"/>
            <p:nvPr/>
          </p:nvSpPr>
          <p:spPr>
            <a:xfrm>
              <a:off x="6858314" y="2931110"/>
              <a:ext cx="1049475" cy="29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60"/>
                <a:buFont typeface="Arial"/>
                <a:buNone/>
              </a:pPr>
              <a:r>
                <a:rPr lang="pt-BR" sz="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Led by: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560"/>
                <a:buFont typeface="Arial"/>
                <a:buNone/>
              </a:pPr>
              <a:endParaRPr sz="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9"/>
            <p:cNvSpPr txBox="1"/>
            <p:nvPr/>
          </p:nvSpPr>
          <p:spPr>
            <a:xfrm>
              <a:off x="8120258" y="2931110"/>
              <a:ext cx="1049475" cy="29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60"/>
                <a:buFont typeface="Arial"/>
                <a:buNone/>
              </a:pPr>
              <a:r>
                <a:rPr lang="pt-BR" sz="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 partnership with: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560"/>
                <a:buFont typeface="Arial"/>
                <a:buNone/>
              </a:pPr>
              <a:endParaRPr sz="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0" name="Google Shape;50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061356" y="3162320"/>
              <a:ext cx="429471" cy="572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937071" y="3068988"/>
              <a:ext cx="331248" cy="6698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20919" y="3126743"/>
              <a:ext cx="1505116" cy="617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2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453891" y="3149193"/>
              <a:ext cx="1403047" cy="4499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4" name="Google Shape;54;p29"/>
            <p:cNvCxnSpPr/>
            <p:nvPr/>
          </p:nvCxnSpPr>
          <p:spPr>
            <a:xfrm>
              <a:off x="6746826" y="2980462"/>
              <a:ext cx="0" cy="838462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" name="Google Shape;55;p29"/>
            <p:cNvCxnSpPr/>
            <p:nvPr/>
          </p:nvCxnSpPr>
          <p:spPr>
            <a:xfrm>
              <a:off x="7987358" y="2980462"/>
              <a:ext cx="0" cy="838462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56" name="Google Shape;56;p2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729955" y="3224033"/>
              <a:ext cx="1845977" cy="3589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" name="Google Shape;57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85564" y="2993271"/>
            <a:ext cx="910741" cy="910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Intro and Content">
  <p:cSld name="Title, Intro and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>
            <a:spLocks noGrp="1"/>
          </p:cNvSpPr>
          <p:nvPr>
            <p:ph type="pic" idx="2"/>
          </p:nvPr>
        </p:nvSpPr>
        <p:spPr>
          <a:xfrm>
            <a:off x="7019568" y="0"/>
            <a:ext cx="429768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60" name="Google Shape;60;p30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576072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1"/>
          </p:nvPr>
        </p:nvSpPr>
        <p:spPr>
          <a:xfrm>
            <a:off x="838200" y="2266408"/>
            <a:ext cx="576072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914400" lvl="1" indent="-32004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  <a:defRPr sz="1800"/>
            </a:lvl2pPr>
            <a:lvl3pPr marL="1371600" lvl="2" indent="-3302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, Content Right">
  <p:cSld name="Image Left, Content Righ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631095" y="1137920"/>
            <a:ext cx="5212080" cy="4572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title"/>
          </p:nvPr>
        </p:nvSpPr>
        <p:spPr>
          <a:xfrm>
            <a:off x="6172200" y="1242644"/>
            <a:ext cx="512064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body" idx="1"/>
          </p:nvPr>
        </p:nvSpPr>
        <p:spPr>
          <a:xfrm>
            <a:off x="6172200" y="2540728"/>
            <a:ext cx="51206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1pPr>
            <a:lvl2pPr marL="914400" lvl="1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 List, Image Grid">
  <p:cSld name="Numbered List, Image Grid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 txBox="1">
            <a:spLocks noGrp="1"/>
          </p:cNvSpPr>
          <p:nvPr>
            <p:ph type="body" idx="1"/>
          </p:nvPr>
        </p:nvSpPr>
        <p:spPr>
          <a:xfrm>
            <a:off x="838200" y="2822080"/>
            <a:ext cx="51206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005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AutoNum type="arabicPeriod"/>
              <a:defRPr/>
            </a:lvl1pPr>
            <a:lvl2pPr marL="914400" lvl="1" indent="-228600" algn="l">
              <a:lnSpc>
                <a:spcPct val="1375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5120640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6568441" y="828040"/>
            <a:ext cx="2514600" cy="2514600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</p:sp>
      <p:sp>
        <p:nvSpPr>
          <p:cNvPr id="70" name="Google Shape;70;p32"/>
          <p:cNvSpPr>
            <a:spLocks noGrp="1"/>
          </p:cNvSpPr>
          <p:nvPr>
            <p:ph type="pic" idx="3"/>
          </p:nvPr>
        </p:nvSpPr>
        <p:spPr>
          <a:xfrm>
            <a:off x="6568441" y="3515360"/>
            <a:ext cx="2514600" cy="2514600"/>
          </a:xfrm>
          <a:prstGeom prst="rect">
            <a:avLst/>
          </a:prstGeom>
          <a:solidFill>
            <a:schemeClr val="accent3">
              <a:alpha val="49803"/>
            </a:schemeClr>
          </a:solidFill>
          <a:ln>
            <a:noFill/>
          </a:ln>
        </p:spPr>
      </p:sp>
      <p:sp>
        <p:nvSpPr>
          <p:cNvPr id="71" name="Google Shape;71;p32"/>
          <p:cNvSpPr>
            <a:spLocks noGrp="1"/>
          </p:cNvSpPr>
          <p:nvPr>
            <p:ph type="pic" idx="4"/>
          </p:nvPr>
        </p:nvSpPr>
        <p:spPr>
          <a:xfrm>
            <a:off x="9235441" y="3515360"/>
            <a:ext cx="2514600" cy="2514600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</p:sp>
      <p:sp>
        <p:nvSpPr>
          <p:cNvPr id="72" name="Google Shape;72;p32"/>
          <p:cNvSpPr>
            <a:spLocks noGrp="1"/>
          </p:cNvSpPr>
          <p:nvPr>
            <p:ph type="pic" idx="5"/>
          </p:nvPr>
        </p:nvSpPr>
        <p:spPr>
          <a:xfrm>
            <a:off x="9235441" y="828040"/>
            <a:ext cx="2514600" cy="2514600"/>
          </a:xfrm>
          <a:prstGeom prst="rect">
            <a:avLst/>
          </a:prstGeom>
          <a:solidFill>
            <a:schemeClr val="accent3">
              <a:alpha val="49803"/>
            </a:schemeClr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2540728"/>
            <a:ext cx="73152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7142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83333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83333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23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436881" y="425026"/>
            <a:ext cx="2046515" cy="3979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23"/>
          <p:cNvCxnSpPr/>
          <p:nvPr/>
        </p:nvCxnSpPr>
        <p:spPr>
          <a:xfrm>
            <a:off x="508000" y="6329680"/>
            <a:ext cx="7620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87" name="Google Shape;187;p1"/>
            <p:cNvPicPr preferRelativeResize="0"/>
            <p:nvPr/>
          </p:nvPicPr>
          <p:blipFill rotWithShape="1">
            <a:blip r:embed="rId3">
              <a:alphaModFix/>
            </a:blip>
            <a:srcRect r="-2855"/>
            <a:stretch/>
          </p:blipFill>
          <p:spPr>
            <a:xfrm>
              <a:off x="0" y="0"/>
              <a:ext cx="12188952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188" name="Google Shape;188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363200" y="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</p:grpSp>
      <p:pic>
        <p:nvPicPr>
          <p:cNvPr id="189" name="Google Shape;18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023" y="1312041"/>
            <a:ext cx="5697757" cy="2654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"/>
          <p:cNvSpPr/>
          <p:nvPr/>
        </p:nvSpPr>
        <p:spPr>
          <a:xfrm>
            <a:off x="6958608" y="0"/>
            <a:ext cx="43189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0" i="0" u="none" strike="noStrike" cap="none" noProof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1" name="Google Shape;191;p1"/>
          <p:cNvCxnSpPr/>
          <p:nvPr/>
        </p:nvCxnSpPr>
        <p:spPr>
          <a:xfrm>
            <a:off x="7535208" y="1729701"/>
            <a:ext cx="114128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2" name="Google Shape;192;p1"/>
          <p:cNvSpPr txBox="1">
            <a:spLocks noGrp="1"/>
          </p:cNvSpPr>
          <p:nvPr>
            <p:ph type="ctrTitle"/>
          </p:nvPr>
        </p:nvSpPr>
        <p:spPr>
          <a:xfrm>
            <a:off x="7400741" y="1844572"/>
            <a:ext cx="374904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176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fr-FR" noProof="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 </a:t>
            </a:r>
            <a:endParaRPr lang="fr-FR" noProof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3" name="Google Shape;193;p1"/>
          <p:cNvSpPr txBox="1">
            <a:spLocks noGrp="1"/>
          </p:cNvSpPr>
          <p:nvPr>
            <p:ph type="subTitle" idx="1"/>
          </p:nvPr>
        </p:nvSpPr>
        <p:spPr>
          <a:xfrm>
            <a:off x="7429209" y="1844572"/>
            <a:ext cx="3749040" cy="232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fr-FR" sz="2800" b="1" noProof="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Évaluation économique de l'impact de l'exploitation aurifère illégale</a:t>
            </a:r>
            <a:endParaRPr lang="fr-FR" noProof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Clr>
                <a:schemeClr val="lt1"/>
              </a:buClr>
            </a:pPr>
            <a:r>
              <a:rPr lang="fr-FR" noProof="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Évaluation des impacts de l'exploitation aurifère artisanale</a:t>
            </a:r>
            <a:endParaRPr lang="fr-FR" b="1" noProof="0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None/>
            </a:pPr>
            <a:r>
              <a:rPr lang="fr-FR" b="1" noProof="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Jour</a:t>
            </a:r>
            <a:r>
              <a:rPr lang="fr-FR" b="1" noProof="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 2</a:t>
            </a:r>
            <a:endParaRPr lang="fr-FR" noProof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4" name="Google Shape;194;p1"/>
          <p:cNvSpPr txBox="1">
            <a:spLocks noGrp="1"/>
          </p:cNvSpPr>
          <p:nvPr>
            <p:ph type="body" idx="2"/>
          </p:nvPr>
        </p:nvSpPr>
        <p:spPr>
          <a:xfrm>
            <a:off x="7429209" y="1271447"/>
            <a:ext cx="35661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None/>
            </a:pPr>
            <a:r>
              <a:rPr lang="fr-FR" noProof="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 21 </a:t>
            </a:r>
            <a:r>
              <a:rPr lang="fr-FR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fr-FR" noProof="0" dirty="0" err="1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ctobre</a:t>
            </a:r>
            <a:r>
              <a:rPr lang="fr-FR" noProof="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 2025</a:t>
            </a:r>
            <a:endParaRPr lang="fr-FR" noProof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5" name="Google Shape;195;p1"/>
          <p:cNvSpPr/>
          <p:nvPr/>
        </p:nvSpPr>
        <p:spPr>
          <a:xfrm>
            <a:off x="7019695" y="5606295"/>
            <a:ext cx="4322040" cy="948139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0" i="0" u="none" strike="noStrike" cap="none" noProof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30223" y="5921701"/>
            <a:ext cx="287064" cy="38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66518" y="5859317"/>
            <a:ext cx="221410" cy="447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19421" y="5897921"/>
            <a:ext cx="1006038" cy="41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11967" y="5912927"/>
            <a:ext cx="937814" cy="30072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"/>
          <p:cNvSpPr txBox="1"/>
          <p:nvPr/>
        </p:nvSpPr>
        <p:spPr>
          <a:xfrm>
            <a:off x="7029055" y="5701993"/>
            <a:ext cx="754582" cy="29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"/>
              <a:buFont typeface="Arial"/>
              <a:buNone/>
            </a:pPr>
            <a:r>
              <a:rPr lang="fr-FR" sz="700" b="0" i="0" u="none" strike="noStrike" cap="none" noProof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Supported</a:t>
            </a:r>
            <a:r>
              <a:rPr lang="fr-FR" sz="7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by:</a:t>
            </a:r>
            <a:endParaRPr lang="fr-FR" noProof="0" dirty="0"/>
          </a:p>
        </p:txBody>
      </p:sp>
      <p:sp>
        <p:nvSpPr>
          <p:cNvPr id="201" name="Google Shape;201;p1"/>
          <p:cNvSpPr txBox="1"/>
          <p:nvPr/>
        </p:nvSpPr>
        <p:spPr>
          <a:xfrm>
            <a:off x="7903807" y="5701992"/>
            <a:ext cx="1049475" cy="29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"/>
              <a:buFont typeface="Arial"/>
              <a:buNone/>
            </a:pPr>
            <a:r>
              <a:rPr lang="fr-FR" sz="700" b="0" i="0" u="none" strike="noStrike" cap="none" noProof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Led</a:t>
            </a:r>
            <a:r>
              <a:rPr lang="fr-FR" sz="7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by:</a:t>
            </a:r>
            <a:endParaRPr lang="fr-FR" noProof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</a:pPr>
            <a:endParaRPr lang="fr-FR" sz="1800" b="0" i="0" u="none" strike="noStrike" cap="none" noProof="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"/>
          <p:cNvSpPr txBox="1"/>
          <p:nvPr/>
        </p:nvSpPr>
        <p:spPr>
          <a:xfrm>
            <a:off x="8661633" y="5701992"/>
            <a:ext cx="1049475" cy="29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"/>
              <a:buFont typeface="Arial"/>
              <a:buNone/>
            </a:pPr>
            <a:r>
              <a:rPr lang="fr-FR" sz="7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partnership </a:t>
            </a:r>
            <a:r>
              <a:rPr lang="fr-FR" sz="700" b="0" i="0" u="none" strike="noStrike" cap="none" noProof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fr-FR" sz="7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fr-FR" noProof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</a:pPr>
            <a:endParaRPr lang="fr-FR" sz="1800" b="0" i="0" u="none" strike="noStrike" cap="none" noProof="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3" name="Google Shape;203;p1"/>
          <p:cNvCxnSpPr/>
          <p:nvPr/>
        </p:nvCxnSpPr>
        <p:spPr>
          <a:xfrm>
            <a:off x="7734119" y="5800145"/>
            <a:ext cx="0" cy="56043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1"/>
          <p:cNvCxnSpPr/>
          <p:nvPr/>
        </p:nvCxnSpPr>
        <p:spPr>
          <a:xfrm>
            <a:off x="8563306" y="5800145"/>
            <a:ext cx="0" cy="56043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" name="Google Shape;205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805480" y="5790619"/>
            <a:ext cx="682296" cy="6822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FB083D-7D9A-6F9C-2C9B-5B24517CB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45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"/>
          <p:cNvSpPr txBox="1">
            <a:spLocks noGrp="1"/>
          </p:cNvSpPr>
          <p:nvPr>
            <p:ph type="title"/>
          </p:nvPr>
        </p:nvSpPr>
        <p:spPr>
          <a:xfrm>
            <a:off x="1186543" y="1098340"/>
            <a:ext cx="1059929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14285"/>
              </a:lnSpc>
              <a:buSzPts val="2800"/>
            </a:pPr>
            <a:r>
              <a:rPr lang="fr-FR" noProof="0" dirty="0">
                <a:latin typeface="Roboto" panose="02000000000000000000" pitchFamily="2" charset="0"/>
                <a:ea typeface="Roboto" panose="02000000000000000000" pitchFamily="2" charset="0"/>
              </a:rPr>
              <a:t>Étude de cas - Pérou</a:t>
            </a:r>
          </a:p>
        </p:txBody>
      </p:sp>
      <p:sp>
        <p:nvSpPr>
          <p:cNvPr id="267" name="Google Shape;267;p9"/>
          <p:cNvSpPr txBox="1">
            <a:spLocks noGrp="1"/>
          </p:cNvSpPr>
          <p:nvPr>
            <p:ph type="body" idx="1"/>
          </p:nvPr>
        </p:nvSpPr>
        <p:spPr>
          <a:xfrm>
            <a:off x="838200" y="2540728"/>
            <a:ext cx="5919476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Afin de répondre aux besoins du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bureau du procureur </a:t>
            </a:r>
            <a:r>
              <a:rPr lang="fr-FR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du Pérou 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concernant l'adoption de l'outil, l’ajout d’une nouvelle unité de saisie a été demandé: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</a:t>
            </a:r>
            <a:r>
              <a:rPr lang="fr-FR" u="sng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 nombre d'excavatrices et leur rendement (m³/ha).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 d'autres termes, les utilisateurs obtiendront les mêmes résultats, mais disposeront désormais d'une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option de saisie supplémentaire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basée sur le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nombre de machines utilisées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pic>
        <p:nvPicPr>
          <p:cNvPr id="268" name="Google Shape;26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7675" y="2399152"/>
            <a:ext cx="4467849" cy="2791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É</a:t>
            </a:r>
            <a:r>
              <a:rPr lang="fr-FR" noProof="0" dirty="0" err="1">
                <a:latin typeface="Roboto" panose="02000000000000000000" pitchFamily="2" charset="0"/>
                <a:ea typeface="Roboto" panose="02000000000000000000" pitchFamily="2" charset="0"/>
              </a:rPr>
              <a:t>tude</a:t>
            </a:r>
            <a:r>
              <a:rPr lang="fr-FR" noProof="0" dirty="0">
                <a:latin typeface="Roboto" panose="02000000000000000000" pitchFamily="2" charset="0"/>
                <a:ea typeface="Roboto" panose="02000000000000000000" pitchFamily="2" charset="0"/>
              </a:rPr>
              <a:t> de cas</a:t>
            </a:r>
            <a:endParaRPr lang="fr-FR" noProof="0"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"/>
          <p:cNvSpPr txBox="1">
            <a:spLocks noGrp="1"/>
          </p:cNvSpPr>
          <p:nvPr>
            <p:ph type="body" idx="1"/>
          </p:nvPr>
        </p:nvSpPr>
        <p:spPr>
          <a:xfrm>
            <a:off x="1403454" y="5931360"/>
            <a:ext cx="9385092" cy="92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3450" lvl="0" indent="-283450"/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Quel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serait le premier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changement ou la première adaptation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 vous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auriez besoin d’apporter au calculateur pour pouvoir l'appliquer dans votre pays ?</a:t>
            </a:r>
            <a:br>
              <a:rPr lang="fr-FR" noProof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fr-FR" noProof="0" dirty="0"/>
            </a:br>
            <a:endParaRPr lang="fr-FR" noProof="0" dirty="0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Suplemento 1">
                <a:extLst>
                  <a:ext uri="{FF2B5EF4-FFF2-40B4-BE49-F238E27FC236}">
                    <a16:creationId xmlns:a16="http://schemas.microsoft.com/office/drawing/2014/main" id="{E05AA876-1FC6-C270-39A9-84B13BE35CB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9750" y="1019174"/>
              <a:ext cx="8572500" cy="48196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Suplemento 1">
                <a:extLst>
                  <a:ext uri="{FF2B5EF4-FFF2-40B4-BE49-F238E27FC236}">
                    <a16:creationId xmlns:a16="http://schemas.microsoft.com/office/drawing/2014/main" id="{E05AA876-1FC6-C270-39A9-84B13BE35C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9750" y="1019174"/>
                <a:ext cx="8572500" cy="481965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6DA9D3CF-EDA2-14DA-5D5E-E64EAD744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title"/>
          </p:nvPr>
        </p:nvSpPr>
        <p:spPr>
          <a:xfrm>
            <a:off x="2851909" y="238993"/>
            <a:ext cx="8057963" cy="130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14285"/>
              </a:lnSpc>
              <a:buSzPts val="2800"/>
            </a:pPr>
            <a:r>
              <a:rPr lang="fr-FR" sz="2000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Discussion de groupe (questions-réponses) – Contextes nationaux</a:t>
            </a:r>
            <a:r>
              <a:rPr lang="fr-FR" sz="2000" b="0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2000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 impacts de l'exploitation minière</a:t>
            </a:r>
            <a:endParaRPr lang="fr-FR" sz="2000" noProof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6" name="Google Shape;286;p12"/>
          <p:cNvSpPr txBox="1">
            <a:spLocks noGrp="1"/>
          </p:cNvSpPr>
          <p:nvPr>
            <p:ph type="body" idx="1"/>
          </p:nvPr>
        </p:nvSpPr>
        <p:spPr>
          <a:xfrm>
            <a:off x="1273788" y="5952098"/>
            <a:ext cx="10448519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285750" indent="-285750">
              <a:lnSpc>
                <a:spcPct val="100000"/>
              </a:lnSpc>
              <a:buSzPts val="1800"/>
            </a:pP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Quels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défis ou besoins spécifiques dans votre pays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 </a:t>
            </a:r>
            <a:r>
              <a:rPr lang="fr-FR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calculateur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pourrait-il aider à traiter?</a:t>
            </a:r>
            <a:endParaRPr lang="fr-FR" b="1" noProof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sz="1800" b="0" i="0" u="none" strike="noStrike" cap="none" noProof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noProof="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fr-FR" noProof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sz="1800" b="0" i="0" u="none" strike="noStrike" cap="none" noProof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noProof="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sz="1800" b="0" i="1" u="none" strike="noStrike" cap="none" noProof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Suplemento 1">
                <a:extLst>
                  <a:ext uri="{FF2B5EF4-FFF2-40B4-BE49-F238E27FC236}">
                    <a16:creationId xmlns:a16="http://schemas.microsoft.com/office/drawing/2014/main" id="{DC45E704-91CD-51B0-9B40-0E274C3946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69280"/>
                  </p:ext>
                </p:extLst>
              </p:nvPr>
            </p:nvGraphicFramePr>
            <p:xfrm>
              <a:off x="1907721" y="1691534"/>
              <a:ext cx="8572500" cy="41148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Suplemento 1">
                <a:extLst>
                  <a:ext uri="{FF2B5EF4-FFF2-40B4-BE49-F238E27FC236}">
                    <a16:creationId xmlns:a16="http://schemas.microsoft.com/office/drawing/2014/main" id="{DC45E704-91CD-51B0-9B40-0E274C3946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7721" y="1691534"/>
                <a:ext cx="8572500" cy="41148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DCD17CA4-64B0-C3D2-5D5C-7B24BF51E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>
          <a:extLst>
            <a:ext uri="{FF2B5EF4-FFF2-40B4-BE49-F238E27FC236}">
              <a16:creationId xmlns:a16="http://schemas.microsoft.com/office/drawing/2014/main" id="{E686FCA3-7657-905E-C892-AE265E4C8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>
            <a:extLst>
              <a:ext uri="{FF2B5EF4-FFF2-40B4-BE49-F238E27FC236}">
                <a16:creationId xmlns:a16="http://schemas.microsoft.com/office/drawing/2014/main" id="{51AC8574-817D-58A0-904D-D89F2B8590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35198" y="284813"/>
            <a:ext cx="890703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114285"/>
              </a:lnSpc>
              <a:buSzPts val="2800"/>
            </a:pPr>
            <a:r>
              <a:rPr lang="fr-FR" sz="2400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Discussion de groupe (questions-réponses) – Contextes nationaux</a:t>
            </a:r>
            <a:r>
              <a:rPr lang="fr-FR" sz="2400" b="0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2400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 impacts de l'exploitation minière</a:t>
            </a:r>
            <a:endParaRPr lang="fr-FR" sz="2400" noProof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6" name="Google Shape;286;p12">
            <a:extLst>
              <a:ext uri="{FF2B5EF4-FFF2-40B4-BE49-F238E27FC236}">
                <a16:creationId xmlns:a16="http://schemas.microsoft.com/office/drawing/2014/main" id="{DC5750C4-87EF-349D-560A-3BCC3C3F53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93710" y="5511366"/>
            <a:ext cx="1044851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fr-FR" noProof="0" dirty="0"/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Auriez-vous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besoin d'adapter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certaines variables d'entrée ou méthodologies ?</a:t>
            </a:r>
            <a:endParaRPr lang="fr-FR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→ Par exemple, de nouvelles unités de mesure, des cadres environnementaux ou juridiques différents </a:t>
            </a:r>
            <a:endParaRPr lang="fr-FR" b="0" i="0" u="none" strike="noStrike" cap="none" noProof="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noProof="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sz="1800" b="0" i="1" u="none" strike="noStrike" cap="none" noProof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Suplemento 1">
                <a:extLst>
                  <a:ext uri="{FF2B5EF4-FFF2-40B4-BE49-F238E27FC236}">
                    <a16:creationId xmlns:a16="http://schemas.microsoft.com/office/drawing/2014/main" id="{54A596EB-D348-1EF9-2367-EB3C445FD0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4112181"/>
                  </p:ext>
                </p:extLst>
              </p:nvPr>
            </p:nvGraphicFramePr>
            <p:xfrm>
              <a:off x="1393710" y="1199213"/>
              <a:ext cx="8628401" cy="453468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Suplemento 1">
                <a:extLst>
                  <a:ext uri="{FF2B5EF4-FFF2-40B4-BE49-F238E27FC236}">
                    <a16:creationId xmlns:a16="http://schemas.microsoft.com/office/drawing/2014/main" id="{54A596EB-D348-1EF9-2367-EB3C445FD0D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3710" y="1199213"/>
                <a:ext cx="8628401" cy="45346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1">
            <a:extLst>
              <a:ext uri="{FF2B5EF4-FFF2-40B4-BE49-F238E27FC236}">
                <a16:creationId xmlns:a16="http://schemas.microsoft.com/office/drawing/2014/main" id="{A2EC66BD-D48A-A912-B702-7CEFB8A06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6018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Mini pause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2" name="Google Shape;292;p13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</a:pP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5 minutes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39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fr-FR" noProof="0" dirty="0">
                <a:latin typeface="Roboto" panose="02000000000000000000" pitchFamily="2" charset="0"/>
                <a:ea typeface="Roboto" panose="02000000000000000000" pitchFamily="2" charset="0"/>
              </a:rPr>
              <a:t>Session de travail en petits groupes – Rédaction d'une étude de cas fictive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1028450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114285"/>
              </a:lnSpc>
              <a:buSzPts val="2800"/>
            </a:pPr>
            <a:r>
              <a:rPr lang="fr-FR" noProof="0" dirty="0">
                <a:latin typeface="Roboto" panose="02000000000000000000" pitchFamily="2" charset="0"/>
                <a:ea typeface="Roboto" panose="02000000000000000000" pitchFamily="2" charset="0"/>
              </a:rPr>
              <a:t>Session de travail en petits groupes </a:t>
            </a:r>
          </a:p>
        </p:txBody>
      </p:sp>
      <p:sp>
        <p:nvSpPr>
          <p:cNvPr id="304" name="Google Shape;304;p15"/>
          <p:cNvSpPr txBox="1">
            <a:spLocks noGrp="1"/>
          </p:cNvSpPr>
          <p:nvPr>
            <p:ph type="body" idx="1"/>
          </p:nvPr>
        </p:nvSpPr>
        <p:spPr>
          <a:xfrm>
            <a:off x="838200" y="2540728"/>
            <a:ext cx="10284502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fr-FR" b="1" noProof="0" dirty="0">
                <a:latin typeface="Roboto regular" panose="02000000000000000000" pitchFamily="2" charset="0"/>
                <a:ea typeface="Roboto regular" panose="02000000000000000000" pitchFamily="2" charset="0"/>
              </a:rPr>
              <a:t>Objectif:</a:t>
            </a:r>
            <a:endParaRPr lang="fr-FR" noProof="0"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0" lvl="0" indent="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lang="fr-FR" b="1" noProof="0"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3450" lvl="0" indent="-283450">
              <a:spcBef>
                <a:spcPts val="1000"/>
              </a:spcBef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Les participants travaillent en petits groupes pour concevoir une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étude de cas fictive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montrant comment le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calculateur d'impacts miniers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serait adapté et appliqué dans un pays de leur choix. </a:t>
            </a:r>
            <a:endParaRPr lang="fr-FR" noProof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fr-FR" b="1" noProof="0" dirty="0">
                <a:latin typeface="Roboto regular" panose="02000000000000000000" pitchFamily="2" charset="0"/>
                <a:ea typeface="Roboto regular" panose="02000000000000000000" pitchFamily="2" charset="0"/>
              </a:rPr>
              <a:t>Instructions:</a:t>
            </a:r>
            <a:endParaRPr lang="fr-FR" noProof="0"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  Choisissez un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pays fictif ou adaptez votre propre contexte national.</a:t>
            </a:r>
            <a:endParaRPr lang="fr-FR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  En 20 minutes, travaillez ensemble pour répondre aux questions directrices et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esquisser votre étude de cas.</a:t>
            </a:r>
            <a:endParaRPr lang="fr-FR" noProof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3450" lvl="0" indent="-19201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lang="fr-FR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6E3BCB-5D30-17ED-2B81-005268D7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71FDBA-4657-C7C9-C8CA-38618DC49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"/>
          <p:cNvSpPr txBox="1">
            <a:spLocks noGrp="1"/>
          </p:cNvSpPr>
          <p:nvPr>
            <p:ph type="title"/>
          </p:nvPr>
        </p:nvSpPr>
        <p:spPr>
          <a:xfrm>
            <a:off x="838200" y="1097281"/>
            <a:ext cx="8001000" cy="92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14285"/>
              </a:lnSpc>
              <a:buSzPts val="2800"/>
            </a:pPr>
            <a:r>
              <a:rPr lang="fr-FR" noProof="0" dirty="0">
                <a:latin typeface="Roboto" panose="02000000000000000000" pitchFamily="2" charset="0"/>
                <a:ea typeface="Roboto" panose="02000000000000000000" pitchFamily="2" charset="0"/>
              </a:rPr>
              <a:t>Session de travail en petits groupes  </a:t>
            </a:r>
            <a:br>
              <a:rPr lang="fr-FR" noProof="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FR" noProof="0" dirty="0">
                <a:latin typeface="Roboto" panose="02000000000000000000" pitchFamily="2" charset="0"/>
                <a:ea typeface="Roboto" panose="02000000000000000000" pitchFamily="2" charset="0"/>
              </a:rPr>
              <a:t>– </a:t>
            </a:r>
            <a:r>
              <a:rPr lang="fr-FR" noProof="0" dirty="0">
                <a:solidFill>
                  <a:schemeClr val="tx1"/>
                </a:solidFill>
                <a:latin typeface="Arial" panose="020B0604020202020204" pitchFamily="34" charset="0"/>
              </a:rPr>
              <a:t>Tâche de groupe</a:t>
            </a:r>
            <a:endParaRPr lang="fr-FR" noProof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0" name="Google Shape;310;p16"/>
          <p:cNvSpPr txBox="1">
            <a:spLocks noGrp="1"/>
          </p:cNvSpPr>
          <p:nvPr>
            <p:ph type="body" idx="1"/>
          </p:nvPr>
        </p:nvSpPr>
        <p:spPr>
          <a:xfrm>
            <a:off x="838200" y="2180442"/>
            <a:ext cx="9010338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1800" b="1" i="0" u="none" strike="noStrike" cap="none" noProof="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Contexte :</a:t>
            </a:r>
            <a:endParaRPr lang="fr-FR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Décrivez le pays/territoire et les principaux défis </a:t>
            </a:r>
            <a:r>
              <a:rPr lang="fr-FR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relatifs à l’activité minière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lang="fr-FR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problématique principale concerne-t-elle 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l'utilisation du mercure ? La déforestation ? La santé ? L'application de la loi ?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Adaptations nécessaires :</a:t>
            </a:r>
            <a:endParaRPr lang="fr-FR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Quelles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variables ou méthodes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devraient être adaptées dans le calculateur ?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Y a-t-il de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nouvelles unités d'entrée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ou des ajustements à apporter au contexte juridique/politique ?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Principales parties prenantes :</a:t>
            </a:r>
            <a:endParaRPr lang="fr-FR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Qui devrait être impliqué dans l'adoption du calculateur ?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Quel type de plaidoyer ou de soutien institutionnel est nécessaire ?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Avantages escomptés :</a:t>
            </a:r>
            <a:endParaRPr lang="fr-FR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Quelle serait la valeur ou l'impact de l'application de l'outil dans ce contexte ?</a:t>
            </a:r>
            <a:endParaRPr lang="fr-FR" b="0" i="0" u="none" strike="noStrike" cap="none" noProof="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7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fr-FR" noProof="0" dirty="0">
                <a:latin typeface="Roboto" panose="02000000000000000000" pitchFamily="2" charset="0"/>
                <a:ea typeface="Roboto" panose="02000000000000000000" pitchFamily="2" charset="0"/>
              </a:rPr>
              <a:t>Session de travail en petits groupes – Prochaines étapes (adoption)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"/>
          <p:cNvSpPr txBox="1">
            <a:spLocks noGrp="1"/>
          </p:cNvSpPr>
          <p:nvPr>
            <p:ph type="title"/>
          </p:nvPr>
        </p:nvSpPr>
        <p:spPr>
          <a:xfrm>
            <a:off x="838199" y="1098350"/>
            <a:ext cx="1118391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14285"/>
              </a:lnSpc>
              <a:buSzPts val="2800"/>
            </a:pPr>
            <a:br>
              <a:rPr lang="fr-FR" noProof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fr-FR" noProof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Bienvenue à la série de webinaires de la phase 2 – Récapitulatif de la session précédente</a:t>
            </a:r>
            <a:r>
              <a:rPr lang="fr-FR" b="0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fr-FR" noProof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1" name="Google Shape;211;p2"/>
          <p:cNvSpPr txBox="1">
            <a:spLocks noGrp="1"/>
          </p:cNvSpPr>
          <p:nvPr>
            <p:ph type="body" idx="1"/>
          </p:nvPr>
        </p:nvSpPr>
        <p:spPr>
          <a:xfrm>
            <a:off x="838199" y="2012750"/>
            <a:ext cx="9857509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lang="fr-FR" noProof="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2000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Phase 2 : Approfondissement des connaissances sur l'exploitation aurifère artisanale et à petite échelle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Renforcer la compréhension des participants quant aux impacts environnementaux et sociaux de l'exploitation aurifère.</a:t>
            </a: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Améliorer la facilité d'utilisation du calculateur d'impacts miniers, notamment en explorant les adaptations potentielles </a:t>
            </a:r>
            <a:r>
              <a:rPr lang="fr-FR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 contexte des 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différents pays </a:t>
            </a:r>
            <a:r>
              <a:rPr lang="fr-FR" noProof="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PlanetGOLD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Identifier les principaux défis liés à l'adoption et à l'application du calculateur à travers des exercices pratiques et des discussions interactives.</a:t>
            </a:r>
            <a:endParaRPr lang="fr-FR" noProof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12" name="Google Shape;212;p2" descr="Picture 6"/>
          <p:cNvPicPr preferRelativeResize="0"/>
          <p:nvPr/>
        </p:nvPicPr>
        <p:blipFill rotWithShape="1">
          <a:blip r:embed="rId3">
            <a:alphaModFix amt="30231"/>
          </a:blip>
          <a:srcRect/>
          <a:stretch/>
        </p:blipFill>
        <p:spPr>
          <a:xfrm>
            <a:off x="10748594" y="5487470"/>
            <a:ext cx="1117440" cy="11174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8F58F6-E09B-DE59-1F4A-7284AD4C0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"/>
          <p:cNvSpPr txBox="1">
            <a:spLocks noGrp="1"/>
          </p:cNvSpPr>
          <p:nvPr>
            <p:ph type="title"/>
          </p:nvPr>
        </p:nvSpPr>
        <p:spPr>
          <a:xfrm>
            <a:off x="838199" y="1242644"/>
            <a:ext cx="966990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114285"/>
              </a:lnSpc>
              <a:buSzPts val="2800"/>
            </a:pPr>
            <a:r>
              <a:rPr lang="fr-FR" noProof="0" dirty="0">
                <a:latin typeface="Roboto" panose="02000000000000000000" pitchFamily="2" charset="0"/>
                <a:ea typeface="Roboto" panose="02000000000000000000" pitchFamily="2" charset="0"/>
              </a:rPr>
              <a:t>Session de travail en petits groupes – Prochaines étapes</a:t>
            </a:r>
            <a:br>
              <a:rPr lang="fr-FR" b="0" noProof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fr-FR" noProof="0" dirty="0">
                <a:latin typeface="Roboto" panose="02000000000000000000" pitchFamily="2" charset="0"/>
                <a:ea typeface="Roboto" panose="02000000000000000000" pitchFamily="2" charset="0"/>
              </a:rPr>
              <a:t> (adoption)</a:t>
            </a:r>
          </a:p>
        </p:txBody>
      </p:sp>
      <p:sp>
        <p:nvSpPr>
          <p:cNvPr id="322" name="Google Shape;322;p18"/>
          <p:cNvSpPr txBox="1">
            <a:spLocks noGrp="1"/>
          </p:cNvSpPr>
          <p:nvPr>
            <p:ph type="body" idx="1"/>
          </p:nvPr>
        </p:nvSpPr>
        <p:spPr>
          <a:xfrm>
            <a:off x="838200" y="2540728"/>
            <a:ext cx="9370102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b="1" noProof="0" dirty="0">
                <a:latin typeface="Roboto regular" panose="02000000000000000000" pitchFamily="2" charset="0"/>
                <a:ea typeface="Roboto regular" panose="02000000000000000000" pitchFamily="2" charset="0"/>
              </a:rPr>
              <a:t>Objectif:</a:t>
            </a:r>
            <a:br>
              <a:rPr lang="fr-FR" noProof="0" dirty="0">
                <a:latin typeface="Roboto regular" panose="02000000000000000000" pitchFamily="2" charset="0"/>
                <a:ea typeface="Roboto regular" panose="02000000000000000000" pitchFamily="2" charset="0"/>
              </a:rPr>
            </a:b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Les équipes nationales collaboreront afin d'élaborer une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feuille de route stratégique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pour l'adoption du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calculateur d'impact minier (MIC)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Cette session permettra d'identifier les besoins clés, les objectifs réalistes et les prochaines étapes concrètes.</a:t>
            </a:r>
          </a:p>
          <a:p>
            <a:pPr marL="283450" lvl="0" indent="-19201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lang="fr-FR" noProof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fr-FR" b="1" noProof="0" dirty="0">
                <a:latin typeface="Roboto" panose="02000000000000000000" pitchFamily="2" charset="0"/>
                <a:ea typeface="Roboto" panose="02000000000000000000" pitchFamily="2" charset="0"/>
              </a:rPr>
              <a:t>Instructions:</a:t>
            </a:r>
            <a:endParaRPr lang="fr-FR" noProof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3450" lvl="0" indent="-283450">
              <a:spcBef>
                <a:spcPts val="1000"/>
              </a:spcBef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Vous disposerez de 20 minutes pour discuter et remplir un modèle de feuille de route simple. </a:t>
            </a:r>
            <a:endParaRPr lang="fr-FR" noProof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3450" lvl="0" indent="-19201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lang="fr-FR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C37C1C-EFB3-8833-1A0A-7EB9FA973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AE1150-34E0-FA55-025F-BE935834A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568377" y="925230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14285"/>
              </a:lnSpc>
              <a:buSzPts val="2800"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Stratégie d'adoption</a:t>
            </a:r>
            <a:endParaRPr lang="fr-FR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8" name="Google Shape;328;p19"/>
          <p:cNvSpPr txBox="1">
            <a:spLocks noGrp="1"/>
          </p:cNvSpPr>
          <p:nvPr>
            <p:ph type="body" idx="1"/>
          </p:nvPr>
        </p:nvSpPr>
        <p:spPr>
          <a:xfrm>
            <a:off x="6581882" y="1747413"/>
            <a:ext cx="532562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sz="2400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Les experts ont-ils toute latitude pour choisir la méthode d'évaluation ?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sz="2400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Publier des exemples d'études de cas ou de recherches couronnées de succès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sz="2400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Existe-t-il une volonté politique d'améliorer l’étude d'impact ?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sz="2400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Approuver des règlements ou des lois</a:t>
            </a:r>
          </a:p>
        </p:txBody>
      </p:sp>
      <p:pic>
        <p:nvPicPr>
          <p:cNvPr id="329" name="Google Shape;329;p19" descr="Bottom-Up vs Top-Down Approach: What’s the Difference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027658"/>
            <a:ext cx="4771920" cy="318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9"/>
          <p:cNvSpPr txBox="1"/>
          <p:nvPr/>
        </p:nvSpPr>
        <p:spPr>
          <a:xfrm>
            <a:off x="1158240" y="5133363"/>
            <a:ext cx="215101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Décision ministérielle / Loi</a:t>
            </a:r>
          </a:p>
        </p:txBody>
      </p:sp>
      <p:sp>
        <p:nvSpPr>
          <p:cNvPr id="331" name="Google Shape;331;p19"/>
          <p:cNvSpPr txBox="1"/>
          <p:nvPr/>
        </p:nvSpPr>
        <p:spPr>
          <a:xfrm>
            <a:off x="3492848" y="5106238"/>
            <a:ext cx="19336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Utilisation par des experts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944372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14285"/>
              </a:lnSpc>
              <a:buSzPts val="2800"/>
            </a:pPr>
            <a:r>
              <a:rPr lang="fr-FR" noProof="0" dirty="0">
                <a:latin typeface="Roboto" panose="02000000000000000000" pitchFamily="2" charset="0"/>
                <a:ea typeface="Roboto" panose="02000000000000000000" pitchFamily="2" charset="0"/>
              </a:rPr>
              <a:t>Feuille de route</a:t>
            </a:r>
            <a:r>
              <a:rPr lang="fr-FR" b="0" noProof="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</a:t>
            </a:r>
            <a:r>
              <a:rPr lang="fr-FR" noProof="0" dirty="0">
                <a:latin typeface="Roboto" panose="02000000000000000000" pitchFamily="2" charset="0"/>
                <a:ea typeface="Roboto" panose="02000000000000000000" pitchFamily="2" charset="0"/>
              </a:rPr>
              <a:t>– Session de travail en petits groupes</a:t>
            </a:r>
            <a:br>
              <a:rPr lang="fr-FR" noProof="0" dirty="0"/>
            </a:br>
            <a:endParaRPr lang="fr-FR" noProof="0" dirty="0"/>
          </a:p>
        </p:txBody>
      </p:sp>
      <p:sp>
        <p:nvSpPr>
          <p:cNvPr id="337" name="Google Shape;337;p20"/>
          <p:cNvSpPr txBox="1">
            <a:spLocks noGrp="1"/>
          </p:cNvSpPr>
          <p:nvPr>
            <p:ph type="body" idx="1"/>
          </p:nvPr>
        </p:nvSpPr>
        <p:spPr>
          <a:xfrm>
            <a:off x="658318" y="2005724"/>
            <a:ext cx="1011961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b="1" noProof="0" dirty="0">
                <a:solidFill>
                  <a:schemeClr val="tx1"/>
                </a:solidFill>
                <a:latin typeface="Arial" panose="020B0604020202020204" pitchFamily="34" charset="0"/>
              </a:rPr>
              <a:t>Approche :</a:t>
            </a:r>
            <a:endParaRPr lang="fr-FR" noProof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noProof="0" dirty="0">
                <a:solidFill>
                  <a:schemeClr val="tx1"/>
                </a:solidFill>
                <a:latin typeface="Arial" panose="020B0604020202020204" pitchFamily="34" charset="0"/>
              </a:rPr>
              <a:t>– L'adoption nécessitera-t-elle une approche </a:t>
            </a:r>
            <a:r>
              <a:rPr lang="fr-FR" b="1" noProof="0" dirty="0">
                <a:solidFill>
                  <a:schemeClr val="tx1"/>
                </a:solidFill>
                <a:latin typeface="Arial" panose="020B0604020202020204" pitchFamily="34" charset="0"/>
              </a:rPr>
              <a:t>descendante</a:t>
            </a:r>
            <a:r>
              <a:rPr lang="fr-FR" noProof="0" dirty="0">
                <a:solidFill>
                  <a:schemeClr val="tx1"/>
                </a:solidFill>
                <a:latin typeface="Arial" panose="020B0604020202020204" pitchFamily="34" charset="0"/>
              </a:rPr>
              <a:t> (gouvernementale/politique) ou </a:t>
            </a:r>
            <a:r>
              <a:rPr lang="fr-FR" b="1" noProof="0" dirty="0">
                <a:solidFill>
                  <a:schemeClr val="tx1"/>
                </a:solidFill>
                <a:latin typeface="Arial" panose="020B0604020202020204" pitchFamily="34" charset="0"/>
              </a:rPr>
              <a:t>ascendante</a:t>
            </a:r>
            <a:r>
              <a:rPr lang="fr-FR" noProof="0" dirty="0">
                <a:solidFill>
                  <a:schemeClr val="tx1"/>
                </a:solidFill>
                <a:latin typeface="Arial" panose="020B0604020202020204" pitchFamily="34" charset="0"/>
              </a:rPr>
              <a:t> (sur le terrain/axée sur les utilisateurs) ? Ou les deux ?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b="1" noProof="0" dirty="0">
                <a:solidFill>
                  <a:schemeClr val="tx1"/>
                </a:solidFill>
                <a:latin typeface="Arial" panose="020B0604020202020204" pitchFamily="34" charset="0"/>
              </a:rPr>
              <a:t>Vision :</a:t>
            </a:r>
            <a:endParaRPr lang="fr-FR" noProof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noProof="0" dirty="0">
                <a:solidFill>
                  <a:schemeClr val="tx1"/>
                </a:solidFill>
                <a:latin typeface="Arial" panose="020B0604020202020204" pitchFamily="34" charset="0"/>
              </a:rPr>
              <a:t>– À quoi ressemblerait une adoption réussie dans votre pays ?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b="1" noProof="0" dirty="0">
                <a:solidFill>
                  <a:schemeClr val="tx1"/>
                </a:solidFill>
                <a:latin typeface="Arial" panose="020B0604020202020204" pitchFamily="34" charset="0"/>
              </a:rPr>
              <a:t>Prochaines étapes (3 à 5) :</a:t>
            </a:r>
            <a:endParaRPr lang="fr-FR" noProof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noProof="0" dirty="0">
                <a:solidFill>
                  <a:schemeClr val="tx1"/>
                </a:solidFill>
                <a:latin typeface="Arial" panose="020B0604020202020204" pitchFamily="34" charset="0"/>
              </a:rPr>
              <a:t>– Définissez des actions spécifiques et réalistes pour avancer.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noProof="0" dirty="0">
                <a:solidFill>
                  <a:schemeClr val="tx1"/>
                </a:solidFill>
                <a:latin typeface="Arial" panose="020B0604020202020204" pitchFamily="34" charset="0"/>
              </a:rPr>
              <a:t>– Incluez les étapes liées aux </a:t>
            </a:r>
            <a:r>
              <a:rPr lang="fr-FR" b="1" noProof="0" dirty="0">
                <a:solidFill>
                  <a:schemeClr val="tx1"/>
                </a:solidFill>
                <a:latin typeface="Arial" panose="020B0604020202020204" pitchFamily="34" charset="0"/>
              </a:rPr>
              <a:t>accords institutionnels</a:t>
            </a:r>
            <a:r>
              <a:rPr lang="fr-FR" noProof="0" dirty="0">
                <a:solidFill>
                  <a:schemeClr val="tx1"/>
                </a:solidFill>
                <a:latin typeface="Arial" panose="020B0604020202020204" pitchFamily="34" charset="0"/>
              </a:rPr>
              <a:t>, aux projets pilotes, à la collecte de données ou à la formation.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b="1" noProof="0" dirty="0">
                <a:solidFill>
                  <a:schemeClr val="tx1"/>
                </a:solidFill>
                <a:latin typeface="Arial" panose="020B0604020202020204" pitchFamily="34" charset="0"/>
              </a:rPr>
              <a:t>Besoins en matière de soutien :</a:t>
            </a:r>
            <a:endParaRPr lang="fr-FR" noProof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noProof="0" dirty="0">
                <a:solidFill>
                  <a:schemeClr val="tx1"/>
                </a:solidFill>
                <a:latin typeface="Arial" panose="020B0604020202020204" pitchFamily="34" charset="0"/>
              </a:rPr>
              <a:t>– Quel type de soutien vous aiderait à réussir ? (technique, juridique, politique, formation, communication, etc.)</a:t>
            </a:r>
          </a:p>
          <a:p>
            <a:pPr marL="283450" lvl="0" indent="-19201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lang="fr-FR" noProof="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1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fr-FR" noProof="0" dirty="0">
                <a:latin typeface="Roboto" panose="02000000000000000000" pitchFamily="2" charset="0"/>
                <a:ea typeface="Roboto" panose="02000000000000000000" pitchFamily="2" charset="0"/>
              </a:rPr>
              <a:t>Plénière – Compte rendu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2"/>
          <p:cNvSpPr txBox="1">
            <a:spLocks noGrp="1"/>
          </p:cNvSpPr>
          <p:nvPr>
            <p:ph type="title"/>
          </p:nvPr>
        </p:nvSpPr>
        <p:spPr>
          <a:xfrm>
            <a:off x="475355" y="3154680"/>
            <a:ext cx="30175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526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Merci.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"/>
          <p:cNvSpPr txBox="1">
            <a:spLocks noGrp="1"/>
          </p:cNvSpPr>
          <p:nvPr>
            <p:ph type="title"/>
          </p:nvPr>
        </p:nvSpPr>
        <p:spPr>
          <a:xfrm>
            <a:off x="928069" y="852900"/>
            <a:ext cx="1109404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14285"/>
              </a:lnSpc>
              <a:buSzPts val="2800"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Bienvenue à la série de webinaires de la phase 2 – Présentations</a:t>
            </a:r>
            <a:endParaRPr lang="fr-FR" noProof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8" name="Google Shape;218;p3"/>
          <p:cNvSpPr txBox="1">
            <a:spLocks noGrp="1"/>
          </p:cNvSpPr>
          <p:nvPr>
            <p:ph type="body" idx="1"/>
          </p:nvPr>
        </p:nvSpPr>
        <p:spPr>
          <a:xfrm>
            <a:off x="1167245" y="2563037"/>
            <a:ext cx="9857509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Présentation des participants</a:t>
            </a:r>
            <a:endParaRPr lang="fr-FR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Faisons connaissance !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Veuillez partager dans la fenêtre de discussion ou ouvrir votre microphone :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Votre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nom</a:t>
            </a:r>
            <a:endParaRPr lang="fr-FR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Votre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pays</a:t>
            </a:r>
            <a:endParaRPr lang="fr-FR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Votre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rôle ou fonction</a:t>
            </a:r>
            <a:endParaRPr lang="fr-FR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 un point que vous aimeriez partager (par exemple, votre intérêt pour le sujet, vos attentes pour la session ou un lien avec l’exploitation aurifère artisanale)</a:t>
            </a:r>
          </a:p>
          <a:p>
            <a:pPr marL="0" lvl="0" indent="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lang="fr-FR" noProof="0" dirty="0"/>
          </a:p>
        </p:txBody>
      </p:sp>
      <p:pic>
        <p:nvPicPr>
          <p:cNvPr id="219" name="Google Shape;219;p3" descr="Picture 6"/>
          <p:cNvPicPr preferRelativeResize="0"/>
          <p:nvPr/>
        </p:nvPicPr>
        <p:blipFill rotWithShape="1">
          <a:blip r:embed="rId3">
            <a:alphaModFix amt="30231"/>
          </a:blip>
          <a:srcRect/>
          <a:stretch/>
        </p:blipFill>
        <p:spPr>
          <a:xfrm>
            <a:off x="10748594" y="5487470"/>
            <a:ext cx="1117440" cy="111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fr-FR" noProof="0" dirty="0">
                <a:latin typeface="Roboto" panose="02000000000000000000" pitchFamily="2" charset="0"/>
                <a:ea typeface="Roboto" panose="02000000000000000000" pitchFamily="2" charset="0"/>
              </a:rPr>
              <a:t>Présentation d'une étude de cas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"/>
          <p:cNvSpPr txBox="1">
            <a:spLocks noGrp="1"/>
          </p:cNvSpPr>
          <p:nvPr>
            <p:ph type="title"/>
          </p:nvPr>
        </p:nvSpPr>
        <p:spPr>
          <a:xfrm>
            <a:off x="648418" y="897317"/>
            <a:ext cx="11353801" cy="918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14285"/>
              </a:lnSpc>
              <a:buSzPts val="2800"/>
            </a:pPr>
            <a:b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Adaptation du calculateur d'impact minier pour les pays amazoniens</a:t>
            </a:r>
            <a:endParaRPr lang="fr-FR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1" name="Google Shape;231;p5"/>
          <p:cNvSpPr txBox="1">
            <a:spLocks noGrp="1"/>
          </p:cNvSpPr>
          <p:nvPr>
            <p:ph type="body" idx="1"/>
          </p:nvPr>
        </p:nvSpPr>
        <p:spPr>
          <a:xfrm>
            <a:off x="968829" y="2026605"/>
            <a:ext cx="10089629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L'outil a été adapté pour plusieurs pays amazoniens :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 Brésil, la Bolivie, la Colombie, l'Équateur, la Guyane, le Pérou et le Suriname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L'adaptation s'est principalement concentrée sur les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variables contextuelles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spécifiques à chaque pays (par exemple, les données économiques, démographiques et environnementales).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Une étude de cas a déjà été présentée pour la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zone frontalière entre le Brésil, la Colombie et le Pérou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Dans ce cas, les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valeurs spécifiques à chaque pays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ont été ajustées pour refléter les contextes nationaux, sans modifier la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structure d'entrée ou les éléments d'interface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l'outil.</a:t>
            </a:r>
          </a:p>
          <a:p>
            <a:pPr marL="0" lvl="0" indent="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lang="fr-FR" noProof="0" dirty="0"/>
          </a:p>
        </p:txBody>
      </p:sp>
      <p:pic>
        <p:nvPicPr>
          <p:cNvPr id="232" name="Google Shape;232;p5" descr="Picture 6"/>
          <p:cNvPicPr preferRelativeResize="0"/>
          <p:nvPr/>
        </p:nvPicPr>
        <p:blipFill rotWithShape="1">
          <a:blip r:embed="rId3">
            <a:alphaModFix amt="30231"/>
          </a:blip>
          <a:srcRect/>
          <a:stretch/>
        </p:blipFill>
        <p:spPr>
          <a:xfrm>
            <a:off x="10748594" y="5501325"/>
            <a:ext cx="1117440" cy="111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"/>
          <p:cNvSpPr txBox="1">
            <a:spLocks noGrp="1"/>
          </p:cNvSpPr>
          <p:nvPr>
            <p:ph type="title"/>
          </p:nvPr>
        </p:nvSpPr>
        <p:spPr>
          <a:xfrm>
            <a:off x="838199" y="1389267"/>
            <a:ext cx="11353801" cy="111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14285"/>
              </a:lnSpc>
              <a:buSzPts val="2800"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Au-delà de l'adaptation : ajustements plus larges pour l'adoption de l'outil</a:t>
            </a:r>
            <a:endParaRPr lang="fr-FR" noProof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8" name="Google Shape;238;p6"/>
          <p:cNvSpPr txBox="1">
            <a:spLocks noGrp="1"/>
          </p:cNvSpPr>
          <p:nvPr>
            <p:ph type="body" idx="1"/>
          </p:nvPr>
        </p:nvSpPr>
        <p:spPr>
          <a:xfrm>
            <a:off x="924131" y="2888974"/>
            <a:ext cx="10539300" cy="3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sz="2000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Afin d'adopter cet outil dans certains pays, des </a:t>
            </a:r>
            <a:r>
              <a:rPr lang="fr-FR" sz="2000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efforts de promotion</a:t>
            </a:r>
            <a:r>
              <a:rPr lang="fr-FR" sz="2000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2000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plus importants</a:t>
            </a:r>
            <a:r>
              <a:rPr lang="fr-FR" sz="2000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ont été déployés auprès d'utilisateurs clefs tels que les </a:t>
            </a:r>
            <a:r>
              <a:rPr lang="fr-FR" sz="2000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inspecteurs environnementaux</a:t>
            </a:r>
            <a:r>
              <a:rPr lang="fr-FR" sz="2000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les </a:t>
            </a:r>
            <a:r>
              <a:rPr lang="fr-FR" sz="2000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forces de police</a:t>
            </a:r>
            <a:r>
              <a:rPr lang="fr-FR" sz="2000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les </a:t>
            </a:r>
            <a:r>
              <a:rPr lang="fr-FR" sz="2000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procureurs</a:t>
            </a:r>
            <a:r>
              <a:rPr lang="fr-FR" sz="2000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et d'autres autorités.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sz="2000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sz="2000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 conséquence, certains pays ont exigé des </a:t>
            </a:r>
            <a:r>
              <a:rPr lang="fr-FR" sz="2000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ajustements plus importants</a:t>
            </a:r>
            <a:r>
              <a:rPr lang="fr-FR" sz="2000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allant au-delà de l'adaptation contextuelle pour inclure de </a:t>
            </a:r>
            <a:r>
              <a:rPr lang="fr-FR" sz="2000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nouvelles options de saisie</a:t>
            </a:r>
            <a:r>
              <a:rPr lang="fr-FR" sz="2000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et des </a:t>
            </a:r>
            <a:r>
              <a:rPr lang="fr-FR" sz="2000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améliorations méthodologiques</a:t>
            </a:r>
            <a:r>
              <a:rPr lang="fr-FR" sz="2000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0" lvl="0" indent="0" algn="l" rtl="0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</a:pPr>
            <a:endParaRPr lang="fr-FR" sz="1600" noProof="0" dirty="0"/>
          </a:p>
        </p:txBody>
      </p:sp>
      <p:pic>
        <p:nvPicPr>
          <p:cNvPr id="239" name="Google Shape;239;p6" descr="Picture 6"/>
          <p:cNvPicPr preferRelativeResize="0"/>
          <p:nvPr/>
        </p:nvPicPr>
        <p:blipFill rotWithShape="1">
          <a:blip r:embed="rId3">
            <a:alphaModFix amt="30231"/>
          </a:blip>
          <a:srcRect/>
          <a:stretch/>
        </p:blipFill>
        <p:spPr>
          <a:xfrm>
            <a:off x="10748594" y="5501325"/>
            <a:ext cx="1117440" cy="111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>
          <a:extLst>
            <a:ext uri="{FF2B5EF4-FFF2-40B4-BE49-F238E27FC236}">
              <a16:creationId xmlns:a16="http://schemas.microsoft.com/office/drawing/2014/main" id="{A8186D0A-45F1-34D5-8EAC-FF97D6B10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">
            <a:extLst>
              <a:ext uri="{FF2B5EF4-FFF2-40B4-BE49-F238E27FC236}">
                <a16:creationId xmlns:a16="http://schemas.microsoft.com/office/drawing/2014/main" id="{1036257D-3ADF-85B1-679E-47C5CE49E7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891473"/>
            <a:ext cx="11353801" cy="93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114285"/>
              </a:lnSpc>
              <a:buSzPts val="2800"/>
            </a:pPr>
            <a:r>
              <a:rPr lang="fr-FR" sz="2400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Au-delà de l'adaptation : ajustements plus larges pour l'adoption de l’outil</a:t>
            </a:r>
            <a:endParaRPr lang="fr-FR" sz="2400" noProof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8" name="Google Shape;238;p6">
            <a:extLst>
              <a:ext uri="{FF2B5EF4-FFF2-40B4-BE49-F238E27FC236}">
                <a16:creationId xmlns:a16="http://schemas.microsoft.com/office/drawing/2014/main" id="{70D20C42-04C7-5ED0-81A4-181C44AB4D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9" y="2026725"/>
            <a:ext cx="10539300" cy="3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Exemples 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Pérou :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en raison de l'implication du ministère public, une approche différente a été demandée.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→ Une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nouvelle variable d'entrée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été ajoutée : le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nombre et la puissance des moteurs des pelleteuses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utilisées pour causer les dommages.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Bolivie :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l'autorité nationale chargée des zones protégées (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SERNAP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 a demandé une méthodologie distincte pour différencier les dommages </a:t>
            </a:r>
            <a:r>
              <a:rPr lang="fr-FR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occasionnés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à l'intérieur </a:t>
            </a:r>
            <a:r>
              <a:rPr lang="fr-FR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 ceux occasionnés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à l'extérieur des zones protégées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→ Bien que l'exploitation aurifère soit légalement autorisée dans les zones protégées en Bolivie, les </a:t>
            </a:r>
            <a:r>
              <a:rPr lang="fr-FR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pertes de services écosystémiques</a:t>
            </a:r>
            <a:r>
              <a:rPr lang="fr-FR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sont considérées comme plus importantes dans ces zones.</a:t>
            </a:r>
          </a:p>
          <a:p>
            <a:pPr marL="0" lvl="0" indent="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lang="fr-FR" noProof="0" dirty="0"/>
          </a:p>
        </p:txBody>
      </p:sp>
      <p:pic>
        <p:nvPicPr>
          <p:cNvPr id="239" name="Google Shape;239;p6" descr="Picture 6">
            <a:extLst>
              <a:ext uri="{FF2B5EF4-FFF2-40B4-BE49-F238E27FC236}">
                <a16:creationId xmlns:a16="http://schemas.microsoft.com/office/drawing/2014/main" id="{1225A45B-317F-AE57-7E4B-FA1797D34036}"/>
              </a:ext>
            </a:extLst>
          </p:cNvPr>
          <p:cNvPicPr preferRelativeResize="0"/>
          <p:nvPr/>
        </p:nvPicPr>
        <p:blipFill rotWithShape="1">
          <a:blip r:embed="rId3">
            <a:alphaModFix amt="30231"/>
          </a:blip>
          <a:srcRect/>
          <a:stretch/>
        </p:blipFill>
        <p:spPr>
          <a:xfrm>
            <a:off x="10748594" y="5501325"/>
            <a:ext cx="1117440" cy="1117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691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>
            <a:spLocks noGrp="1"/>
          </p:cNvSpPr>
          <p:nvPr>
            <p:ph type="title"/>
          </p:nvPr>
        </p:nvSpPr>
        <p:spPr>
          <a:xfrm>
            <a:off x="2921833" y="23129"/>
            <a:ext cx="8995347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>
              <a:lnSpc>
                <a:spcPct val="114285"/>
              </a:lnSpc>
              <a:buSzPts val="2800"/>
            </a:pPr>
            <a:r>
              <a:rPr lang="fr-FR" sz="2400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Bolivie : zones prioritaires pour le cas d’étude dans les aires protégées</a:t>
            </a:r>
            <a:endParaRPr lang="fr-FR" sz="2400" b="1" noProof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45" name="Google Shape;2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751" y="1875489"/>
            <a:ext cx="4350545" cy="427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8274" y="2000800"/>
            <a:ext cx="4350545" cy="427196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7"/>
          <p:cNvSpPr txBox="1"/>
          <p:nvPr/>
        </p:nvSpPr>
        <p:spPr>
          <a:xfrm>
            <a:off x="1373181" y="1348829"/>
            <a:ext cx="353774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fr-FR" sz="1800" b="1" noProof="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C</a:t>
            </a:r>
            <a:r>
              <a:rPr lang="fr-FR" sz="1800" b="1" i="0" u="none" strike="noStrike" cap="none" noProof="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arte de la diversité absolue </a:t>
            </a:r>
            <a:r>
              <a:rPr lang="fr-FR" sz="18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d’</a:t>
            </a:r>
            <a:r>
              <a:rPr lang="fr-FR" sz="1800" b="1" i="0" u="none" strike="noStrike" cap="none" noProof="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esp</a:t>
            </a:r>
            <a:r>
              <a:rPr lang="fr-FR" sz="1800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è</a:t>
            </a:r>
            <a:r>
              <a:rPr lang="fr-FR" sz="1800" b="1" i="0" u="none" strike="noStrike" cap="none" noProof="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ces </a:t>
            </a:r>
            <a:endParaRPr lang="fr-FR" noProof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8" name="Google Shape;248;p7"/>
          <p:cNvSpPr txBox="1"/>
          <p:nvPr/>
        </p:nvSpPr>
        <p:spPr>
          <a:xfrm>
            <a:off x="6468274" y="1288994"/>
            <a:ext cx="462426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fr-FR" sz="1800" b="1" noProof="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Carte 2023 des zones mini</a:t>
            </a:r>
            <a:r>
              <a:rPr lang="fr-FR" sz="1800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è</a:t>
            </a:r>
            <a:r>
              <a:rPr lang="fr-FR" sz="1800" b="1" noProof="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res l</a:t>
            </a:r>
            <a:r>
              <a:rPr lang="fr-FR" sz="1800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é</a:t>
            </a:r>
            <a:r>
              <a:rPr lang="fr-FR" sz="1800" b="1" noProof="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gales/</a:t>
            </a:r>
          </a:p>
          <a:p>
            <a:pPr lvl="0" algn="ctr"/>
            <a:r>
              <a:rPr lang="fr-FR" sz="1800" b="1" noProof="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ill</a:t>
            </a:r>
            <a:r>
              <a:rPr lang="fr-FR" sz="1800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é</a:t>
            </a:r>
            <a:r>
              <a:rPr lang="fr-FR" sz="1800" b="1" noProof="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gales et des zones prot</a:t>
            </a:r>
            <a:r>
              <a:rPr lang="fr-FR" sz="1800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é</a:t>
            </a:r>
            <a:r>
              <a:rPr lang="fr-FR" sz="1800" b="1" noProof="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g</a:t>
            </a:r>
            <a:r>
              <a:rPr lang="fr-FR" sz="1800" b="1" noProof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é</a:t>
            </a:r>
            <a:r>
              <a:rPr lang="fr-FR" sz="1800" b="1" noProof="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es nationales</a:t>
            </a:r>
            <a:endParaRPr lang="fr-FR" noProof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9" name="Google Shape;249;p7"/>
          <p:cNvSpPr txBox="1"/>
          <p:nvPr/>
        </p:nvSpPr>
        <p:spPr>
          <a:xfrm>
            <a:off x="6565901" y="6274442"/>
            <a:ext cx="425291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RAISG 2023 </a:t>
            </a:r>
          </a:p>
        </p:txBody>
      </p:sp>
      <p:sp>
        <p:nvSpPr>
          <p:cNvPr id="250" name="Google Shape;250;p7"/>
          <p:cNvSpPr txBox="1"/>
          <p:nvPr/>
        </p:nvSpPr>
        <p:spPr>
          <a:xfrm>
            <a:off x="1373181" y="6147484"/>
            <a:ext cx="497681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C. </a:t>
            </a:r>
            <a:r>
              <a:rPr lang="fr-FR" sz="1050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Nowicki</a:t>
            </a:r>
            <a:r>
              <a:rPr lang="fr-FR" sz="105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H. Sommer, A. Ley &amp; P.L. </a:t>
            </a:r>
            <a:r>
              <a:rPr lang="fr-FR" sz="1050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Ibisch</a:t>
            </a:r>
            <a:r>
              <a:rPr lang="fr-FR" sz="105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2004.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"/>
          <p:cNvSpPr txBox="1">
            <a:spLocks noGrp="1"/>
          </p:cNvSpPr>
          <p:nvPr>
            <p:ph type="title"/>
          </p:nvPr>
        </p:nvSpPr>
        <p:spPr>
          <a:xfrm>
            <a:off x="2696981" y="134585"/>
            <a:ext cx="9495019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lvl="0">
              <a:lnSpc>
                <a:spcPct val="100000"/>
              </a:lnSpc>
              <a:buSzPts val="3200"/>
            </a:pPr>
            <a:r>
              <a:rPr lang="pt-BR" sz="24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</a:t>
            </a:r>
            <a:r>
              <a:rPr lang="en-US" alt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</a:t>
            </a:r>
            <a:r>
              <a:rPr lang="pt-BR" sz="24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thodologie de l’Indice de Perturbation des esp</a:t>
            </a:r>
            <a:r>
              <a:rPr lang="en-US" alt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è</a:t>
            </a:r>
            <a:r>
              <a:rPr lang="pt-BR" sz="24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ces</a:t>
            </a:r>
            <a:endParaRPr sz="24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56" name="Google Shape;256;p8" descr="Tabel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8038"/>
          <a:stretch/>
        </p:blipFill>
        <p:spPr>
          <a:xfrm>
            <a:off x="609599" y="1827935"/>
            <a:ext cx="5305426" cy="3844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1741" y="1827935"/>
            <a:ext cx="4168198" cy="398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8"/>
          <p:cNvSpPr txBox="1"/>
          <p:nvPr/>
        </p:nvSpPr>
        <p:spPr>
          <a:xfrm>
            <a:off x="6565902" y="5958998"/>
            <a:ext cx="425291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C. Nowicki, H. Sommer, A. Ley &amp; P.L. Ibisch. 2004. &amp; RAISG.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8"/>
          <p:cNvSpPr txBox="1"/>
          <p:nvPr/>
        </p:nvSpPr>
        <p:spPr>
          <a:xfrm>
            <a:off x="649286" y="6039789"/>
            <a:ext cx="497681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SDSN Bolivia (2019).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8"/>
          <p:cNvSpPr txBox="1"/>
          <p:nvPr/>
        </p:nvSpPr>
        <p:spPr>
          <a:xfrm>
            <a:off x="698291" y="1375965"/>
            <a:ext cx="52657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Conceptualisation de l’indice de perturbation des esp</a:t>
            </a:r>
            <a:r>
              <a:rPr lang="en-US" alt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è</a:t>
            </a:r>
            <a:r>
              <a:rPr lang="pt-B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8"/>
          <p:cNvSpPr txBox="1"/>
          <p:nvPr/>
        </p:nvSpPr>
        <p:spPr>
          <a:xfrm>
            <a:off x="6370320" y="1252854"/>
            <a:ext cx="510879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Carte 2023 de l’indice de perturbation des esp</a:t>
            </a:r>
            <a:r>
              <a:rPr lang="en-US" alt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è</a:t>
            </a:r>
            <a:r>
              <a:rPr lang="pt-B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 de l’exploitation minière artisanale pour</a:t>
            </a: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les zones protégées 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3ve58d7d4fqjuaceie43uwtjzr4r61"/>
</p:tagLst>
</file>

<file path=ppt/theme/theme1.xml><?xml version="1.0" encoding="utf-8"?>
<a:theme xmlns:a="http://schemas.openxmlformats.org/drawingml/2006/main" name="Office Theme">
  <a:themeElements>
    <a:clrScheme name="planetGOLD">
      <a:dk1>
        <a:srgbClr val="5B6770"/>
      </a:dk1>
      <a:lt1>
        <a:srgbClr val="FFFFFF"/>
      </a:lt1>
      <a:dk2>
        <a:srgbClr val="B58500"/>
      </a:dk2>
      <a:lt2>
        <a:srgbClr val="FFFFFF"/>
      </a:lt2>
      <a:accent1>
        <a:srgbClr val="00A3E0"/>
      </a:accent1>
      <a:accent2>
        <a:srgbClr val="B58500"/>
      </a:accent2>
      <a:accent3>
        <a:srgbClr val="5B6770"/>
      </a:accent3>
      <a:accent4>
        <a:srgbClr val="83BD00"/>
      </a:accent4>
      <a:accent5>
        <a:srgbClr val="00C389"/>
      </a:accent5>
      <a:accent6>
        <a:srgbClr val="FF9E1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webextensions/webextension1.xml><?xml version="1.0" encoding="utf-8"?>
<we:webextension xmlns:we="http://schemas.microsoft.com/office/webextensions/webextension/2010/11" id="{30F54BDB-9D39-499F-B6EF-C580A36C8213}">
  <we:reference id="wa104379261" version="4.3.0.0" store="pt-BR" storeType="OMEX"/>
  <we:alternateReferences>
    <we:reference id="WA104379261" version="4.3.0.0" store="" storeType="OMEX"/>
  </we:alternateReferences>
  <we:properties>
    <we:property name="MENTIMETER_QUESTION_ID_KEY" value="&quot;bezibs3aqeew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DF8A26EC-37DF-46A9-852E-830B663807A8}">
  <we:reference id="wa104379261" version="4.3.0.0" store="pt-BR" storeType="OMEX"/>
  <we:alternateReferences>
    <we:reference id="WA104379261" version="4.3.0.0" store="" storeType="OMEX"/>
  </we:alternateReferences>
  <we:properties>
    <we:property name="MENTIMETER_QUESTION_ID_KEY" value="&quot;bezibs3aqeew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AB51E745-960B-4EE9-B7CC-F3B1337E6799}">
  <we:reference id="wa104379261" version="4.3.0.0" store="pt-BR" storeType="OMEX"/>
  <we:alternateReferences>
    <we:reference id="WA104379261" version="4.3.0.0" store="" storeType="OMEX"/>
  </we:alternateReferences>
  <we:properties>
    <we:property name="MENTIMETER_QUESTION_ID_KEY" value="&quot;bezibs3aqeew&quot;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9d4d221-8dd5-4fd0-8ec3-afaea5add9e5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8E274FD8B93343AEC3B63EEB65607C" ma:contentTypeVersion="11" ma:contentTypeDescription="Create a new document." ma:contentTypeScope="" ma:versionID="46fa320959734c15d1fe20e9dccc1703">
  <xsd:schema xmlns:xsd="http://www.w3.org/2001/XMLSchema" xmlns:xs="http://www.w3.org/2001/XMLSchema" xmlns:p="http://schemas.microsoft.com/office/2006/metadata/properties" xmlns:ns2="82442ca6-20f3-486f-a231-991f407dd240" xmlns:ns3="29d4d221-8dd5-4fd0-8ec3-afaea5add9e5" targetNamespace="http://schemas.microsoft.com/office/2006/metadata/properties" ma:root="true" ma:fieldsID="3baab3281dc2e8230d992b62471e3348" ns2:_="" ns3:_="">
    <xsd:import namespace="82442ca6-20f3-486f-a231-991f407dd240"/>
    <xsd:import namespace="29d4d221-8dd5-4fd0-8ec3-afaea5add9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42ca6-20f3-486f-a231-991f407dd2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4d221-8dd5-4fd0-8ec3-afaea5add9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829FB2-70CB-4ACE-9591-EAD4BD74BC18}">
  <ds:schemaRefs>
    <ds:schemaRef ds:uri="http://www.w3.org/XML/1998/namespace"/>
    <ds:schemaRef ds:uri="http://purl.org/dc/dcmitype/"/>
    <ds:schemaRef ds:uri="5364b2de-3d8e-4193-8dd8-4031d7da4ce5"/>
    <ds:schemaRef ds:uri="http://purl.org/dc/terms/"/>
    <ds:schemaRef ds:uri="f57df1ab-6810-4fa8-9caa-de92a9b262c5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9a0bec0-b65a-4e36-ae82-8a6fbc80a62c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A88582B-55BA-420C-B8D8-4ADAA6D9AC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D03845-DB8D-414D-81E5-0E556D12E7F4}"/>
</file>

<file path=docMetadata/LabelInfo.xml><?xml version="1.0" encoding="utf-8"?>
<clbl:labelList xmlns:clbl="http://schemas.microsoft.com/office/2020/mipLabelMetadata">
  <clbl:label id="{c4de61a9-99b4-4c6a-962e-bd856602e8be}" enabled="0" method="" siteId="{c4de61a9-99b4-4c6a-962e-bd856602e8b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1287</Words>
  <Application>Microsoft Office PowerPoint</Application>
  <PresentationFormat>Grand écran</PresentationFormat>
  <Paragraphs>136</Paragraphs>
  <Slides>24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Roboto</vt:lpstr>
      <vt:lpstr>Roboto regular</vt:lpstr>
      <vt:lpstr>Office Theme</vt:lpstr>
      <vt:lpstr> </vt:lpstr>
      <vt:lpstr>  Bienvenue à la série de webinaires de la phase 2 – Récapitulatif de la session précédente </vt:lpstr>
      <vt:lpstr>Bienvenue à la série de webinaires de la phase 2 – Présentations</vt:lpstr>
      <vt:lpstr>Présentation d'une étude de cas</vt:lpstr>
      <vt:lpstr> Adaptation du calculateur d'impact minier pour les pays amazoniens</vt:lpstr>
      <vt:lpstr>Au-delà de l'adaptation : ajustements plus larges pour l'adoption de l'outil</vt:lpstr>
      <vt:lpstr>Au-delà de l'adaptation : ajustements plus larges pour l'adoption de l’outil</vt:lpstr>
      <vt:lpstr>Bolivie : zones prioritaires pour le cas d’étude dans les aires protégées</vt:lpstr>
      <vt:lpstr>Méthodologie de l’Indice de Perturbation des espèces</vt:lpstr>
      <vt:lpstr>Étude de cas - Pérou</vt:lpstr>
      <vt:lpstr>Étude de cas</vt:lpstr>
      <vt:lpstr>Présentation PowerPoint</vt:lpstr>
      <vt:lpstr>Discussion de groupe (questions-réponses) – Contextes nationaux et impacts de l'exploitation minière</vt:lpstr>
      <vt:lpstr>Discussion de groupe (questions-réponses) – Contextes nationaux et impacts de l'exploitation minière</vt:lpstr>
      <vt:lpstr>Mini pause</vt:lpstr>
      <vt:lpstr>Session de travail en petits groupes – Rédaction d'une étude de cas fictive</vt:lpstr>
      <vt:lpstr>Session de travail en petits groupes </vt:lpstr>
      <vt:lpstr>Session de travail en petits groupes   – Tâche de groupe</vt:lpstr>
      <vt:lpstr>Session de travail en petits groupes – Prochaines étapes (adoption)</vt:lpstr>
      <vt:lpstr>Session de travail en petits groupes – Prochaines étapes  (adoption)</vt:lpstr>
      <vt:lpstr>Stratégie d'adoption</vt:lpstr>
      <vt:lpstr>Feuille de route – Session de travail en petits groupes </vt:lpstr>
      <vt:lpstr>Plénière – Compte rendu</vt:lpstr>
      <vt:lpstr>Merci.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Janet C. Edmond</dc:creator>
  <cp:lastModifiedBy>Karine Marion</cp:lastModifiedBy>
  <cp:revision>6</cp:revision>
  <cp:lastPrinted>2025-10-21T12:12:55Z</cp:lastPrinted>
  <dcterms:created xsi:type="dcterms:W3CDTF">2024-05-01T17:47:18Z</dcterms:created>
  <dcterms:modified xsi:type="dcterms:W3CDTF">2025-12-19T21:31:49Z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0x010100008E274FD8B93343AEC3B63EEB65607C</vt:lpwstr>
  </property>
  <property fmtid="{D5CDD505-2E9C-101B-9397-08002B2CF9AE}" pid="3" name="Order">
    <vt:r8>76800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