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2D_F0A94ABE.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omments/modernComment_21D_E92DE5F0.xml" ContentType="application/vnd.ms-powerpoint.comment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omments/modernComment_7FFFEC4A_E71F377C.xml" ContentType="application/vnd.ms-powerpoint.comment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omments/modernComment_7FFFEC30_E337D83A.xml" ContentType="application/vnd.ms-powerpoint.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90" r:id="rId5"/>
    <p:sldMasterId id="2147483703" r:id="rId6"/>
  </p:sldMasterIdLst>
  <p:notesMasterIdLst>
    <p:notesMasterId r:id="rId80"/>
  </p:notesMasterIdLst>
  <p:sldIdLst>
    <p:sldId id="262" r:id="rId7"/>
    <p:sldId id="301" r:id="rId8"/>
    <p:sldId id="299" r:id="rId9"/>
    <p:sldId id="302" r:id="rId10"/>
    <p:sldId id="280" r:id="rId11"/>
    <p:sldId id="2147478603" r:id="rId12"/>
    <p:sldId id="355" r:id="rId13"/>
    <p:sldId id="561" r:id="rId14"/>
    <p:sldId id="2147478604" r:id="rId15"/>
    <p:sldId id="2147478605" r:id="rId16"/>
    <p:sldId id="358" r:id="rId17"/>
    <p:sldId id="2147478543" r:id="rId18"/>
    <p:sldId id="2147478571" r:id="rId19"/>
    <p:sldId id="2147478507" r:id="rId20"/>
    <p:sldId id="2147478506" r:id="rId21"/>
    <p:sldId id="2147478546" r:id="rId22"/>
    <p:sldId id="333" r:id="rId23"/>
    <p:sldId id="348" r:id="rId24"/>
    <p:sldId id="275" r:id="rId25"/>
    <p:sldId id="2147478567" r:id="rId26"/>
    <p:sldId id="2147478534" r:id="rId27"/>
    <p:sldId id="2147478504" r:id="rId28"/>
    <p:sldId id="2147478577" r:id="rId29"/>
    <p:sldId id="2147478578" r:id="rId30"/>
    <p:sldId id="2147478532" r:id="rId31"/>
    <p:sldId id="538" r:id="rId32"/>
    <p:sldId id="539" r:id="rId33"/>
    <p:sldId id="2147478563" r:id="rId34"/>
    <p:sldId id="540" r:id="rId35"/>
    <p:sldId id="541" r:id="rId36"/>
    <p:sldId id="2147478573" r:id="rId37"/>
    <p:sldId id="2147478569" r:id="rId38"/>
    <p:sldId id="2147478568" r:id="rId39"/>
    <p:sldId id="2147478549" r:id="rId40"/>
    <p:sldId id="2147478602" r:id="rId41"/>
    <p:sldId id="2147478551" r:id="rId42"/>
    <p:sldId id="2147478552" r:id="rId43"/>
    <p:sldId id="2147478553" r:id="rId44"/>
    <p:sldId id="2147478554" r:id="rId45"/>
    <p:sldId id="2147478575" r:id="rId46"/>
    <p:sldId id="2147478576" r:id="rId47"/>
    <p:sldId id="2147478555" r:id="rId48"/>
    <p:sldId id="2147478574" r:id="rId49"/>
    <p:sldId id="545" r:id="rId50"/>
    <p:sldId id="279" r:id="rId51"/>
    <p:sldId id="2147478544" r:id="rId52"/>
    <p:sldId id="2147478579" r:id="rId53"/>
    <p:sldId id="2147478580" r:id="rId54"/>
    <p:sldId id="2147478581" r:id="rId55"/>
    <p:sldId id="2147478582" r:id="rId56"/>
    <p:sldId id="2147478589" r:id="rId57"/>
    <p:sldId id="2147478564" r:id="rId58"/>
    <p:sldId id="2147478584" r:id="rId59"/>
    <p:sldId id="2147478590" r:id="rId60"/>
    <p:sldId id="2147478565" r:id="rId61"/>
    <p:sldId id="2147478591" r:id="rId62"/>
    <p:sldId id="2147478592" r:id="rId63"/>
    <p:sldId id="2147478593" r:id="rId64"/>
    <p:sldId id="2147478594" r:id="rId65"/>
    <p:sldId id="2147478595" r:id="rId66"/>
    <p:sldId id="2147478596" r:id="rId67"/>
    <p:sldId id="2147478597" r:id="rId68"/>
    <p:sldId id="2147478598" r:id="rId69"/>
    <p:sldId id="2147478599" r:id="rId70"/>
    <p:sldId id="2147478600" r:id="rId71"/>
    <p:sldId id="2147478601" r:id="rId72"/>
    <p:sldId id="267" r:id="rId73"/>
    <p:sldId id="2147478606" r:id="rId74"/>
    <p:sldId id="2147478607" r:id="rId75"/>
    <p:sldId id="2147478608" r:id="rId76"/>
    <p:sldId id="2147478609" r:id="rId77"/>
    <p:sldId id="2147478566" r:id="rId78"/>
    <p:sldId id="282" r:id="rId7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600" userDrawn="1">
          <p15:clr>
            <a:srgbClr val="A4A3A4"/>
          </p15:clr>
        </p15:guide>
        <p15:guide id="3" pos="5664" userDrawn="1">
          <p15:clr>
            <a:srgbClr val="A4A3A4"/>
          </p15:clr>
        </p15:guide>
        <p15:guide id="4" pos="4536" userDrawn="1">
          <p15:clr>
            <a:srgbClr val="A4A3A4"/>
          </p15:clr>
        </p15:guide>
        <p15:guide id="5" orient="horz" pos="3888" userDrawn="1">
          <p15:clr>
            <a:srgbClr val="A4A3A4"/>
          </p15:clr>
        </p15:guide>
        <p15:guide id="6" orient="horz" pos="1344" userDrawn="1">
          <p15:clr>
            <a:srgbClr val="A4A3A4"/>
          </p15:clr>
        </p15:guide>
        <p15:guide id="7" pos="2640" userDrawn="1">
          <p15:clr>
            <a:srgbClr val="A4A3A4"/>
          </p15:clr>
        </p15:guide>
        <p15:guide id="8" pos="3408" userDrawn="1">
          <p15:clr>
            <a:srgbClr val="A4A3A4"/>
          </p15:clr>
        </p15:guide>
        <p15:guide id="9" pos="1512" userDrawn="1">
          <p15:clr>
            <a:srgbClr val="A4A3A4"/>
          </p15:clr>
        </p15:guide>
        <p15:guide id="10" pos="2280" userDrawn="1">
          <p15:clr>
            <a:srgbClr val="A4A3A4"/>
          </p15:clr>
        </p15:guide>
        <p15:guide id="11" pos="3768" userDrawn="1">
          <p15:clr>
            <a:srgbClr val="A4A3A4"/>
          </p15:clr>
        </p15:guide>
        <p15:guide id="12" pos="4896"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134DB89-9717-BCFD-3666-DEEC026EA30B}" name="Corinne Moser" initials="CM" userId="S::cmoser.consultant@ra.org::234a3232-8b6c-411b-800c-23fe32408a4b" providerId="AD"/>
  <p188:author id="{BCF60C8C-D258-299B-1BA6-506F7EFE6D2F}" name="Edita Chavez" initials="" userId="S::echavez@ra.org::a43615b0-719a-46d0-b3d5-8f5a64771175" providerId="AD"/>
  <p188:author id="{661C9CA0-4BE6-5032-3B5A-69503BD53022}" name="Omshanti Romero" initials="OR" userId="S::oromero@ra.org::f85bdc34-ea0e-46e2-ba72-677ad1ed06b2" providerId="AD"/>
  <p188:author id="{3DEBD3C3-278D-2435-D4D3-3B7D7BAAF405}" name="Alice Gottesman" initials="AG" userId="S::agottesman@ra.org::193ae612-bdaa-4481-b315-8bc3ff408076" providerId="AD"/>
  <p188:author id="{F4886ED7-16A1-5633-2C47-537A4A295881}" name="Hannah Grice" initials="HG" userId="S::hgrice@ra.org::3997941e-f492-4983-9cac-8d07c511e865" providerId="AD"/>
  <p188:author id="{750629E2-368F-FC2B-457B-6BF40CEA6AAB}" name="Arturo Tovar" initials="AT" userId="S::atovar@ra.org::6d751525-c7a6-4635-b089-24f1a0f3b51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9D1C"/>
    <a:srgbClr val="5E5647"/>
    <a:srgbClr val="00344C"/>
    <a:srgbClr val="009146"/>
    <a:srgbClr val="EDF5FC"/>
    <a:srgbClr val="BD8F35"/>
    <a:srgbClr val="BDB035"/>
    <a:srgbClr val="BD4376"/>
    <a:srgbClr val="4C69A0"/>
    <a:srgbClr val="4C94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376C90-FFD8-2E8C-8E1B-5955267E3DB9}" v="1" dt="2025-11-11T18:35:02.14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81" autoAdjust="0"/>
    <p:restoredTop sz="92840" autoAdjust="0"/>
  </p:normalViewPr>
  <p:slideViewPr>
    <p:cSldViewPr snapToGrid="0">
      <p:cViewPr>
        <p:scale>
          <a:sx n="70" d="100"/>
          <a:sy n="70" d="100"/>
        </p:scale>
        <p:origin x="328" y="84"/>
      </p:cViewPr>
      <p:guideLst>
        <p:guide orient="horz" pos="3240"/>
        <p:guide pos="600"/>
        <p:guide pos="5664"/>
        <p:guide pos="4536"/>
        <p:guide orient="horz" pos="3888"/>
        <p:guide orient="horz" pos="1344"/>
        <p:guide pos="2640"/>
        <p:guide pos="3408"/>
        <p:guide pos="1512"/>
        <p:guide pos="2280"/>
        <p:guide pos="3768"/>
        <p:guide pos="4896"/>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tableStyles" Target="tableStyles.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2.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notesMaster" Target="notesMasters/notesMaster1.xml"/><Relationship Id="rId85"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presProps" Target="presProps.xml"/><Relationship Id="rId86"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61" Type="http://schemas.openxmlformats.org/officeDocument/2006/relationships/slide" Target="slides/slide55.xml"/><Relationship Id="rId82" Type="http://schemas.openxmlformats.org/officeDocument/2006/relationships/viewProps" Target="viewProps.xml"/></Relationships>
</file>

<file path=ppt/comments/modernComment_12D_F0A94ABE.xml><?xml version="1.0" encoding="utf-8"?>
<p188:cmLst xmlns:a="http://schemas.openxmlformats.org/drawingml/2006/main" xmlns:r="http://schemas.openxmlformats.org/officeDocument/2006/relationships" xmlns:p188="http://schemas.microsoft.com/office/powerpoint/2018/8/main">
  <p188:cm id="{B951161A-EE90-4165-A281-0FF5455E2705}" authorId="{F4886ED7-16A1-5633-2C47-537A4A295881}" created="2025-10-16T07:27:37.607">
    <pc:sldMkLst xmlns:pc="http://schemas.microsoft.com/office/powerpoint/2013/main/command">
      <pc:docMk/>
      <pc:sldMk cId="4037626558" sldId="301"/>
    </pc:sldMkLst>
    <p188:txBody>
      <a:bodyPr/>
      <a:lstStyle/>
      <a:p>
        <a:r>
          <a:rPr lang="en-US"/>
          <a:t>Update </a:t>
        </a:r>
      </a:p>
    </p188:txBody>
  </p188:cm>
</p188:cmLst>
</file>

<file path=ppt/comments/modernComment_21D_E92DE5F0.xml><?xml version="1.0" encoding="utf-8"?>
<p188:cmLst xmlns:a="http://schemas.openxmlformats.org/drawingml/2006/main" xmlns:r="http://schemas.openxmlformats.org/officeDocument/2006/relationships" xmlns:p188="http://schemas.microsoft.com/office/powerpoint/2018/8/main">
  <p188:cm id="{D4156F83-5D7E-4D50-A559-A81EFD3007B0}" authorId="{661C9CA0-4BE6-5032-3B5A-69503BD53022}" status="resolved" created="2024-04-11T22:25:04.844">
    <pc:sldMkLst xmlns:pc="http://schemas.microsoft.com/office/powerpoint/2013/main/command">
      <pc:docMk/>
      <pc:sldMk cId="3912099312" sldId="541"/>
    </pc:sldMkLst>
    <p188:replyLst>
      <p188:reply id="{01B2BAF9-8498-49F1-AC21-A8933F0E2A2F}" authorId="{750629E2-368F-FC2B-457B-6BF40CEA6AAB}" created="2024-04-12T06:39:42.703">
        <p188:txBody>
          <a:bodyPr/>
          <a:lstStyle/>
          <a:p>
            <a:r>
              <a:rPr lang="en-US"/>
              <a:t>I think this is something we should discuss, as initially it was that way, but then we accepted CDP's suggestion to move it to ''Collective Monitoring Framework'', an although I do think it made more sense like it was, this is now the ''official'' way we've published in the paper, so we may want to adapt this in the platform as well</a:t>
            </a:r>
          </a:p>
        </p188:txBody>
        <p188:extLst>
          <p:ext xmlns:p="http://schemas.openxmlformats.org/presentationml/2006/main" uri="{57CB4572-C831-44C2-8A1C-0ADB6CCDFE69}">
            <p223:reactions xmlns:p223="http://schemas.microsoft.com/office/powerpoint/2022/03/main">
              <p223:rxn type="👍">
                <p223:instance time="2024-04-12T12:54:50.691" authorId="{661C9CA0-4BE6-5032-3B5A-69503BD53022}"/>
              </p223:rxn>
            </p223:reactions>
          </p:ext>
        </p188:extLst>
      </p188:reply>
    </p188:replyLst>
    <p188:txBody>
      <a:bodyPr/>
      <a:lstStyle/>
      <a:p>
        <a:r>
          <a:rPr lang="en-US"/>
          <a:t>Hey [@Arturo Tovar] I had grouped 6. Activity monitoring with the criterion of "Collective actions &amp; goals", because in the platform it is also grouped like that. Additionally, this is the monitoring of the action plan, not of the landscape initiative.</a:t>
        </a:r>
      </a:p>
    </p188:txBody>
  </p188:cm>
</p188:cmLst>
</file>

<file path=ppt/comments/modernComment_7FFFEC30_E337D83A.xml><?xml version="1.0" encoding="utf-8"?>
<p188:cmLst xmlns:a="http://schemas.openxmlformats.org/drawingml/2006/main" xmlns:r="http://schemas.openxmlformats.org/officeDocument/2006/relationships" xmlns:p188="http://schemas.microsoft.com/office/powerpoint/2018/8/main">
  <p188:cm id="{317846CD-56C7-43BA-AFC3-45E05D477B7C}" authorId="{F4886ED7-16A1-5633-2C47-537A4A295881}" created="2025-10-16T20:15:13.897">
    <pc:sldMkLst xmlns:pc="http://schemas.microsoft.com/office/powerpoint/2013/main/command">
      <pc:docMk/>
      <pc:sldMk cId="344382103" sldId="2147478570"/>
    </pc:sldMkLst>
    <p188:txBody>
      <a:bodyPr/>
      <a:lstStyle/>
      <a:p>
        <a:r>
          <a:rPr lang="en-US"/>
          <a:t>Screen recording</a:t>
        </a:r>
      </a:p>
    </p188:txBody>
  </p188:cm>
</p188:cmLst>
</file>

<file path=ppt/comments/modernComment_7FFFEC4A_E71F377C.xml><?xml version="1.0" encoding="utf-8"?>
<p188:cmLst xmlns:a="http://schemas.openxmlformats.org/drawingml/2006/main" xmlns:r="http://schemas.openxmlformats.org/officeDocument/2006/relationships" xmlns:p188="http://schemas.microsoft.com/office/powerpoint/2018/8/main">
  <p188:cm id="{A738FD2F-7323-42BE-8AE4-9CA554C87619}" authorId="{F4886ED7-16A1-5633-2C47-537A4A295881}" created="2025-10-17T09:52:09.037">
    <pc:sldMkLst xmlns:pc="http://schemas.microsoft.com/office/powerpoint/2013/main/command">
      <pc:docMk/>
      <pc:sldMk cId="3877582716" sldId="2147478602"/>
    </pc:sldMkLst>
    <p188:txBody>
      <a:bodyPr/>
      <a:lstStyle/>
      <a:p>
        <a:r>
          <a:rPr lang="en-US"/>
          <a:t>Screen recording</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9F94FE-2CF1-46BB-AB1D-BCFB1D38825A}" type="doc">
      <dgm:prSet loTypeId="urn:microsoft.com/office/officeart/2005/8/layout/process5" loCatId="process" qsTypeId="urn:microsoft.com/office/officeart/2005/8/quickstyle/simple1" qsCatId="simple" csTypeId="urn:microsoft.com/office/officeart/2005/8/colors/accent1_2" csCatId="accent1" phldr="1"/>
      <dgm:spPr/>
    </dgm:pt>
    <dgm:pt modelId="{62A32565-4CA2-401D-8D14-1D48B4521E9E}">
      <dgm:prSet phldrT="[Text]"/>
      <dgm:spPr/>
      <dgm:t>
        <a:bodyPr/>
        <a:lstStyle/>
        <a:p>
          <a:r>
            <a:rPr lang="en-GB" dirty="0"/>
            <a:t>Make your profile public</a:t>
          </a:r>
          <a:endParaRPr lang="en-US" dirty="0"/>
        </a:p>
      </dgm:t>
    </dgm:pt>
    <dgm:pt modelId="{25EE1ECA-AC0B-4F58-9178-3CEB39FBB136}" type="parTrans" cxnId="{E9A9E924-D34A-439C-92C8-645F33428AA4}">
      <dgm:prSet/>
      <dgm:spPr/>
      <dgm:t>
        <a:bodyPr/>
        <a:lstStyle/>
        <a:p>
          <a:endParaRPr lang="en-US"/>
        </a:p>
      </dgm:t>
    </dgm:pt>
    <dgm:pt modelId="{E182A2DB-2BEB-4061-8479-1E8B2457996B}" type="sibTrans" cxnId="{E9A9E924-D34A-439C-92C8-645F33428AA4}">
      <dgm:prSet/>
      <dgm:spPr/>
      <dgm:t>
        <a:bodyPr/>
        <a:lstStyle/>
        <a:p>
          <a:endParaRPr lang="en-US"/>
        </a:p>
      </dgm:t>
    </dgm:pt>
    <dgm:pt modelId="{55567010-E91B-4347-8441-DA9B7D6C688F}">
      <dgm:prSet phldrT="[Text]"/>
      <dgm:spPr/>
      <dgm:t>
        <a:bodyPr/>
        <a:lstStyle/>
        <a:p>
          <a:r>
            <a:rPr lang="en-GB" dirty="0"/>
            <a:t>Share your profile and connect with others</a:t>
          </a:r>
          <a:endParaRPr lang="en-US" dirty="0"/>
        </a:p>
      </dgm:t>
    </dgm:pt>
    <dgm:pt modelId="{D3BD7ED5-F7EE-436F-A136-6FB51FB3CCC7}" type="parTrans" cxnId="{562C0F2B-0805-45F1-87F1-47B39BE4B8CA}">
      <dgm:prSet/>
      <dgm:spPr/>
      <dgm:t>
        <a:bodyPr/>
        <a:lstStyle/>
        <a:p>
          <a:endParaRPr lang="en-US"/>
        </a:p>
      </dgm:t>
    </dgm:pt>
    <dgm:pt modelId="{B8775A8F-FB9B-4019-B83C-1A3D2A65FF9C}" type="sibTrans" cxnId="{562C0F2B-0805-45F1-87F1-47B39BE4B8CA}">
      <dgm:prSet/>
      <dgm:spPr/>
      <dgm:t>
        <a:bodyPr/>
        <a:lstStyle/>
        <a:p>
          <a:endParaRPr lang="en-US"/>
        </a:p>
      </dgm:t>
    </dgm:pt>
    <dgm:pt modelId="{414FAD36-C5BD-4798-AD6D-D9D3938FAE4B}">
      <dgm:prSet phldrT="[Text]"/>
      <dgm:spPr/>
      <dgm:t>
        <a:bodyPr/>
        <a:lstStyle/>
        <a:p>
          <a:r>
            <a:rPr lang="en-GB" dirty="0"/>
            <a:t>Evaluate the maturity of your landscape initiative</a:t>
          </a:r>
          <a:endParaRPr lang="en-US" dirty="0"/>
        </a:p>
      </dgm:t>
    </dgm:pt>
    <dgm:pt modelId="{27396492-B6DD-4EB4-85CC-B898D0F4C331}" type="parTrans" cxnId="{8F62ED61-147F-456B-A1FC-1B26C21A7C35}">
      <dgm:prSet/>
      <dgm:spPr/>
      <dgm:t>
        <a:bodyPr/>
        <a:lstStyle/>
        <a:p>
          <a:endParaRPr lang="en-US"/>
        </a:p>
      </dgm:t>
    </dgm:pt>
    <dgm:pt modelId="{BE64398E-13BA-4C74-95D8-CDF2D140B958}" type="sibTrans" cxnId="{8F62ED61-147F-456B-A1FC-1B26C21A7C35}">
      <dgm:prSet/>
      <dgm:spPr/>
      <dgm:t>
        <a:bodyPr/>
        <a:lstStyle/>
        <a:p>
          <a:endParaRPr lang="en-US"/>
        </a:p>
      </dgm:t>
    </dgm:pt>
    <dgm:pt modelId="{D8D7D36F-3A78-4E62-B420-5659FF97FFE2}">
      <dgm:prSet phldrT="[Text]"/>
      <dgm:spPr/>
      <dgm:t>
        <a:bodyPr/>
        <a:lstStyle/>
        <a:p>
          <a:r>
            <a:rPr lang="en-GB" dirty="0"/>
            <a:t>Assess landscape health through a baseline assessment  </a:t>
          </a:r>
          <a:endParaRPr lang="en-US" dirty="0"/>
        </a:p>
      </dgm:t>
    </dgm:pt>
    <dgm:pt modelId="{46D51B68-0099-45EF-AF56-D4B6066E0E20}" type="parTrans" cxnId="{D09F9E88-4F78-44C4-97D6-AFB1A4BB6E5F}">
      <dgm:prSet/>
      <dgm:spPr/>
      <dgm:t>
        <a:bodyPr/>
        <a:lstStyle/>
        <a:p>
          <a:endParaRPr lang="en-US"/>
        </a:p>
      </dgm:t>
    </dgm:pt>
    <dgm:pt modelId="{03573403-0CC5-4E7A-A1BA-5E46A791C29C}" type="sibTrans" cxnId="{D09F9E88-4F78-44C4-97D6-AFB1A4BB6E5F}">
      <dgm:prSet/>
      <dgm:spPr/>
      <dgm:t>
        <a:bodyPr/>
        <a:lstStyle/>
        <a:p>
          <a:endParaRPr lang="en-US"/>
        </a:p>
      </dgm:t>
    </dgm:pt>
    <dgm:pt modelId="{1888108D-C123-461B-B0D0-1E9BD6880CEF}">
      <dgm:prSet phldrT="[Text]"/>
      <dgm:spPr/>
      <dgm:t>
        <a:bodyPr/>
        <a:lstStyle/>
        <a:p>
          <a:r>
            <a:rPr lang="en-GB" dirty="0"/>
            <a:t>Generate validated baseline results</a:t>
          </a:r>
          <a:endParaRPr lang="en-US" dirty="0"/>
        </a:p>
      </dgm:t>
    </dgm:pt>
    <dgm:pt modelId="{BDFC6A55-DF14-4226-BA6A-3A5876085494}" type="parTrans" cxnId="{873B95A1-8EC0-4BD9-BE10-4BC8E5C8ED04}">
      <dgm:prSet/>
      <dgm:spPr/>
      <dgm:t>
        <a:bodyPr/>
        <a:lstStyle/>
        <a:p>
          <a:endParaRPr lang="en-US"/>
        </a:p>
      </dgm:t>
    </dgm:pt>
    <dgm:pt modelId="{D691E338-8EC6-448D-AFEF-7039BBA45298}" type="sibTrans" cxnId="{873B95A1-8EC0-4BD9-BE10-4BC8E5C8ED04}">
      <dgm:prSet/>
      <dgm:spPr/>
      <dgm:t>
        <a:bodyPr/>
        <a:lstStyle/>
        <a:p>
          <a:endParaRPr lang="en-US"/>
        </a:p>
      </dgm:t>
    </dgm:pt>
    <dgm:pt modelId="{DE62BA48-8D5E-4D3B-8E5D-5E079ABBA3FF}">
      <dgm:prSet phldrT="[Text]"/>
      <dgm:spPr/>
      <dgm:t>
        <a:bodyPr/>
        <a:lstStyle/>
        <a:p>
          <a:r>
            <a:rPr lang="en-GB" dirty="0"/>
            <a:t>Reassess baseline to monitor change over time</a:t>
          </a:r>
          <a:endParaRPr lang="en-US" dirty="0"/>
        </a:p>
      </dgm:t>
    </dgm:pt>
    <dgm:pt modelId="{9EDCCFCA-A5D7-4FF6-99F6-CE5DA284464F}" type="parTrans" cxnId="{C6804FBD-52A0-4A50-B584-E8207164090A}">
      <dgm:prSet/>
      <dgm:spPr/>
      <dgm:t>
        <a:bodyPr/>
        <a:lstStyle/>
        <a:p>
          <a:endParaRPr lang="en-US"/>
        </a:p>
      </dgm:t>
    </dgm:pt>
    <dgm:pt modelId="{04005702-C933-44F8-94C9-6F5D7C90191C}" type="sibTrans" cxnId="{C6804FBD-52A0-4A50-B584-E8207164090A}">
      <dgm:prSet/>
      <dgm:spPr/>
      <dgm:t>
        <a:bodyPr/>
        <a:lstStyle/>
        <a:p>
          <a:endParaRPr lang="en-US"/>
        </a:p>
      </dgm:t>
    </dgm:pt>
    <dgm:pt modelId="{236DD3A5-4E08-417A-9BC7-DFDBEB338B38}" type="pres">
      <dgm:prSet presAssocID="{629F94FE-2CF1-46BB-AB1D-BCFB1D38825A}" presName="diagram" presStyleCnt="0">
        <dgm:presLayoutVars>
          <dgm:dir/>
          <dgm:resizeHandles val="exact"/>
        </dgm:presLayoutVars>
      </dgm:prSet>
      <dgm:spPr/>
    </dgm:pt>
    <dgm:pt modelId="{2952FABA-F9D5-46EE-9947-DB03900A4690}" type="pres">
      <dgm:prSet presAssocID="{62A32565-4CA2-401D-8D14-1D48B4521E9E}" presName="node" presStyleLbl="node1" presStyleIdx="0" presStyleCnt="6">
        <dgm:presLayoutVars>
          <dgm:bulletEnabled val="1"/>
        </dgm:presLayoutVars>
      </dgm:prSet>
      <dgm:spPr/>
    </dgm:pt>
    <dgm:pt modelId="{411651C0-A23A-45E9-BC19-E4C4B8E40D6A}" type="pres">
      <dgm:prSet presAssocID="{E182A2DB-2BEB-4061-8479-1E8B2457996B}" presName="sibTrans" presStyleLbl="sibTrans2D1" presStyleIdx="0" presStyleCnt="5"/>
      <dgm:spPr/>
    </dgm:pt>
    <dgm:pt modelId="{B7BE9C1A-BB75-45C1-9DCB-2651F9E4CCFC}" type="pres">
      <dgm:prSet presAssocID="{E182A2DB-2BEB-4061-8479-1E8B2457996B}" presName="connectorText" presStyleLbl="sibTrans2D1" presStyleIdx="0" presStyleCnt="5"/>
      <dgm:spPr/>
    </dgm:pt>
    <dgm:pt modelId="{1A816B6B-E81C-4A4B-8AAE-90FC1B0992E0}" type="pres">
      <dgm:prSet presAssocID="{55567010-E91B-4347-8441-DA9B7D6C688F}" presName="node" presStyleLbl="node1" presStyleIdx="1" presStyleCnt="6">
        <dgm:presLayoutVars>
          <dgm:bulletEnabled val="1"/>
        </dgm:presLayoutVars>
      </dgm:prSet>
      <dgm:spPr/>
    </dgm:pt>
    <dgm:pt modelId="{DE49BCF4-4CF4-4BF3-92BF-1EF099DD9256}" type="pres">
      <dgm:prSet presAssocID="{B8775A8F-FB9B-4019-B83C-1A3D2A65FF9C}" presName="sibTrans" presStyleLbl="sibTrans2D1" presStyleIdx="1" presStyleCnt="5"/>
      <dgm:spPr/>
    </dgm:pt>
    <dgm:pt modelId="{CBDC08E8-F9FB-48B1-946F-BC54B479D442}" type="pres">
      <dgm:prSet presAssocID="{B8775A8F-FB9B-4019-B83C-1A3D2A65FF9C}" presName="connectorText" presStyleLbl="sibTrans2D1" presStyleIdx="1" presStyleCnt="5"/>
      <dgm:spPr/>
    </dgm:pt>
    <dgm:pt modelId="{0A83F0AE-C89E-4975-B555-66644CCA8BCC}" type="pres">
      <dgm:prSet presAssocID="{414FAD36-C5BD-4798-AD6D-D9D3938FAE4B}" presName="node" presStyleLbl="node1" presStyleIdx="2" presStyleCnt="6">
        <dgm:presLayoutVars>
          <dgm:bulletEnabled val="1"/>
        </dgm:presLayoutVars>
      </dgm:prSet>
      <dgm:spPr/>
    </dgm:pt>
    <dgm:pt modelId="{06C50FB5-20B2-44E1-B653-46F2B564724B}" type="pres">
      <dgm:prSet presAssocID="{BE64398E-13BA-4C74-95D8-CDF2D140B958}" presName="sibTrans" presStyleLbl="sibTrans2D1" presStyleIdx="2" presStyleCnt="5"/>
      <dgm:spPr/>
    </dgm:pt>
    <dgm:pt modelId="{02FFB65D-83E5-4CF5-98A8-FF880ED46498}" type="pres">
      <dgm:prSet presAssocID="{BE64398E-13BA-4C74-95D8-CDF2D140B958}" presName="connectorText" presStyleLbl="sibTrans2D1" presStyleIdx="2" presStyleCnt="5"/>
      <dgm:spPr/>
    </dgm:pt>
    <dgm:pt modelId="{37DF2580-B890-4326-AE2D-07B031E63631}" type="pres">
      <dgm:prSet presAssocID="{D8D7D36F-3A78-4E62-B420-5659FF97FFE2}" presName="node" presStyleLbl="node1" presStyleIdx="3" presStyleCnt="6">
        <dgm:presLayoutVars>
          <dgm:bulletEnabled val="1"/>
        </dgm:presLayoutVars>
      </dgm:prSet>
      <dgm:spPr/>
    </dgm:pt>
    <dgm:pt modelId="{8AC61E65-5F04-4F28-AC4F-D2D58CDAA778}" type="pres">
      <dgm:prSet presAssocID="{03573403-0CC5-4E7A-A1BA-5E46A791C29C}" presName="sibTrans" presStyleLbl="sibTrans2D1" presStyleIdx="3" presStyleCnt="5"/>
      <dgm:spPr/>
    </dgm:pt>
    <dgm:pt modelId="{34B43731-0391-4D37-BA82-3612DEC7751C}" type="pres">
      <dgm:prSet presAssocID="{03573403-0CC5-4E7A-A1BA-5E46A791C29C}" presName="connectorText" presStyleLbl="sibTrans2D1" presStyleIdx="3" presStyleCnt="5"/>
      <dgm:spPr/>
    </dgm:pt>
    <dgm:pt modelId="{ACEB0D72-6399-43BD-99B4-A36AC9E6415D}" type="pres">
      <dgm:prSet presAssocID="{1888108D-C123-461B-B0D0-1E9BD6880CEF}" presName="node" presStyleLbl="node1" presStyleIdx="4" presStyleCnt="6">
        <dgm:presLayoutVars>
          <dgm:bulletEnabled val="1"/>
        </dgm:presLayoutVars>
      </dgm:prSet>
      <dgm:spPr/>
    </dgm:pt>
    <dgm:pt modelId="{64FDC58E-0E45-47C8-A3DA-29B82E045B73}" type="pres">
      <dgm:prSet presAssocID="{D691E338-8EC6-448D-AFEF-7039BBA45298}" presName="sibTrans" presStyleLbl="sibTrans2D1" presStyleIdx="4" presStyleCnt="5"/>
      <dgm:spPr/>
    </dgm:pt>
    <dgm:pt modelId="{032B79E0-2748-4969-9F32-6F162ADC2A26}" type="pres">
      <dgm:prSet presAssocID="{D691E338-8EC6-448D-AFEF-7039BBA45298}" presName="connectorText" presStyleLbl="sibTrans2D1" presStyleIdx="4" presStyleCnt="5"/>
      <dgm:spPr/>
    </dgm:pt>
    <dgm:pt modelId="{ACAB9960-3EB2-4B0C-A640-11840EE69EE4}" type="pres">
      <dgm:prSet presAssocID="{DE62BA48-8D5E-4D3B-8E5D-5E079ABBA3FF}" presName="node" presStyleLbl="node1" presStyleIdx="5" presStyleCnt="6">
        <dgm:presLayoutVars>
          <dgm:bulletEnabled val="1"/>
        </dgm:presLayoutVars>
      </dgm:prSet>
      <dgm:spPr/>
    </dgm:pt>
  </dgm:ptLst>
  <dgm:cxnLst>
    <dgm:cxn modelId="{37CB4A09-3AED-4578-8ACF-E671CBCA3106}" type="presOf" srcId="{E182A2DB-2BEB-4061-8479-1E8B2457996B}" destId="{411651C0-A23A-45E9-BC19-E4C4B8E40D6A}" srcOrd="0" destOrd="0" presId="urn:microsoft.com/office/officeart/2005/8/layout/process5"/>
    <dgm:cxn modelId="{5B214020-D75B-40B5-9D95-82DAA6C62C07}" type="presOf" srcId="{03573403-0CC5-4E7A-A1BA-5E46A791C29C}" destId="{8AC61E65-5F04-4F28-AC4F-D2D58CDAA778}" srcOrd="0" destOrd="0" presId="urn:microsoft.com/office/officeart/2005/8/layout/process5"/>
    <dgm:cxn modelId="{E9A9E924-D34A-439C-92C8-645F33428AA4}" srcId="{629F94FE-2CF1-46BB-AB1D-BCFB1D38825A}" destId="{62A32565-4CA2-401D-8D14-1D48B4521E9E}" srcOrd="0" destOrd="0" parTransId="{25EE1ECA-AC0B-4F58-9178-3CEB39FBB136}" sibTransId="{E182A2DB-2BEB-4061-8479-1E8B2457996B}"/>
    <dgm:cxn modelId="{5EE93A29-59D7-4B14-AE4A-B0401B1FDA47}" type="presOf" srcId="{D691E338-8EC6-448D-AFEF-7039BBA45298}" destId="{64FDC58E-0E45-47C8-A3DA-29B82E045B73}" srcOrd="0" destOrd="0" presId="urn:microsoft.com/office/officeart/2005/8/layout/process5"/>
    <dgm:cxn modelId="{562C0F2B-0805-45F1-87F1-47B39BE4B8CA}" srcId="{629F94FE-2CF1-46BB-AB1D-BCFB1D38825A}" destId="{55567010-E91B-4347-8441-DA9B7D6C688F}" srcOrd="1" destOrd="0" parTransId="{D3BD7ED5-F7EE-436F-A136-6FB51FB3CCC7}" sibTransId="{B8775A8F-FB9B-4019-B83C-1A3D2A65FF9C}"/>
    <dgm:cxn modelId="{4411EB3C-9D93-4C93-A44D-E57231EA363E}" type="presOf" srcId="{629F94FE-2CF1-46BB-AB1D-BCFB1D38825A}" destId="{236DD3A5-4E08-417A-9BC7-DFDBEB338B38}" srcOrd="0" destOrd="0" presId="urn:microsoft.com/office/officeart/2005/8/layout/process5"/>
    <dgm:cxn modelId="{8F62ED61-147F-456B-A1FC-1B26C21A7C35}" srcId="{629F94FE-2CF1-46BB-AB1D-BCFB1D38825A}" destId="{414FAD36-C5BD-4798-AD6D-D9D3938FAE4B}" srcOrd="2" destOrd="0" parTransId="{27396492-B6DD-4EB4-85CC-B898D0F4C331}" sibTransId="{BE64398E-13BA-4C74-95D8-CDF2D140B958}"/>
    <dgm:cxn modelId="{FB1CB866-0C57-4674-9013-FD1472487E58}" type="presOf" srcId="{E182A2DB-2BEB-4061-8479-1E8B2457996B}" destId="{B7BE9C1A-BB75-45C1-9DCB-2651F9E4CCFC}" srcOrd="1" destOrd="0" presId="urn:microsoft.com/office/officeart/2005/8/layout/process5"/>
    <dgm:cxn modelId="{ABDC6552-F3F7-4F02-B369-6A9AE982FC20}" type="presOf" srcId="{DE62BA48-8D5E-4D3B-8E5D-5E079ABBA3FF}" destId="{ACAB9960-3EB2-4B0C-A640-11840EE69EE4}" srcOrd="0" destOrd="0" presId="urn:microsoft.com/office/officeart/2005/8/layout/process5"/>
    <dgm:cxn modelId="{3EDF9557-1C44-4653-A313-E90A5A1126ED}" type="presOf" srcId="{62A32565-4CA2-401D-8D14-1D48B4521E9E}" destId="{2952FABA-F9D5-46EE-9947-DB03900A4690}" srcOrd="0" destOrd="0" presId="urn:microsoft.com/office/officeart/2005/8/layout/process5"/>
    <dgm:cxn modelId="{8AD4295A-9EFA-40EC-973A-1A1A9068FA32}" type="presOf" srcId="{B8775A8F-FB9B-4019-B83C-1A3D2A65FF9C}" destId="{CBDC08E8-F9FB-48B1-946F-BC54B479D442}" srcOrd="1" destOrd="0" presId="urn:microsoft.com/office/officeart/2005/8/layout/process5"/>
    <dgm:cxn modelId="{D09F9E88-4F78-44C4-97D6-AFB1A4BB6E5F}" srcId="{629F94FE-2CF1-46BB-AB1D-BCFB1D38825A}" destId="{D8D7D36F-3A78-4E62-B420-5659FF97FFE2}" srcOrd="3" destOrd="0" parTransId="{46D51B68-0099-45EF-AF56-D4B6066E0E20}" sibTransId="{03573403-0CC5-4E7A-A1BA-5E46A791C29C}"/>
    <dgm:cxn modelId="{29F31E93-EC46-485E-A5F0-0C9D60AA4FB1}" type="presOf" srcId="{D8D7D36F-3A78-4E62-B420-5659FF97FFE2}" destId="{37DF2580-B890-4326-AE2D-07B031E63631}" srcOrd="0" destOrd="0" presId="urn:microsoft.com/office/officeart/2005/8/layout/process5"/>
    <dgm:cxn modelId="{7C672298-EBF1-41A9-8DAD-0C78C6F766DC}" type="presOf" srcId="{D691E338-8EC6-448D-AFEF-7039BBA45298}" destId="{032B79E0-2748-4969-9F32-6F162ADC2A26}" srcOrd="1" destOrd="0" presId="urn:microsoft.com/office/officeart/2005/8/layout/process5"/>
    <dgm:cxn modelId="{FEAD119C-97BC-4830-B0A6-0A9D3BDFDCD5}" type="presOf" srcId="{BE64398E-13BA-4C74-95D8-CDF2D140B958}" destId="{02FFB65D-83E5-4CF5-98A8-FF880ED46498}" srcOrd="1" destOrd="0" presId="urn:microsoft.com/office/officeart/2005/8/layout/process5"/>
    <dgm:cxn modelId="{506A7AA0-0EFB-4FE6-8B70-AFA984DADEE4}" type="presOf" srcId="{03573403-0CC5-4E7A-A1BA-5E46A791C29C}" destId="{34B43731-0391-4D37-BA82-3612DEC7751C}" srcOrd="1" destOrd="0" presId="urn:microsoft.com/office/officeart/2005/8/layout/process5"/>
    <dgm:cxn modelId="{873B95A1-8EC0-4BD9-BE10-4BC8E5C8ED04}" srcId="{629F94FE-2CF1-46BB-AB1D-BCFB1D38825A}" destId="{1888108D-C123-461B-B0D0-1E9BD6880CEF}" srcOrd="4" destOrd="0" parTransId="{BDFC6A55-DF14-4226-BA6A-3A5876085494}" sibTransId="{D691E338-8EC6-448D-AFEF-7039BBA45298}"/>
    <dgm:cxn modelId="{7BA8DBB8-3737-4936-B2C2-FE15B3AB9CF3}" type="presOf" srcId="{B8775A8F-FB9B-4019-B83C-1A3D2A65FF9C}" destId="{DE49BCF4-4CF4-4BF3-92BF-1EF099DD9256}" srcOrd="0" destOrd="0" presId="urn:microsoft.com/office/officeart/2005/8/layout/process5"/>
    <dgm:cxn modelId="{E335BBB9-B5E5-4359-9708-D9399435BAE9}" type="presOf" srcId="{55567010-E91B-4347-8441-DA9B7D6C688F}" destId="{1A816B6B-E81C-4A4B-8AAE-90FC1B0992E0}" srcOrd="0" destOrd="0" presId="urn:microsoft.com/office/officeart/2005/8/layout/process5"/>
    <dgm:cxn modelId="{C6804FBD-52A0-4A50-B584-E8207164090A}" srcId="{629F94FE-2CF1-46BB-AB1D-BCFB1D38825A}" destId="{DE62BA48-8D5E-4D3B-8E5D-5E079ABBA3FF}" srcOrd="5" destOrd="0" parTransId="{9EDCCFCA-A5D7-4FF6-99F6-CE5DA284464F}" sibTransId="{04005702-C933-44F8-94C9-6F5D7C90191C}"/>
    <dgm:cxn modelId="{6C014CC9-DDD8-442A-9D02-1BC7371EC73C}" type="presOf" srcId="{BE64398E-13BA-4C74-95D8-CDF2D140B958}" destId="{06C50FB5-20B2-44E1-B653-46F2B564724B}" srcOrd="0" destOrd="0" presId="urn:microsoft.com/office/officeart/2005/8/layout/process5"/>
    <dgm:cxn modelId="{1C8842E6-052B-41C7-B82E-D25EBF3D3429}" type="presOf" srcId="{414FAD36-C5BD-4798-AD6D-D9D3938FAE4B}" destId="{0A83F0AE-C89E-4975-B555-66644CCA8BCC}" srcOrd="0" destOrd="0" presId="urn:microsoft.com/office/officeart/2005/8/layout/process5"/>
    <dgm:cxn modelId="{AF92BAF6-BD3F-4FD5-9E01-DA4FB487EDA6}" type="presOf" srcId="{1888108D-C123-461B-B0D0-1E9BD6880CEF}" destId="{ACEB0D72-6399-43BD-99B4-A36AC9E6415D}" srcOrd="0" destOrd="0" presId="urn:microsoft.com/office/officeart/2005/8/layout/process5"/>
    <dgm:cxn modelId="{19EA28DD-D234-4B79-9353-20F8EEC3C0BC}" type="presParOf" srcId="{236DD3A5-4E08-417A-9BC7-DFDBEB338B38}" destId="{2952FABA-F9D5-46EE-9947-DB03900A4690}" srcOrd="0" destOrd="0" presId="urn:microsoft.com/office/officeart/2005/8/layout/process5"/>
    <dgm:cxn modelId="{89FCFE36-6026-4EF3-BE25-8FD09FE0051D}" type="presParOf" srcId="{236DD3A5-4E08-417A-9BC7-DFDBEB338B38}" destId="{411651C0-A23A-45E9-BC19-E4C4B8E40D6A}" srcOrd="1" destOrd="0" presId="urn:microsoft.com/office/officeart/2005/8/layout/process5"/>
    <dgm:cxn modelId="{FD7372B2-CD99-4F5D-8B1C-7BCAE3BA453E}" type="presParOf" srcId="{411651C0-A23A-45E9-BC19-E4C4B8E40D6A}" destId="{B7BE9C1A-BB75-45C1-9DCB-2651F9E4CCFC}" srcOrd="0" destOrd="0" presId="urn:microsoft.com/office/officeart/2005/8/layout/process5"/>
    <dgm:cxn modelId="{7ED617C9-7C85-4D00-93FD-C60631CDD4A8}" type="presParOf" srcId="{236DD3A5-4E08-417A-9BC7-DFDBEB338B38}" destId="{1A816B6B-E81C-4A4B-8AAE-90FC1B0992E0}" srcOrd="2" destOrd="0" presId="urn:microsoft.com/office/officeart/2005/8/layout/process5"/>
    <dgm:cxn modelId="{53EEA1AE-D7DE-4738-BAC4-854F559ABCF7}" type="presParOf" srcId="{236DD3A5-4E08-417A-9BC7-DFDBEB338B38}" destId="{DE49BCF4-4CF4-4BF3-92BF-1EF099DD9256}" srcOrd="3" destOrd="0" presId="urn:microsoft.com/office/officeart/2005/8/layout/process5"/>
    <dgm:cxn modelId="{1AB2B6DF-5917-4C70-830F-A5B40A88E20D}" type="presParOf" srcId="{DE49BCF4-4CF4-4BF3-92BF-1EF099DD9256}" destId="{CBDC08E8-F9FB-48B1-946F-BC54B479D442}" srcOrd="0" destOrd="0" presId="urn:microsoft.com/office/officeart/2005/8/layout/process5"/>
    <dgm:cxn modelId="{5BA11624-C5B2-483A-B9D2-51341F3DAACA}" type="presParOf" srcId="{236DD3A5-4E08-417A-9BC7-DFDBEB338B38}" destId="{0A83F0AE-C89E-4975-B555-66644CCA8BCC}" srcOrd="4" destOrd="0" presId="urn:microsoft.com/office/officeart/2005/8/layout/process5"/>
    <dgm:cxn modelId="{317529FC-4690-4320-A6C4-933C2E3203B6}" type="presParOf" srcId="{236DD3A5-4E08-417A-9BC7-DFDBEB338B38}" destId="{06C50FB5-20B2-44E1-B653-46F2B564724B}" srcOrd="5" destOrd="0" presId="urn:microsoft.com/office/officeart/2005/8/layout/process5"/>
    <dgm:cxn modelId="{E028E8F8-5424-4422-BECE-D2E586B9D060}" type="presParOf" srcId="{06C50FB5-20B2-44E1-B653-46F2B564724B}" destId="{02FFB65D-83E5-4CF5-98A8-FF880ED46498}" srcOrd="0" destOrd="0" presId="urn:microsoft.com/office/officeart/2005/8/layout/process5"/>
    <dgm:cxn modelId="{3CA19A2F-AFD7-4A27-A3A8-5AE20CE413F0}" type="presParOf" srcId="{236DD3A5-4E08-417A-9BC7-DFDBEB338B38}" destId="{37DF2580-B890-4326-AE2D-07B031E63631}" srcOrd="6" destOrd="0" presId="urn:microsoft.com/office/officeart/2005/8/layout/process5"/>
    <dgm:cxn modelId="{4CD8D310-8A51-4399-9C1B-760209AA763D}" type="presParOf" srcId="{236DD3A5-4E08-417A-9BC7-DFDBEB338B38}" destId="{8AC61E65-5F04-4F28-AC4F-D2D58CDAA778}" srcOrd="7" destOrd="0" presId="urn:microsoft.com/office/officeart/2005/8/layout/process5"/>
    <dgm:cxn modelId="{F8CC63C6-6EFC-457E-BA98-3891E72A0874}" type="presParOf" srcId="{8AC61E65-5F04-4F28-AC4F-D2D58CDAA778}" destId="{34B43731-0391-4D37-BA82-3612DEC7751C}" srcOrd="0" destOrd="0" presId="urn:microsoft.com/office/officeart/2005/8/layout/process5"/>
    <dgm:cxn modelId="{40C2264A-62B6-4C38-BDDD-AFF1C679D4D8}" type="presParOf" srcId="{236DD3A5-4E08-417A-9BC7-DFDBEB338B38}" destId="{ACEB0D72-6399-43BD-99B4-A36AC9E6415D}" srcOrd="8" destOrd="0" presId="urn:microsoft.com/office/officeart/2005/8/layout/process5"/>
    <dgm:cxn modelId="{92E92149-7026-4BD3-9409-E0A80688BB41}" type="presParOf" srcId="{236DD3A5-4E08-417A-9BC7-DFDBEB338B38}" destId="{64FDC58E-0E45-47C8-A3DA-29B82E045B73}" srcOrd="9" destOrd="0" presId="urn:microsoft.com/office/officeart/2005/8/layout/process5"/>
    <dgm:cxn modelId="{034D9980-750A-4647-8FB6-F753B52F0634}" type="presParOf" srcId="{64FDC58E-0E45-47C8-A3DA-29B82E045B73}" destId="{032B79E0-2748-4969-9F32-6F162ADC2A26}" srcOrd="0" destOrd="0" presId="urn:microsoft.com/office/officeart/2005/8/layout/process5"/>
    <dgm:cxn modelId="{E09FD309-174C-4A85-9ECA-26B7B0A667EA}" type="presParOf" srcId="{236DD3A5-4E08-417A-9BC7-DFDBEB338B38}" destId="{ACAB9960-3EB2-4B0C-A640-11840EE69EE4}" srcOrd="10"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52FABA-F9D5-46EE-9947-DB03900A4690}">
      <dsp:nvSpPr>
        <dsp:cNvPr id="0" name=""/>
        <dsp:cNvSpPr/>
      </dsp:nvSpPr>
      <dsp:spPr>
        <a:xfrm>
          <a:off x="7862" y="425608"/>
          <a:ext cx="2350042" cy="14100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Make your profile public</a:t>
          </a:r>
          <a:endParaRPr lang="en-US" sz="2000" kern="1200" dirty="0"/>
        </a:p>
      </dsp:txBody>
      <dsp:txXfrm>
        <a:off x="49160" y="466906"/>
        <a:ext cx="2267446" cy="1327429"/>
      </dsp:txXfrm>
    </dsp:sp>
    <dsp:sp modelId="{411651C0-A23A-45E9-BC19-E4C4B8E40D6A}">
      <dsp:nvSpPr>
        <dsp:cNvPr id="0" name=""/>
        <dsp:cNvSpPr/>
      </dsp:nvSpPr>
      <dsp:spPr>
        <a:xfrm>
          <a:off x="2564708" y="839216"/>
          <a:ext cx="498208" cy="58281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2564708" y="955778"/>
        <a:ext cx="348746" cy="349686"/>
      </dsp:txXfrm>
    </dsp:sp>
    <dsp:sp modelId="{1A816B6B-E81C-4A4B-8AAE-90FC1B0992E0}">
      <dsp:nvSpPr>
        <dsp:cNvPr id="0" name=""/>
        <dsp:cNvSpPr/>
      </dsp:nvSpPr>
      <dsp:spPr>
        <a:xfrm>
          <a:off x="3297921" y="425608"/>
          <a:ext cx="2350042" cy="14100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Share your profile and connect with others</a:t>
          </a:r>
          <a:endParaRPr lang="en-US" sz="2000" kern="1200" dirty="0"/>
        </a:p>
      </dsp:txBody>
      <dsp:txXfrm>
        <a:off x="3339219" y="466906"/>
        <a:ext cx="2267446" cy="1327429"/>
      </dsp:txXfrm>
    </dsp:sp>
    <dsp:sp modelId="{DE49BCF4-4CF4-4BF3-92BF-1EF099DD9256}">
      <dsp:nvSpPr>
        <dsp:cNvPr id="0" name=""/>
        <dsp:cNvSpPr/>
      </dsp:nvSpPr>
      <dsp:spPr>
        <a:xfrm>
          <a:off x="5854767" y="839216"/>
          <a:ext cx="498208" cy="58281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5854767" y="955778"/>
        <a:ext cx="348746" cy="349686"/>
      </dsp:txXfrm>
    </dsp:sp>
    <dsp:sp modelId="{0A83F0AE-C89E-4975-B555-66644CCA8BCC}">
      <dsp:nvSpPr>
        <dsp:cNvPr id="0" name=""/>
        <dsp:cNvSpPr/>
      </dsp:nvSpPr>
      <dsp:spPr>
        <a:xfrm>
          <a:off x="6587981" y="425608"/>
          <a:ext cx="2350042" cy="14100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Evaluate the maturity of your landscape initiative</a:t>
          </a:r>
          <a:endParaRPr lang="en-US" sz="2000" kern="1200" dirty="0"/>
        </a:p>
      </dsp:txBody>
      <dsp:txXfrm>
        <a:off x="6629279" y="466906"/>
        <a:ext cx="2267446" cy="1327429"/>
      </dsp:txXfrm>
    </dsp:sp>
    <dsp:sp modelId="{06C50FB5-20B2-44E1-B653-46F2B564724B}">
      <dsp:nvSpPr>
        <dsp:cNvPr id="0" name=""/>
        <dsp:cNvSpPr/>
      </dsp:nvSpPr>
      <dsp:spPr>
        <a:xfrm rot="5400000">
          <a:off x="7513897" y="2000136"/>
          <a:ext cx="498208" cy="58281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5400000">
        <a:off x="7588158" y="2042437"/>
        <a:ext cx="349686" cy="348746"/>
      </dsp:txXfrm>
    </dsp:sp>
    <dsp:sp modelId="{37DF2580-B890-4326-AE2D-07B031E63631}">
      <dsp:nvSpPr>
        <dsp:cNvPr id="0" name=""/>
        <dsp:cNvSpPr/>
      </dsp:nvSpPr>
      <dsp:spPr>
        <a:xfrm>
          <a:off x="6587981" y="2775650"/>
          <a:ext cx="2350042" cy="14100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Assess landscape health through a baseline assessment  </a:t>
          </a:r>
          <a:endParaRPr lang="en-US" sz="2000" kern="1200" dirty="0"/>
        </a:p>
      </dsp:txBody>
      <dsp:txXfrm>
        <a:off x="6629279" y="2816948"/>
        <a:ext cx="2267446" cy="1327429"/>
      </dsp:txXfrm>
    </dsp:sp>
    <dsp:sp modelId="{8AC61E65-5F04-4F28-AC4F-D2D58CDAA778}">
      <dsp:nvSpPr>
        <dsp:cNvPr id="0" name=""/>
        <dsp:cNvSpPr/>
      </dsp:nvSpPr>
      <dsp:spPr>
        <a:xfrm rot="10800000">
          <a:off x="5882968" y="3189258"/>
          <a:ext cx="498208" cy="58281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10800000">
        <a:off x="6032430" y="3305820"/>
        <a:ext cx="348746" cy="349686"/>
      </dsp:txXfrm>
    </dsp:sp>
    <dsp:sp modelId="{ACEB0D72-6399-43BD-99B4-A36AC9E6415D}">
      <dsp:nvSpPr>
        <dsp:cNvPr id="0" name=""/>
        <dsp:cNvSpPr/>
      </dsp:nvSpPr>
      <dsp:spPr>
        <a:xfrm>
          <a:off x="3297921" y="2775650"/>
          <a:ext cx="2350042" cy="14100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Generate validated baseline results</a:t>
          </a:r>
          <a:endParaRPr lang="en-US" sz="2000" kern="1200" dirty="0"/>
        </a:p>
      </dsp:txBody>
      <dsp:txXfrm>
        <a:off x="3339219" y="2816948"/>
        <a:ext cx="2267446" cy="1327429"/>
      </dsp:txXfrm>
    </dsp:sp>
    <dsp:sp modelId="{64FDC58E-0E45-47C8-A3DA-29B82E045B73}">
      <dsp:nvSpPr>
        <dsp:cNvPr id="0" name=""/>
        <dsp:cNvSpPr/>
      </dsp:nvSpPr>
      <dsp:spPr>
        <a:xfrm rot="10800000">
          <a:off x="2592909" y="3189258"/>
          <a:ext cx="498208" cy="58281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10800000">
        <a:off x="2742371" y="3305820"/>
        <a:ext cx="348746" cy="349686"/>
      </dsp:txXfrm>
    </dsp:sp>
    <dsp:sp modelId="{ACAB9960-3EB2-4B0C-A640-11840EE69EE4}">
      <dsp:nvSpPr>
        <dsp:cNvPr id="0" name=""/>
        <dsp:cNvSpPr/>
      </dsp:nvSpPr>
      <dsp:spPr>
        <a:xfrm>
          <a:off x="7862" y="2775650"/>
          <a:ext cx="2350042" cy="14100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Reassess baseline to monitor change over time</a:t>
          </a:r>
          <a:endParaRPr lang="en-US" sz="2000" kern="1200" dirty="0"/>
        </a:p>
      </dsp:txBody>
      <dsp:txXfrm>
        <a:off x="49160" y="2816948"/>
        <a:ext cx="2267446" cy="1327429"/>
      </dsp:txXfrm>
    </dsp:sp>
  </dsp:spTree>
</dsp:drawing>
</file>

<file path=ppt/diagrams/layout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13FDAC-34D1-074C-AC80-7F7487E30450}" type="datetimeFigureOut">
              <a:rPr lang="en-US" smtClean="0"/>
              <a:t>11/11/2025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77961F-4821-2D42-8E00-E6137B1E6FCA}" type="slidenum">
              <a:rPr lang="en-US" smtClean="0"/>
              <a:t>‹#›</a:t>
            </a:fld>
            <a:endParaRPr lang="en-US"/>
          </a:p>
        </p:txBody>
      </p:sp>
    </p:spTree>
    <p:extLst>
      <p:ext uri="{BB962C8B-B14F-4D97-AF65-F5344CB8AC3E}">
        <p14:creationId xmlns:p14="http://schemas.microsoft.com/office/powerpoint/2010/main" val="3286123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proforest.net/knowledge-and-resources/publications/social-safeguarding-process-for-landscape-and-jurisdictional-initiatives-ljis/"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77961F-4821-2D42-8E00-E6137B1E6FCA}" type="slidenum">
              <a:rPr lang="en-US" smtClean="0"/>
              <a:t>1</a:t>
            </a:fld>
            <a:endParaRPr lang="en-US"/>
          </a:p>
        </p:txBody>
      </p:sp>
    </p:spTree>
    <p:extLst>
      <p:ext uri="{BB962C8B-B14F-4D97-AF65-F5344CB8AC3E}">
        <p14:creationId xmlns:p14="http://schemas.microsoft.com/office/powerpoint/2010/main" val="7773181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AFF5BC-B531-E933-D1DB-2011BCE70E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C15A5A-7465-39AC-1FD5-391D6A57B5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8847F9-E1D1-0C6D-2760-528051EA84CC}"/>
              </a:ext>
            </a:extLst>
          </p:cNvPr>
          <p:cNvSpPr>
            <a:spLocks noGrp="1"/>
          </p:cNvSpPr>
          <p:nvPr>
            <p:ph type="body" idx="1"/>
          </p:nvPr>
        </p:nvSpPr>
        <p:spPr/>
        <p:txBody>
          <a:bodyPr/>
          <a:lstStyle/>
          <a:p>
            <a:pPr>
              <a:buNone/>
            </a:pPr>
            <a:r>
              <a:rPr lang="en-GB" dirty="0"/>
              <a:t>To do this, we have two key frameworks:</a:t>
            </a:r>
          </a:p>
          <a:p>
            <a:pPr>
              <a:buFont typeface="Arial" panose="020B0604020202020204" pitchFamily="34" charset="0"/>
              <a:buChar char="•"/>
            </a:pPr>
            <a:r>
              <a:rPr lang="en-GB" dirty="0"/>
              <a:t>The </a:t>
            </a:r>
            <a:r>
              <a:rPr lang="en-GB" b="1" dirty="0"/>
              <a:t>Assessment Framework</a:t>
            </a:r>
            <a:r>
              <a:rPr lang="en-GB" dirty="0"/>
              <a:t>, which helps initiatives track progress in holistic outcomes over time, and</a:t>
            </a:r>
          </a:p>
          <a:p>
            <a:pPr>
              <a:buFont typeface="Arial" panose="020B0604020202020204" pitchFamily="34" charset="0"/>
              <a:buChar char="•"/>
            </a:pPr>
            <a:r>
              <a:rPr lang="en-GB" dirty="0"/>
              <a:t>The </a:t>
            </a:r>
            <a:r>
              <a:rPr lang="en-GB" b="1" dirty="0"/>
              <a:t>Landscape Initiative Maturity Framework</a:t>
            </a:r>
            <a:r>
              <a:rPr lang="en-GB" dirty="0"/>
              <a:t>, which acts as a roadmap for strengthening the initiative's governance and systems.</a:t>
            </a:r>
            <a:br>
              <a:rPr lang="en-GB" dirty="0"/>
            </a:br>
            <a:r>
              <a:rPr lang="en-GB" dirty="0"/>
              <a:t>Today, we’ll be focusing on the LIM framework.</a:t>
            </a:r>
          </a:p>
          <a:p>
            <a:endParaRPr lang="en-GB" dirty="0"/>
          </a:p>
        </p:txBody>
      </p:sp>
      <p:sp>
        <p:nvSpPr>
          <p:cNvPr id="4" name="Slide Number Placeholder 3">
            <a:extLst>
              <a:ext uri="{FF2B5EF4-FFF2-40B4-BE49-F238E27FC236}">
                <a16:creationId xmlns:a16="http://schemas.microsoft.com/office/drawing/2014/main" id="{8C0C54F0-4C06-CA76-0C04-9797659D325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69ECF9-F160-CD4F-94B0-0B66A9560B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31616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a:extLst>
            <a:ext uri="{FF2B5EF4-FFF2-40B4-BE49-F238E27FC236}">
              <a16:creationId xmlns:a16="http://schemas.microsoft.com/office/drawing/2014/main" id="{970C142E-BB7E-3465-AB61-F3E8E4994162}"/>
            </a:ext>
          </a:extLst>
        </p:cNvPr>
        <p:cNvGrpSpPr/>
        <p:nvPr/>
      </p:nvGrpSpPr>
      <p:grpSpPr>
        <a:xfrm>
          <a:off x="0" y="0"/>
          <a:ext cx="0" cy="0"/>
          <a:chOff x="0" y="0"/>
          <a:chExt cx="0" cy="0"/>
        </a:xfrm>
      </p:grpSpPr>
      <p:sp>
        <p:nvSpPr>
          <p:cNvPr id="182" name="Google Shape;182;p15:notes">
            <a:extLst>
              <a:ext uri="{FF2B5EF4-FFF2-40B4-BE49-F238E27FC236}">
                <a16:creationId xmlns:a16="http://schemas.microsoft.com/office/drawing/2014/main" id="{09F66E07-1908-0F23-1E53-4F8389EFE19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US">
              <a:latin typeface="Inter" panose="02000503000000020004" pitchFamily="2" charset="0"/>
              <a:ea typeface="Inter" panose="02000503000000020004" pitchFamily="2" charset="0"/>
            </a:endParaRPr>
          </a:p>
        </p:txBody>
      </p:sp>
      <p:sp>
        <p:nvSpPr>
          <p:cNvPr id="183" name="Google Shape;183;p15:notes">
            <a:extLst>
              <a:ext uri="{FF2B5EF4-FFF2-40B4-BE49-F238E27FC236}">
                <a16:creationId xmlns:a16="http://schemas.microsoft.com/office/drawing/2014/main" id="{95CC1140-BED1-8369-5ABE-0789DC40191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773103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US" dirty="0">
              <a:latin typeface="Inter" panose="02000503000000020004" pitchFamily="2" charset="0"/>
              <a:ea typeface="Inter" panose="02000503000000020004" pitchFamily="2" charset="0"/>
            </a:endParaRPr>
          </a:p>
        </p:txBody>
      </p:sp>
      <p:sp>
        <p:nvSpPr>
          <p:cNvPr id="223" name="Google Shape;223;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869ECF9-F160-CD4F-94B0-0B66A9560B24}" type="slidenum">
              <a:rPr lang="en-US" smtClean="0"/>
              <a:t>16</a:t>
            </a:fld>
            <a:endParaRPr lang="en-US" dirty="0"/>
          </a:p>
        </p:txBody>
      </p:sp>
    </p:spTree>
    <p:extLst>
      <p:ext uri="{BB962C8B-B14F-4D97-AF65-F5344CB8AC3E}">
        <p14:creationId xmlns:p14="http://schemas.microsoft.com/office/powerpoint/2010/main" val="36914502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indent="0"/>
            <a:r>
              <a:rPr lang="en-US" dirty="0"/>
              <a:t> </a:t>
            </a:r>
            <a:endParaRPr dirty="0"/>
          </a:p>
        </p:txBody>
      </p:sp>
      <p:sp>
        <p:nvSpPr>
          <p:cNvPr id="311" name="Google Shape;31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990469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6869ECF9-F160-CD4F-94B0-0B66A9560B24}" type="slidenum">
              <a:rPr lang="en-US" smtClean="0"/>
              <a:t>18</a:t>
            </a:fld>
            <a:endParaRPr lang="en-US" dirty="0"/>
          </a:p>
        </p:txBody>
      </p:sp>
    </p:spTree>
    <p:extLst>
      <p:ext uri="{BB962C8B-B14F-4D97-AF65-F5344CB8AC3E}">
        <p14:creationId xmlns:p14="http://schemas.microsoft.com/office/powerpoint/2010/main" val="20891504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5"/>
          </p:nvPr>
        </p:nvSpPr>
        <p:spPr/>
        <p:txBody>
          <a:bodyPr/>
          <a:lstStyle/>
          <a:p>
            <a:fld id="{A277961F-4821-2D42-8E00-E6137B1E6FCA}" type="slidenum">
              <a:rPr lang="en-US" smtClean="0"/>
              <a:t>19</a:t>
            </a:fld>
            <a:endParaRPr lang="en-US"/>
          </a:p>
        </p:txBody>
      </p:sp>
    </p:spTree>
    <p:extLst>
      <p:ext uri="{BB962C8B-B14F-4D97-AF65-F5344CB8AC3E}">
        <p14:creationId xmlns:p14="http://schemas.microsoft.com/office/powerpoint/2010/main" val="18364497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GB" dirty="0"/>
              <a:t>To do this, we have two key frameworks:</a:t>
            </a:r>
          </a:p>
          <a:p>
            <a:pPr>
              <a:buFont typeface="Arial" panose="020B0604020202020204" pitchFamily="34" charset="0"/>
              <a:buChar char="•"/>
            </a:pPr>
            <a:r>
              <a:rPr lang="en-GB" dirty="0"/>
              <a:t>The </a:t>
            </a:r>
            <a:r>
              <a:rPr lang="en-GB" b="1" dirty="0"/>
              <a:t>Assessment Framework</a:t>
            </a:r>
            <a:r>
              <a:rPr lang="en-GB" dirty="0"/>
              <a:t>, which helps initiatives track progress in holistic outcomes over time, and</a:t>
            </a:r>
          </a:p>
          <a:p>
            <a:pPr>
              <a:buFont typeface="Arial" panose="020B0604020202020204" pitchFamily="34" charset="0"/>
              <a:buChar char="•"/>
            </a:pPr>
            <a:r>
              <a:rPr lang="en-GB" dirty="0"/>
              <a:t>The </a:t>
            </a:r>
            <a:r>
              <a:rPr lang="en-GB" b="1" dirty="0"/>
              <a:t>Landscape Initiative Maturity Framework</a:t>
            </a:r>
            <a:r>
              <a:rPr lang="en-GB" dirty="0"/>
              <a:t>, which acts as a roadmap for strengthening the initiative's governance and systems.</a:t>
            </a:r>
            <a:br>
              <a:rPr lang="en-GB" dirty="0"/>
            </a:br>
            <a:r>
              <a:rPr lang="en-GB" dirty="0"/>
              <a:t>Today, we’ll be focusing on the LIM framework.</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69ECF9-F160-CD4F-94B0-0B66A9560B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47653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many of you know, in early 2024, we collaborated with CDP, ISEAL, and SBTN to co-develop and publish the original LIM framework.</a:t>
            </a:r>
            <a:br>
              <a:rPr lang="en-GB" dirty="0"/>
            </a:br>
            <a:r>
              <a:rPr lang="en-GB" dirty="0"/>
              <a:t>This was a major milestone—bringing alignment across organizations on a common set of sub-criteria.</a:t>
            </a:r>
            <a:br>
              <a:rPr lang="en-GB" dirty="0"/>
            </a:br>
            <a:r>
              <a:rPr lang="en-GB" dirty="0"/>
              <a:t>Later that year, ISEAL convened a broader working group to refine the framework based on feedback from a more diverse set of stakeholders.</a:t>
            </a:r>
            <a:br>
              <a:rPr lang="en-GB" dirty="0"/>
            </a:br>
            <a:r>
              <a:rPr lang="en-GB" dirty="0"/>
              <a:t>The updated version was published in October 2024—and that’s the version we’re working with now.</a:t>
            </a:r>
          </a:p>
          <a:p>
            <a:endParaRPr lang="en-GB" dirty="0"/>
          </a:p>
          <a:p>
            <a:pPr>
              <a:buNone/>
            </a:pPr>
            <a:r>
              <a:rPr lang="en-GB" dirty="0"/>
              <a:t>There are three main reasons we’ve updated:</a:t>
            </a:r>
          </a:p>
          <a:p>
            <a:pPr>
              <a:buFont typeface="+mj-lt"/>
              <a:buAutoNum type="arabicPeriod"/>
            </a:pPr>
            <a:r>
              <a:rPr lang="en-GB" b="1" dirty="0"/>
              <a:t>Broader recognition and endorsement</a:t>
            </a:r>
            <a:r>
              <a:rPr lang="en-GB" dirty="0"/>
              <a:t>, which boosts credibility and adoption.</a:t>
            </a:r>
          </a:p>
          <a:p>
            <a:pPr>
              <a:buFont typeface="+mj-lt"/>
              <a:buAutoNum type="arabicPeriod"/>
            </a:pPr>
            <a:r>
              <a:rPr lang="en-GB" b="1" dirty="0"/>
              <a:t>Stronger alignment across initiatives</a:t>
            </a:r>
            <a:r>
              <a:rPr lang="en-GB" dirty="0"/>
              <a:t>—notably with </a:t>
            </a:r>
            <a:r>
              <a:rPr lang="en-GB" dirty="0" err="1"/>
              <a:t>SourceUp</a:t>
            </a:r>
            <a:r>
              <a:rPr lang="en-GB" dirty="0"/>
              <a:t>.</a:t>
            </a:r>
          </a:p>
          <a:p>
            <a:pPr>
              <a:buFont typeface="+mj-lt"/>
              <a:buAutoNum type="arabicPeriod"/>
            </a:pPr>
            <a:r>
              <a:rPr lang="en-GB" b="1" dirty="0"/>
              <a:t>Influence on disclosure frameworks</a:t>
            </a:r>
            <a:r>
              <a:rPr lang="en-GB" dirty="0"/>
              <a:t>—for instance, CDP is now adopting this refined version.</a:t>
            </a:r>
          </a:p>
          <a:p>
            <a:pPr>
              <a:buFont typeface="+mj-lt"/>
              <a:buAutoNum type="arabicPeriod"/>
            </a:pPr>
            <a:endParaRPr lang="en-GB" dirty="0"/>
          </a:p>
          <a:p>
            <a:r>
              <a:rPr lang="en-GB" dirty="0"/>
              <a:t>Why should your initiative transition to the updated version? Because demand is growing.</a:t>
            </a:r>
            <a:br>
              <a:rPr lang="en-GB" dirty="0"/>
            </a:br>
            <a:r>
              <a:rPr lang="en-GB" dirty="0"/>
              <a:t>For example, the Forest Positive Coalition now </a:t>
            </a:r>
            <a:r>
              <a:rPr lang="en-GB" b="1" dirty="0"/>
              <a:t>requires</a:t>
            </a:r>
            <a:r>
              <a:rPr lang="en-GB" dirty="0"/>
              <a:t> landscapes to report their maturity progress through </a:t>
            </a:r>
            <a:r>
              <a:rPr lang="en-GB" dirty="0" err="1"/>
              <a:t>SourceUp</a:t>
            </a:r>
            <a:r>
              <a:rPr lang="en-GB" dirty="0"/>
              <a:t>.</a:t>
            </a:r>
            <a:br>
              <a:rPr lang="en-GB" dirty="0"/>
            </a:br>
            <a:r>
              <a:rPr lang="en-GB" dirty="0"/>
              <a:t>We encourage all RA landscapes to stay ahead of this trend</a:t>
            </a:r>
          </a:p>
          <a:p>
            <a:endParaRPr lang="en-GB" dirty="0"/>
          </a:p>
          <a:p>
            <a:endParaRPr lang="en-GB" dirty="0"/>
          </a:p>
          <a:p>
            <a:r>
              <a:rPr lang="en-GB" b="1" dirty="0"/>
              <a:t>Broader recognition and endorsement</a:t>
            </a:r>
            <a:r>
              <a:rPr lang="en-GB" dirty="0"/>
              <a:t> </a:t>
            </a:r>
          </a:p>
          <a:p>
            <a:pPr lvl="1"/>
            <a:r>
              <a:rPr lang="en-GB" dirty="0"/>
              <a:t>Now backed by a range of prominent organizations, increasing credibility and uptake. </a:t>
            </a:r>
          </a:p>
          <a:p>
            <a:r>
              <a:rPr lang="en-GB" b="1" dirty="0"/>
              <a:t>Stronger alignment across initiatives</a:t>
            </a:r>
            <a:endParaRPr lang="en-GB" dirty="0"/>
          </a:p>
          <a:p>
            <a:pPr lvl="1"/>
            <a:r>
              <a:rPr lang="en-GB" dirty="0"/>
              <a:t>Co-interpreted with </a:t>
            </a:r>
            <a:r>
              <a:rPr lang="en-GB" dirty="0" err="1"/>
              <a:t>SourceUp</a:t>
            </a:r>
            <a:r>
              <a:rPr lang="en-GB" dirty="0"/>
              <a:t> to ensure coherence and coordination. </a:t>
            </a:r>
          </a:p>
          <a:p>
            <a:r>
              <a:rPr lang="en-GB" b="1" dirty="0"/>
              <a:t>Influence on reporting &amp; disclosure frameworks</a:t>
            </a:r>
          </a:p>
          <a:p>
            <a:pPr lvl="1"/>
            <a:r>
              <a:rPr lang="en-GB" dirty="0"/>
              <a:t>Interpretation was shared with CDP, which references it in their disclosure guidance.</a:t>
            </a:r>
          </a:p>
          <a:p>
            <a:pPr marL="0" indent="0">
              <a:buNone/>
            </a:pPr>
            <a:r>
              <a:rPr lang="en-GB" sz="2400" b="1" dirty="0">
                <a:latin typeface="Inter"/>
              </a:rPr>
              <a:t>Increasing demand</a:t>
            </a:r>
          </a:p>
          <a:p>
            <a:pPr lvl="1"/>
            <a:r>
              <a:rPr lang="en-GB" sz="2000" dirty="0">
                <a:latin typeface="Inter"/>
              </a:rPr>
              <a:t>We anticipate</a:t>
            </a:r>
            <a:r>
              <a:rPr lang="en-GB" sz="2000" b="1" dirty="0">
                <a:latin typeface="Inter"/>
              </a:rPr>
              <a:t> </a:t>
            </a:r>
            <a:r>
              <a:rPr lang="en-GB" sz="2000" dirty="0">
                <a:latin typeface="Inter"/>
              </a:rPr>
              <a:t>increasing demand from corporates for this format (e.g., Forest Positive Coalition requiring landscapes to report maturity progress on </a:t>
            </a:r>
            <a:r>
              <a:rPr lang="en-GB" sz="2000" dirty="0" err="1">
                <a:latin typeface="Inter"/>
              </a:rPr>
              <a:t>SourceUp</a:t>
            </a:r>
            <a:r>
              <a:rPr lang="en-GB" sz="2000" dirty="0">
                <a:latin typeface="Inter"/>
              </a:rPr>
              <a:t>).</a:t>
            </a:r>
          </a:p>
          <a:p>
            <a:pPr lvl="1"/>
            <a:endParaRPr lang="en-GB" dirty="0"/>
          </a:p>
          <a:p>
            <a:endParaRPr lang="en-GB" dirty="0"/>
          </a:p>
        </p:txBody>
      </p:sp>
      <p:sp>
        <p:nvSpPr>
          <p:cNvPr id="4" name="Slide Number Placeholder 3"/>
          <p:cNvSpPr>
            <a:spLocks noGrp="1"/>
          </p:cNvSpPr>
          <p:nvPr>
            <p:ph type="sldNum" sz="quarter" idx="5"/>
          </p:nvPr>
        </p:nvSpPr>
        <p:spPr/>
        <p:txBody>
          <a:bodyPr/>
          <a:lstStyle/>
          <a:p>
            <a:fld id="{6869ECF9-F160-CD4F-94B0-0B66A9560B24}" type="slidenum">
              <a:rPr lang="en-US" smtClean="0"/>
              <a:t>21</a:t>
            </a:fld>
            <a:endParaRPr lang="en-US"/>
          </a:p>
        </p:txBody>
      </p:sp>
    </p:spTree>
    <p:extLst>
      <p:ext uri="{BB962C8B-B14F-4D97-AF65-F5344CB8AC3E}">
        <p14:creationId xmlns:p14="http://schemas.microsoft.com/office/powerpoint/2010/main" val="37454204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a typeface="Calibri"/>
                <a:cs typeface="Calibri"/>
              </a:rPr>
              <a:t>Each core criteria has a set of sub-criteria – what good looks like </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6869ECF9-F160-CD4F-94B0-0B66A9560B24}" type="slidenum">
              <a:rPr lang="en-US" smtClean="0"/>
              <a:t>22</a:t>
            </a:fld>
            <a:endParaRPr lang="en-US"/>
          </a:p>
        </p:txBody>
      </p:sp>
    </p:spTree>
    <p:extLst>
      <p:ext uri="{BB962C8B-B14F-4D97-AF65-F5344CB8AC3E}">
        <p14:creationId xmlns:p14="http://schemas.microsoft.com/office/powerpoint/2010/main" val="10957426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JANET</a:t>
            </a:r>
          </a:p>
        </p:txBody>
      </p:sp>
      <p:sp>
        <p:nvSpPr>
          <p:cNvPr id="4" name="Marcador de número de diapositiva 3"/>
          <p:cNvSpPr>
            <a:spLocks noGrp="1"/>
          </p:cNvSpPr>
          <p:nvPr>
            <p:ph type="sldNum" sz="quarter" idx="5"/>
          </p:nvPr>
        </p:nvSpPr>
        <p:spPr/>
        <p:txBody>
          <a:bodyPr/>
          <a:lstStyle/>
          <a:p>
            <a:fld id="{A277961F-4821-2D42-8E00-E6137B1E6FCA}" type="slidenum">
              <a:rPr lang="en-US" smtClean="0"/>
              <a:t>2</a:t>
            </a:fld>
            <a:endParaRPr lang="en-US"/>
          </a:p>
        </p:txBody>
      </p:sp>
    </p:spTree>
    <p:extLst>
      <p:ext uri="{BB962C8B-B14F-4D97-AF65-F5344CB8AC3E}">
        <p14:creationId xmlns:p14="http://schemas.microsoft.com/office/powerpoint/2010/main" val="30380462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Improvement: </a:t>
            </a:r>
            <a:r>
              <a:rPr lang="en-GB" dirty="0"/>
              <a:t>As high-level guidance to landscape initiatives on the building blocks that will improve their quality, resilience, durability, and impact, as well as a gap assessment for organisations funding or supporting these initiatives.</a:t>
            </a:r>
          </a:p>
          <a:p>
            <a:endParaRPr lang="en-GB" dirty="0"/>
          </a:p>
          <a:p>
            <a:r>
              <a:rPr lang="en-GB" b="1" dirty="0"/>
              <a:t>Assessment</a:t>
            </a:r>
            <a:r>
              <a:rPr lang="en-GB" dirty="0"/>
              <a:t>: For reporting and disclosure frameworks to assess the quality and maturity of initiatives that companies or governments are reporting on18, or to validate the maturity of an initiative to be able to showcase to potential donors or investors</a:t>
            </a:r>
          </a:p>
          <a:p>
            <a:endParaRPr lang="en-GB" dirty="0"/>
          </a:p>
          <a:p>
            <a:r>
              <a:rPr lang="en-GB" b="1" dirty="0"/>
              <a:t>Claims: </a:t>
            </a:r>
            <a:r>
              <a:rPr lang="en-GB" dirty="0"/>
              <a:t>As prerequisites that support robust claims about the initiative, such as for credible disclosure of corporate engagement in landscape initiatives or when a landscape investment qualifies as contributing towards a company target</a:t>
            </a:r>
          </a:p>
          <a:p>
            <a:endParaRPr lang="en-GB" dirty="0"/>
          </a:p>
          <a:p>
            <a:r>
              <a:rPr lang="en-GB" b="1" dirty="0"/>
              <a:t>Investment: </a:t>
            </a:r>
            <a:r>
              <a:rPr lang="en-GB" dirty="0"/>
              <a:t>As a means of signalling opportunities for different types of investment and mitigating risk of those investments based on maturity and/or resilience of the landscape, and building confidence in landscape initiatives as a coherent investment theme.</a:t>
            </a:r>
          </a:p>
          <a:p>
            <a:endParaRPr lang="en-GB" dirty="0"/>
          </a:p>
          <a:p>
            <a:r>
              <a:rPr lang="en-GB" b="1" dirty="0"/>
              <a:t>Engagement</a:t>
            </a:r>
            <a:r>
              <a:rPr lang="en-GB" dirty="0"/>
              <a:t>: For supply chain companies, investors, and governments to have confidence collaborating with landscape initiatives, and to strengthen the position of local governments in leveraging private sector funding to achieve collective objectives</a:t>
            </a:r>
          </a:p>
          <a:p>
            <a:endParaRPr lang="en-GB" dirty="0"/>
          </a:p>
          <a:p>
            <a:r>
              <a:rPr lang="en-GB" b="1" dirty="0"/>
              <a:t>Learning: </a:t>
            </a:r>
            <a:r>
              <a:rPr lang="en-GB" dirty="0"/>
              <a:t>Providing an overall design framework that establishes a common language to talk about landscape initiatives and facilitate knowledge exchange between conceptual models, public policies, and practical implementation of landscape initiatives. </a:t>
            </a:r>
            <a:endParaRPr lang="en-US" dirty="0"/>
          </a:p>
        </p:txBody>
      </p:sp>
      <p:sp>
        <p:nvSpPr>
          <p:cNvPr id="4" name="Slide Number Placeholder 3"/>
          <p:cNvSpPr>
            <a:spLocks noGrp="1"/>
          </p:cNvSpPr>
          <p:nvPr>
            <p:ph type="sldNum" sz="quarter" idx="5"/>
          </p:nvPr>
        </p:nvSpPr>
        <p:spPr/>
        <p:txBody>
          <a:bodyPr/>
          <a:lstStyle/>
          <a:p>
            <a:fld id="{A277961F-4821-2D42-8E00-E6137B1E6FCA}" type="slidenum">
              <a:rPr lang="en-US" smtClean="0"/>
              <a:t>23</a:t>
            </a:fld>
            <a:endParaRPr lang="en-US"/>
          </a:p>
        </p:txBody>
      </p:sp>
    </p:spTree>
    <p:extLst>
      <p:ext uri="{BB962C8B-B14F-4D97-AF65-F5344CB8AC3E}">
        <p14:creationId xmlns:p14="http://schemas.microsoft.com/office/powerpoint/2010/main" val="32267997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E05301-C545-CED3-0614-1269263AC9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087F58-3A9F-B160-BEB2-5097C203D7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393DC1-3E18-1628-9D45-B0770BE8622F}"/>
              </a:ext>
            </a:extLst>
          </p:cNvPr>
          <p:cNvSpPr>
            <a:spLocks noGrp="1"/>
          </p:cNvSpPr>
          <p:nvPr>
            <p:ph type="body" idx="1"/>
          </p:nvPr>
        </p:nvSpPr>
        <p:spPr/>
        <p:txBody>
          <a:bodyPr/>
          <a:lstStyle/>
          <a:p>
            <a:r>
              <a:rPr lang="en-GB" b="1" dirty="0"/>
              <a:t>Improvement: </a:t>
            </a:r>
            <a:r>
              <a:rPr lang="en-GB" dirty="0"/>
              <a:t>As high-level guidance to landscape initiatives on the building blocks that will improve their quality, resilience, durability, and impact, as well as a gap assessment for organisations funding or supporting these initiatives.</a:t>
            </a:r>
          </a:p>
          <a:p>
            <a:endParaRPr lang="en-GB" dirty="0"/>
          </a:p>
          <a:p>
            <a:r>
              <a:rPr lang="en-GB" b="1" dirty="0"/>
              <a:t>Assessment</a:t>
            </a:r>
            <a:r>
              <a:rPr lang="en-GB" dirty="0"/>
              <a:t>: For reporting and disclosure frameworks to assess the quality and maturity of initiatives that companies or governments are reporting on18, or to validate the maturity of an initiative to be able to showcase to potential donors or investors</a:t>
            </a:r>
          </a:p>
          <a:p>
            <a:endParaRPr lang="en-GB" dirty="0"/>
          </a:p>
          <a:p>
            <a:r>
              <a:rPr lang="en-GB" b="1" dirty="0"/>
              <a:t>Claims: </a:t>
            </a:r>
            <a:r>
              <a:rPr lang="en-GB" dirty="0"/>
              <a:t>As prerequisites that support robust claims about the initiative, such as for credible disclosure of corporate engagement in landscape initiatives or when a landscape investment qualifies as contributing towards a company target</a:t>
            </a:r>
          </a:p>
          <a:p>
            <a:endParaRPr lang="en-GB" dirty="0"/>
          </a:p>
          <a:p>
            <a:r>
              <a:rPr lang="en-GB" b="1" dirty="0"/>
              <a:t>Investment: </a:t>
            </a:r>
            <a:r>
              <a:rPr lang="en-GB" dirty="0"/>
              <a:t>As a means of signalling opportunities for different types of investment and mitigating risk of those investments based on maturity and/or resilience of the landscape, and building confidence in landscape initiatives as a coherent investment theme.</a:t>
            </a:r>
          </a:p>
          <a:p>
            <a:endParaRPr lang="en-GB" dirty="0"/>
          </a:p>
          <a:p>
            <a:r>
              <a:rPr lang="en-GB" b="1" dirty="0"/>
              <a:t>Engagement</a:t>
            </a:r>
            <a:r>
              <a:rPr lang="en-GB" dirty="0"/>
              <a:t>: For supply chain companies, investors, and governments to have confidence collaborating with landscape initiatives, and to strengthen the position of local governments in leveraging private sector funding to achieve collective objectives</a:t>
            </a:r>
          </a:p>
          <a:p>
            <a:endParaRPr lang="en-GB" dirty="0"/>
          </a:p>
          <a:p>
            <a:r>
              <a:rPr lang="en-GB" b="1" dirty="0"/>
              <a:t>Learning: </a:t>
            </a:r>
            <a:r>
              <a:rPr lang="en-GB" dirty="0"/>
              <a:t>Providing an overall design framework that establishes a common language to talk about landscape initiatives and facilitate knowledge exchange between conceptual models, public policies, and practical implementation of landscape initiatives. </a:t>
            </a:r>
            <a:endParaRPr lang="en-US" dirty="0"/>
          </a:p>
        </p:txBody>
      </p:sp>
      <p:sp>
        <p:nvSpPr>
          <p:cNvPr id="4" name="Slide Number Placeholder 3">
            <a:extLst>
              <a:ext uri="{FF2B5EF4-FFF2-40B4-BE49-F238E27FC236}">
                <a16:creationId xmlns:a16="http://schemas.microsoft.com/office/drawing/2014/main" id="{7FB53A0A-12A2-7812-8929-16F9290F112C}"/>
              </a:ext>
            </a:extLst>
          </p:cNvPr>
          <p:cNvSpPr>
            <a:spLocks noGrp="1"/>
          </p:cNvSpPr>
          <p:nvPr>
            <p:ph type="sldNum" sz="quarter" idx="5"/>
          </p:nvPr>
        </p:nvSpPr>
        <p:spPr/>
        <p:txBody>
          <a:bodyPr/>
          <a:lstStyle/>
          <a:p>
            <a:fld id="{A277961F-4821-2D42-8E00-E6137B1E6FCA}" type="slidenum">
              <a:rPr lang="en-US" smtClean="0"/>
              <a:t>24</a:t>
            </a:fld>
            <a:endParaRPr lang="en-US"/>
          </a:p>
        </p:txBody>
      </p:sp>
    </p:spTree>
    <p:extLst>
      <p:ext uri="{BB962C8B-B14F-4D97-AF65-F5344CB8AC3E}">
        <p14:creationId xmlns:p14="http://schemas.microsoft.com/office/powerpoint/2010/main" val="9127353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Why is this important for </a:t>
            </a:r>
            <a:r>
              <a:rPr lang="en-GB" dirty="0" err="1"/>
              <a:t>LandScale</a:t>
            </a:r>
            <a:r>
              <a:rPr lang="en-GB" dirty="0"/>
              <a:t>? </a:t>
            </a:r>
          </a:p>
          <a:p>
            <a:endParaRPr lang="en-GB" dirty="0"/>
          </a:p>
          <a:p>
            <a:r>
              <a:rPr lang="en-GB" dirty="0"/>
              <a:t>Following publication, we collaborated closely with </a:t>
            </a:r>
            <a:r>
              <a:rPr lang="en-GB" dirty="0" err="1"/>
              <a:t>SourceUp</a:t>
            </a:r>
            <a:r>
              <a:rPr lang="en-GB" dirty="0"/>
              <a:t> to ensure our interpretation of the framework was aligned and fit for measurement.</a:t>
            </a:r>
            <a:br>
              <a:rPr lang="en-GB" dirty="0"/>
            </a:br>
            <a:r>
              <a:rPr lang="en-GB" dirty="0"/>
              <a:t>We adapted the refined framework into a clear, evaluable set of sub-criteria.</a:t>
            </a:r>
            <a:br>
              <a:rPr lang="en-GB" dirty="0"/>
            </a:br>
            <a:r>
              <a:rPr lang="en-GB" dirty="0"/>
              <a:t>This measurable interpretation has also been shared with CDP as the agreed basis for assessing maturity.</a:t>
            </a:r>
          </a:p>
          <a:p>
            <a:endParaRPr lang="en-GB" dirty="0"/>
          </a:p>
          <a:p>
            <a:r>
              <a:rPr lang="en-GB" sz="1200" b="0" i="0" kern="1200" dirty="0">
                <a:solidFill>
                  <a:schemeClr val="tx1"/>
                </a:solidFill>
                <a:effectLst/>
                <a:latin typeface="+mn-lt"/>
                <a:ea typeface="+mn-ea"/>
                <a:cs typeface="+mn-cs"/>
              </a:rPr>
              <a:t>By assessing their maturity, landscape initiatives can:</a:t>
            </a:r>
          </a:p>
          <a:p>
            <a:r>
              <a:rPr lang="en-GB" sz="1200" b="1" i="0" kern="1200" dirty="0">
                <a:solidFill>
                  <a:schemeClr val="tx1"/>
                </a:solidFill>
                <a:effectLst/>
                <a:latin typeface="+mn-lt"/>
                <a:ea typeface="+mn-ea"/>
                <a:cs typeface="+mn-cs"/>
              </a:rPr>
              <a:t>Highlight strengths and achievements</a:t>
            </a:r>
            <a:r>
              <a:rPr lang="en-GB" sz="1200" b="0" i="0" kern="1200" dirty="0">
                <a:solidFill>
                  <a:schemeClr val="tx1"/>
                </a:solidFill>
                <a:effectLst/>
                <a:latin typeface="+mn-lt"/>
                <a:ea typeface="+mn-ea"/>
                <a:cs typeface="+mn-cs"/>
              </a:rPr>
              <a:t> to key stakeholders, including supply chain companies, donors, and investors. </a:t>
            </a:r>
          </a:p>
          <a:p>
            <a:r>
              <a:rPr lang="en-GB" sz="1200" b="1" i="0" kern="1200" dirty="0">
                <a:solidFill>
                  <a:schemeClr val="tx1"/>
                </a:solidFill>
                <a:effectLst/>
                <a:latin typeface="+mn-lt"/>
                <a:ea typeface="+mn-ea"/>
                <a:cs typeface="+mn-cs"/>
              </a:rPr>
              <a:t>Identify priority areas</a:t>
            </a:r>
            <a:r>
              <a:rPr lang="en-GB" sz="1200" b="0" i="0" kern="1200" dirty="0">
                <a:solidFill>
                  <a:schemeClr val="tx1"/>
                </a:solidFill>
                <a:effectLst/>
                <a:latin typeface="+mn-lt"/>
                <a:ea typeface="+mn-ea"/>
                <a:cs typeface="+mn-cs"/>
              </a:rPr>
              <a:t> for further development and resource allocation. </a:t>
            </a:r>
          </a:p>
          <a:p>
            <a:r>
              <a:rPr lang="en-GB" sz="1200" b="1" i="0" kern="1200" dirty="0">
                <a:solidFill>
                  <a:schemeClr val="tx1"/>
                </a:solidFill>
                <a:effectLst/>
                <a:latin typeface="+mn-lt"/>
                <a:ea typeface="+mn-ea"/>
                <a:cs typeface="+mn-cs"/>
              </a:rPr>
              <a:t>Strengthen governance and strategic planning</a:t>
            </a:r>
            <a:r>
              <a:rPr lang="en-GB" sz="1200" b="0" i="0" kern="1200" dirty="0">
                <a:solidFill>
                  <a:schemeClr val="tx1"/>
                </a:solidFill>
                <a:effectLst/>
                <a:latin typeface="+mn-lt"/>
                <a:ea typeface="+mn-ea"/>
                <a:cs typeface="+mn-cs"/>
              </a:rPr>
              <a:t> to improve long-term resilience.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69ECF9-F160-CD4F-94B0-0B66A9560B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38168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GB" sz="1200" dirty="0"/>
              <a:t>The landscape initiative operates at the scale of a defined ecological, socioeconomic, or administrative area, e.g. a watershed or jurisdictional boundary</a:t>
            </a:r>
            <a:r>
              <a:rPr lang="en-US" sz="1200" dirty="0">
                <a:solidFill>
                  <a:srgbClr val="2F758F"/>
                </a:solidFill>
                <a:latin typeface="Inter"/>
                <a:cs typeface="Segoe UI"/>
              </a:rPr>
              <a:t>.</a:t>
            </a:r>
          </a:p>
          <a:p>
            <a:pPr marL="285750" indent="-285750">
              <a:buFont typeface="Arial" panose="020B0604020202020204" pitchFamily="34" charset="0"/>
              <a:buChar char="•"/>
            </a:pPr>
            <a:r>
              <a:rPr lang="en-GB" sz="1200" dirty="0"/>
              <a:t>Landscape initiatives typically operate at a scale of hundreds of thousands of hectares but can often be larger or occasionally smaller, depending on the landscape context.</a:t>
            </a:r>
          </a:p>
          <a:p>
            <a:pPr marL="285750" indent="-285750">
              <a:buFont typeface="Arial" panose="020B0604020202020204" pitchFamily="34" charset="0"/>
              <a:buChar char="•"/>
            </a:pPr>
            <a:r>
              <a:rPr lang="en-GB" sz="1200" dirty="0"/>
              <a:t>Can influence systemic conditions underlying its sustainability goals, such as through land use planning or policy reform</a:t>
            </a:r>
          </a:p>
          <a:p>
            <a:pPr marL="285750" indent="-285750">
              <a:buFont typeface="Arial" panose="020B0604020202020204" pitchFamily="34" charset="0"/>
              <a:buChar char="•"/>
            </a:pPr>
            <a:r>
              <a:rPr lang="en-GB" sz="1200" dirty="0"/>
              <a:t>Enables coherent area-level management by the multi-stakeholder governance process.</a:t>
            </a:r>
          </a:p>
          <a:p>
            <a:endParaRPr lang="en-US" dirty="0"/>
          </a:p>
        </p:txBody>
      </p:sp>
      <p:sp>
        <p:nvSpPr>
          <p:cNvPr id="4" name="Slide Number Placeholder 3"/>
          <p:cNvSpPr>
            <a:spLocks noGrp="1"/>
          </p:cNvSpPr>
          <p:nvPr>
            <p:ph type="sldNum" sz="quarter" idx="5"/>
          </p:nvPr>
        </p:nvSpPr>
        <p:spPr/>
        <p:txBody>
          <a:bodyPr/>
          <a:lstStyle/>
          <a:p>
            <a:fld id="{A277961F-4821-2D42-8E00-E6137B1E6FCA}" type="slidenum">
              <a:rPr lang="en-US" smtClean="0"/>
              <a:t>26</a:t>
            </a:fld>
            <a:endParaRPr lang="en-US"/>
          </a:p>
        </p:txBody>
      </p:sp>
    </p:spTree>
    <p:extLst>
      <p:ext uri="{BB962C8B-B14F-4D97-AF65-F5344CB8AC3E}">
        <p14:creationId xmlns:p14="http://schemas.microsoft.com/office/powerpoint/2010/main" val="1057243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GB" sz="1200" dirty="0"/>
              <a:t>The landscape initiative is governed by a multi-stakeholder process or platform that has decision-making responsibility for the design, implementation, and monitoring of the initiative</a:t>
            </a:r>
            <a:r>
              <a:rPr lang="en-GB" dirty="0"/>
              <a:t>.</a:t>
            </a:r>
          </a:p>
          <a:p>
            <a:pPr marL="285750" indent="-285750">
              <a:buFont typeface="Arial" panose="020B0604020202020204" pitchFamily="34" charset="0"/>
              <a:buChar char="•"/>
            </a:pPr>
            <a:r>
              <a:rPr lang="en-GB" sz="1200" dirty="0"/>
              <a:t>includes active participation from key stakeholders11 in the landscape, including local community representatives in particular</a:t>
            </a:r>
          </a:p>
          <a:p>
            <a:pPr marL="285750" indent="-285750">
              <a:buFont typeface="Arial" panose="020B0604020202020204" pitchFamily="34" charset="0"/>
              <a:buChar char="•"/>
            </a:pPr>
            <a:r>
              <a:rPr lang="en-GB" sz="1200" dirty="0"/>
              <a:t>engages with local government directly and seeks to align with progressive local, sub-national, or national government priorities and policies;</a:t>
            </a:r>
          </a:p>
          <a:p>
            <a:pPr marL="285750" indent="-285750">
              <a:buFont typeface="Arial" panose="020B0604020202020204" pitchFamily="34" charset="0"/>
              <a:buChar char="•"/>
            </a:pPr>
            <a:r>
              <a:rPr lang="en-GB" sz="1200" dirty="0"/>
              <a:t>implements safeguards, including grievance mechanisms, that minimise the risks of negative human rights or environmental impacts, while enhancing positive results for people and nature within the landscape</a:t>
            </a:r>
          </a:p>
          <a:p>
            <a:endParaRPr lang="en-US" dirty="0"/>
          </a:p>
        </p:txBody>
      </p:sp>
      <p:sp>
        <p:nvSpPr>
          <p:cNvPr id="4" name="Slide Number Placeholder 3"/>
          <p:cNvSpPr>
            <a:spLocks noGrp="1"/>
          </p:cNvSpPr>
          <p:nvPr>
            <p:ph type="sldNum" sz="quarter" idx="5"/>
          </p:nvPr>
        </p:nvSpPr>
        <p:spPr/>
        <p:txBody>
          <a:bodyPr/>
          <a:lstStyle/>
          <a:p>
            <a:fld id="{A277961F-4821-2D42-8E00-E6137B1E6FCA}" type="slidenum">
              <a:rPr lang="en-US" smtClean="0"/>
              <a:t>27</a:t>
            </a:fld>
            <a:endParaRPr lang="en-US"/>
          </a:p>
        </p:txBody>
      </p:sp>
    </p:spTree>
    <p:extLst>
      <p:ext uri="{BB962C8B-B14F-4D97-AF65-F5344CB8AC3E}">
        <p14:creationId xmlns:p14="http://schemas.microsoft.com/office/powerpoint/2010/main" val="17866101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Social Safeguarding Process for Landscape and </a:t>
            </a:r>
            <a:r>
              <a:rPr lang="en-GB" dirty="0" err="1">
                <a:hlinkClick r:id="rId3"/>
              </a:rPr>
              <a:t>JurSocial</a:t>
            </a:r>
            <a:r>
              <a:rPr lang="en-GB" dirty="0">
                <a:hlinkClick r:id="rId3"/>
              </a:rPr>
              <a:t> Safeguarding Process for Landscape and Jurisdictional Initiatives (LJIs) - </a:t>
            </a:r>
            <a:r>
              <a:rPr lang="en-GB" dirty="0" err="1">
                <a:hlinkClick r:id="rId3"/>
              </a:rPr>
              <a:t>Proforest</a:t>
            </a:r>
            <a:endParaRPr lang="en-GB" dirty="0">
              <a:hlinkClick r:id="rId3"/>
            </a:endParaRPr>
          </a:p>
          <a:p>
            <a:r>
              <a:rPr lang="en-GB" dirty="0" err="1">
                <a:hlinkClick r:id="rId3"/>
              </a:rPr>
              <a:t>isdictional</a:t>
            </a:r>
            <a:r>
              <a:rPr lang="en-GB" dirty="0">
                <a:hlinkClick r:id="rId3"/>
              </a:rPr>
              <a:t> Initiatives (LJIs) - </a:t>
            </a:r>
            <a:r>
              <a:rPr lang="en-GB" dirty="0" err="1">
                <a:hlinkClick r:id="rId3"/>
              </a:rPr>
              <a:t>Proforest</a:t>
            </a:r>
            <a:endParaRPr lang="en-US" dirty="0"/>
          </a:p>
        </p:txBody>
      </p:sp>
      <p:sp>
        <p:nvSpPr>
          <p:cNvPr id="4" name="Slide Number Placeholder 3"/>
          <p:cNvSpPr>
            <a:spLocks noGrp="1"/>
          </p:cNvSpPr>
          <p:nvPr>
            <p:ph type="sldNum" sz="quarter" idx="5"/>
          </p:nvPr>
        </p:nvSpPr>
        <p:spPr/>
        <p:txBody>
          <a:bodyPr/>
          <a:lstStyle/>
          <a:p>
            <a:fld id="{A277961F-4821-2D42-8E00-E6137B1E6FCA}" type="slidenum">
              <a:rPr lang="en-US" smtClean="0"/>
              <a:t>28</a:t>
            </a:fld>
            <a:endParaRPr lang="en-US"/>
          </a:p>
        </p:txBody>
      </p:sp>
    </p:spTree>
    <p:extLst>
      <p:ext uri="{BB962C8B-B14F-4D97-AF65-F5344CB8AC3E}">
        <p14:creationId xmlns:p14="http://schemas.microsoft.com/office/powerpoint/2010/main" val="3742229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b="1" dirty="0">
                <a:solidFill>
                  <a:srgbClr val="3F2956"/>
                </a:solidFill>
                <a:latin typeface="Inter"/>
                <a:cs typeface="Segoe UI"/>
              </a:rPr>
              <a:t>Activity monitoring: </a:t>
            </a:r>
            <a:r>
              <a:rPr lang="en-US" sz="1200" dirty="0">
                <a:solidFill>
                  <a:srgbClr val="3F2956"/>
                </a:solidFill>
                <a:latin typeface="Inter"/>
                <a:cs typeface="Segoe UI"/>
              </a:rPr>
              <a:t>Regular reports are produced to describe the progress implementing the activities included in the action plan​</a:t>
            </a:r>
          </a:p>
          <a:p>
            <a:pPr algn="just"/>
            <a:r>
              <a:rPr lang="en-US" sz="1200" b="1" dirty="0">
                <a:solidFill>
                  <a:srgbClr val="3F2956"/>
                </a:solidFill>
                <a:latin typeface="Inter"/>
                <a:cs typeface="Segoe UI"/>
              </a:rPr>
              <a:t>Landscape baseline: </a:t>
            </a:r>
            <a:r>
              <a:rPr lang="en-US" sz="1200" dirty="0">
                <a:solidFill>
                  <a:srgbClr val="3F2956"/>
                </a:solidFill>
                <a:latin typeface="Inter"/>
                <a:cs typeface="Segoe UI"/>
              </a:rPr>
              <a:t>A baseline assessment of the ecological and social condition of the landscape has been conducted and is publicly available. This should include at least 1 indicator that is relevant to each landscape goal​</a:t>
            </a:r>
          </a:p>
          <a:p>
            <a:pPr algn="just"/>
            <a:r>
              <a:rPr lang="en-US" sz="1200" b="1" dirty="0">
                <a:solidFill>
                  <a:srgbClr val="3F2956"/>
                </a:solidFill>
                <a:latin typeface="Inter"/>
                <a:cs typeface="Segoe UI"/>
              </a:rPr>
              <a:t>Landscape performance monitoring: </a:t>
            </a:r>
            <a:r>
              <a:rPr lang="en-US" sz="1200" dirty="0">
                <a:solidFill>
                  <a:srgbClr val="3F2956"/>
                </a:solidFill>
                <a:latin typeface="Inter"/>
                <a:cs typeface="Segoe UI"/>
              </a:rPr>
              <a:t>A time-series including at least 2 results (the baseline result and a more recent result) must be publicly available for all indicators included in the baseline assessment​</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200" b="1" dirty="0">
                <a:solidFill>
                  <a:srgbClr val="3F2956"/>
                </a:solidFill>
                <a:latin typeface="Inter"/>
                <a:cs typeface="Segoe UI"/>
              </a:rPr>
              <a:t>Landscape performance validation: </a:t>
            </a:r>
            <a:r>
              <a:rPr lang="en-US" sz="1200" dirty="0">
                <a:solidFill>
                  <a:srgbClr val="3F2956"/>
                </a:solidFill>
                <a:latin typeface="Inter"/>
                <a:cs typeface="Segoe UI"/>
              </a:rPr>
              <a:t>All results included in the baseline assessment of landscape performance, or subsequent assessments of landscape performance, have been validated by an entity with some degree of independence from those involved in conducting the assessment and the landscape initiative</a:t>
            </a:r>
          </a:p>
          <a:p>
            <a:pPr algn="just"/>
            <a:endParaRPr lang="en-US" dirty="0"/>
          </a:p>
        </p:txBody>
      </p:sp>
      <p:sp>
        <p:nvSpPr>
          <p:cNvPr id="4" name="Slide Number Placeholder 3"/>
          <p:cNvSpPr>
            <a:spLocks noGrp="1"/>
          </p:cNvSpPr>
          <p:nvPr>
            <p:ph type="sldNum" sz="quarter" idx="5"/>
          </p:nvPr>
        </p:nvSpPr>
        <p:spPr/>
        <p:txBody>
          <a:bodyPr/>
          <a:lstStyle/>
          <a:p>
            <a:fld id="{A277961F-4821-2D42-8E00-E6137B1E6FCA}" type="slidenum">
              <a:rPr lang="en-US" smtClean="0"/>
              <a:t>30</a:t>
            </a:fld>
            <a:endParaRPr lang="en-US"/>
          </a:p>
        </p:txBody>
      </p:sp>
    </p:spTree>
    <p:extLst>
      <p:ext uri="{BB962C8B-B14F-4D97-AF65-F5344CB8AC3E}">
        <p14:creationId xmlns:p14="http://schemas.microsoft.com/office/powerpoint/2010/main" val="26303485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77961F-4821-2D42-8E00-E6137B1E6FCA}" type="slidenum">
              <a:rPr lang="en-US" smtClean="0"/>
              <a:t>31</a:t>
            </a:fld>
            <a:endParaRPr lang="en-US"/>
          </a:p>
        </p:txBody>
      </p:sp>
    </p:spTree>
    <p:extLst>
      <p:ext uri="{BB962C8B-B14F-4D97-AF65-F5344CB8AC3E}">
        <p14:creationId xmlns:p14="http://schemas.microsoft.com/office/powerpoint/2010/main" val="11954588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3. </a:t>
            </a:r>
            <a:r>
              <a:rPr lang="en-GB" sz="1200" b="0" i="0" kern="1200" dirty="0">
                <a:solidFill>
                  <a:schemeClr val="tx1"/>
                </a:solidFill>
                <a:effectLst/>
                <a:latin typeface="+mn-lt"/>
                <a:ea typeface="+mn-ea"/>
                <a:cs typeface="+mn-cs"/>
              </a:rPr>
              <a:t>By completing validated LIM evaluation, initiatives not only gain visibility and credibility but also receive structured feedback from the </a:t>
            </a:r>
            <a:r>
              <a:rPr lang="en-GB" sz="1200" b="0" i="0" kern="1200" dirty="0" err="1">
                <a:solidFill>
                  <a:schemeClr val="tx1"/>
                </a:solidFill>
                <a:effectLst/>
                <a:latin typeface="+mn-lt"/>
                <a:ea typeface="+mn-ea"/>
                <a:cs typeface="+mn-cs"/>
              </a:rPr>
              <a:t>LandScale</a:t>
            </a:r>
            <a:r>
              <a:rPr lang="en-GB" sz="1200" b="0" i="0" kern="1200" dirty="0">
                <a:solidFill>
                  <a:schemeClr val="tx1"/>
                </a:solidFill>
                <a:effectLst/>
                <a:latin typeface="+mn-lt"/>
                <a:ea typeface="+mn-ea"/>
                <a:cs typeface="+mn-cs"/>
              </a:rPr>
              <a:t> team on which sub-criteria they have achieved and where further development is needed.</a:t>
            </a:r>
            <a:endParaRPr lang="en-GB" dirty="0"/>
          </a:p>
          <a:p>
            <a:endParaRPr lang="en-GB" dirty="0"/>
          </a:p>
          <a:p>
            <a:r>
              <a:rPr lang="en-GB" dirty="0"/>
              <a:t>Stop for questions </a:t>
            </a:r>
          </a:p>
        </p:txBody>
      </p:sp>
      <p:sp>
        <p:nvSpPr>
          <p:cNvPr id="4" name="Slide Number Placeholder 3"/>
          <p:cNvSpPr>
            <a:spLocks noGrp="1"/>
          </p:cNvSpPr>
          <p:nvPr>
            <p:ph type="sldNum" sz="quarter" idx="5"/>
          </p:nvPr>
        </p:nvSpPr>
        <p:spPr/>
        <p:txBody>
          <a:bodyPr/>
          <a:lstStyle/>
          <a:p>
            <a:fld id="{A277961F-4821-2D42-8E00-E6137B1E6FCA}" type="slidenum">
              <a:rPr lang="en-US" smtClean="0"/>
              <a:t>32</a:t>
            </a:fld>
            <a:endParaRPr lang="en-US"/>
          </a:p>
        </p:txBody>
      </p:sp>
    </p:spTree>
    <p:extLst>
      <p:ext uri="{BB962C8B-B14F-4D97-AF65-F5344CB8AC3E}">
        <p14:creationId xmlns:p14="http://schemas.microsoft.com/office/powerpoint/2010/main" val="38751313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free </a:t>
            </a:r>
            <a:r>
              <a:rPr lang="en-GB" dirty="0" err="1"/>
              <a:t>LandScale</a:t>
            </a:r>
            <a:r>
              <a:rPr lang="en-GB" dirty="0"/>
              <a:t> profile provides an overview of your landscape, including its geographic boundary, key characteristics, and involved stakeholders. By setting up a profile, you create a foundation for greater engagement, transparency, and collaboration. Once your profile is set up, you can expand it by evaluating your landscape initiative maturity or conducting a </a:t>
            </a:r>
            <a:r>
              <a:rPr lang="en-GB" dirty="0" err="1"/>
              <a:t>LandScale</a:t>
            </a:r>
            <a:r>
              <a:rPr lang="en-GB" dirty="0"/>
              <a:t> assessment, allowing you to showcase deeper insights into your sustainability efforts. Your profile also allows you to share information publicly through a dedicated link, making it a useful tool for disclosures, reporting, and attracting potential investors or partners. Additionally, it enables you to explore and connect with other landscape initiatives, fostering collaboration and knowledge exchange.</a:t>
            </a:r>
            <a:endParaRPr lang="en-US" dirty="0"/>
          </a:p>
        </p:txBody>
      </p:sp>
      <p:sp>
        <p:nvSpPr>
          <p:cNvPr id="4" name="Slide Number Placeholder 3"/>
          <p:cNvSpPr>
            <a:spLocks noGrp="1"/>
          </p:cNvSpPr>
          <p:nvPr>
            <p:ph type="sldNum" sz="quarter" idx="5"/>
          </p:nvPr>
        </p:nvSpPr>
        <p:spPr/>
        <p:txBody>
          <a:bodyPr/>
          <a:lstStyle/>
          <a:p>
            <a:fld id="{A277961F-4821-2D42-8E00-E6137B1E6FCA}" type="slidenum">
              <a:rPr lang="en-US" smtClean="0"/>
              <a:t>34</a:t>
            </a:fld>
            <a:endParaRPr lang="en-US"/>
          </a:p>
        </p:txBody>
      </p:sp>
    </p:spTree>
    <p:extLst>
      <p:ext uri="{BB962C8B-B14F-4D97-AF65-F5344CB8AC3E}">
        <p14:creationId xmlns:p14="http://schemas.microsoft.com/office/powerpoint/2010/main" val="21102418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a:t>JANET</a:t>
            </a:r>
          </a:p>
        </p:txBody>
      </p:sp>
      <p:sp>
        <p:nvSpPr>
          <p:cNvPr id="4" name="Marcador de número de diapositiva 3"/>
          <p:cNvSpPr>
            <a:spLocks noGrp="1"/>
          </p:cNvSpPr>
          <p:nvPr>
            <p:ph type="sldNum" sz="quarter" idx="5"/>
          </p:nvPr>
        </p:nvSpPr>
        <p:spPr/>
        <p:txBody>
          <a:bodyPr/>
          <a:lstStyle/>
          <a:p>
            <a:fld id="{A277961F-4821-2D42-8E00-E6137B1E6FCA}" type="slidenum">
              <a:rPr lang="en-US" smtClean="0"/>
              <a:t>3</a:t>
            </a:fld>
            <a:endParaRPr lang="en-US"/>
          </a:p>
        </p:txBody>
      </p:sp>
    </p:spTree>
    <p:extLst>
      <p:ext uri="{BB962C8B-B14F-4D97-AF65-F5344CB8AC3E}">
        <p14:creationId xmlns:p14="http://schemas.microsoft.com/office/powerpoint/2010/main" val="12379431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Geography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Based on Initiative’s knowledge, desk-based research and stakeholder input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This should include key sustainability-related trends threats, and/or risks; climate change impacts; other physical, geological, or ecological threats or dynamics; social challenges and trends; governance challenges or risks; changes in market characteristics, demand, incentives, or </a:t>
            </a:r>
            <a:r>
              <a:rPr lang="en-GB" sz="1200" b="0" i="0" kern="1200" dirty="0" err="1">
                <a:solidFill>
                  <a:schemeClr val="tx1"/>
                </a:solidFill>
                <a:effectLst/>
                <a:latin typeface="+mn-lt"/>
                <a:ea typeface="+mn-ea"/>
                <a:cs typeface="+mn-cs"/>
              </a:rPr>
              <a:t>investmen</a:t>
            </a:r>
            <a:endParaRPr lang="en-GB" dirty="0"/>
          </a:p>
          <a:p>
            <a:endParaRPr lang="en-GB" dirty="0"/>
          </a:p>
          <a:p>
            <a:r>
              <a:rPr lang="en-GB" dirty="0"/>
              <a:t>Link  to supporting documentation or links to websites etc. </a:t>
            </a:r>
            <a:endParaRPr lang="en-US" dirty="0"/>
          </a:p>
        </p:txBody>
      </p:sp>
      <p:sp>
        <p:nvSpPr>
          <p:cNvPr id="4" name="Slide Number Placeholder 3"/>
          <p:cNvSpPr>
            <a:spLocks noGrp="1"/>
          </p:cNvSpPr>
          <p:nvPr>
            <p:ph type="sldNum" sz="quarter" idx="5"/>
          </p:nvPr>
        </p:nvSpPr>
        <p:spPr/>
        <p:txBody>
          <a:bodyPr/>
          <a:lstStyle/>
          <a:p>
            <a:fld id="{A277961F-4821-2D42-8E00-E6137B1E6FCA}" type="slidenum">
              <a:rPr lang="en-US" smtClean="0"/>
              <a:t>36</a:t>
            </a:fld>
            <a:endParaRPr lang="en-US"/>
          </a:p>
        </p:txBody>
      </p:sp>
    </p:spTree>
    <p:extLst>
      <p:ext uri="{BB962C8B-B14F-4D97-AF65-F5344CB8AC3E}">
        <p14:creationId xmlns:p14="http://schemas.microsoft.com/office/powerpoint/2010/main" val="21419106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77961F-4821-2D42-8E00-E6137B1E6FCA}" type="slidenum">
              <a:rPr lang="en-US" smtClean="0"/>
              <a:t>38</a:t>
            </a:fld>
            <a:endParaRPr lang="en-US"/>
          </a:p>
        </p:txBody>
      </p:sp>
    </p:spTree>
    <p:extLst>
      <p:ext uri="{BB962C8B-B14F-4D97-AF65-F5344CB8AC3E}">
        <p14:creationId xmlns:p14="http://schemas.microsoft.com/office/powerpoint/2010/main" val="23450718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5C924D-D58D-253E-F960-E8482B1080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214A85-200D-55B5-284A-38E99B66BC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151A0A-06DC-B3B5-89D8-99C950E263DA}"/>
              </a:ext>
            </a:extLst>
          </p:cNvPr>
          <p:cNvSpPr>
            <a:spLocks noGrp="1"/>
          </p:cNvSpPr>
          <p:nvPr>
            <p:ph type="body" idx="1"/>
          </p:nvPr>
        </p:nvSpPr>
        <p:spPr/>
        <p:txBody>
          <a:bodyPr/>
          <a:lstStyle/>
          <a:p>
            <a:r>
              <a:rPr lang="en-GB" dirty="0"/>
              <a:t>Stop for questions </a:t>
            </a:r>
          </a:p>
        </p:txBody>
      </p:sp>
      <p:sp>
        <p:nvSpPr>
          <p:cNvPr id="4" name="Slide Number Placeholder 3">
            <a:extLst>
              <a:ext uri="{FF2B5EF4-FFF2-40B4-BE49-F238E27FC236}">
                <a16:creationId xmlns:a16="http://schemas.microsoft.com/office/drawing/2014/main" id="{62ADE142-2DF5-F7F0-679A-55F5A5742D72}"/>
              </a:ext>
            </a:extLst>
          </p:cNvPr>
          <p:cNvSpPr>
            <a:spLocks noGrp="1"/>
          </p:cNvSpPr>
          <p:nvPr>
            <p:ph type="sldNum" sz="quarter" idx="5"/>
          </p:nvPr>
        </p:nvSpPr>
        <p:spPr/>
        <p:txBody>
          <a:bodyPr/>
          <a:lstStyle/>
          <a:p>
            <a:fld id="{A277961F-4821-2D42-8E00-E6137B1E6FCA}" type="slidenum">
              <a:rPr lang="en-US" smtClean="0"/>
              <a:t>43</a:t>
            </a:fld>
            <a:endParaRPr lang="en-US"/>
          </a:p>
        </p:txBody>
      </p:sp>
    </p:spTree>
    <p:extLst>
      <p:ext uri="{BB962C8B-B14F-4D97-AF65-F5344CB8AC3E}">
        <p14:creationId xmlns:p14="http://schemas.microsoft.com/office/powerpoint/2010/main" val="36597745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77961F-4821-2D42-8E00-E6137B1E6FCA}" type="slidenum">
              <a:rPr lang="en-US" smtClean="0"/>
              <a:t>44</a:t>
            </a:fld>
            <a:endParaRPr lang="en-US"/>
          </a:p>
        </p:txBody>
      </p:sp>
    </p:spTree>
    <p:extLst>
      <p:ext uri="{BB962C8B-B14F-4D97-AF65-F5344CB8AC3E}">
        <p14:creationId xmlns:p14="http://schemas.microsoft.com/office/powerpoint/2010/main" val="5059154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A277961F-4821-2D42-8E00-E6137B1E6FCA}" type="slidenum">
              <a:rPr lang="en-US" smtClean="0"/>
              <a:t>45</a:t>
            </a:fld>
            <a:endParaRPr lang="en-US"/>
          </a:p>
        </p:txBody>
      </p:sp>
    </p:spTree>
    <p:extLst>
      <p:ext uri="{BB962C8B-B14F-4D97-AF65-F5344CB8AC3E}">
        <p14:creationId xmlns:p14="http://schemas.microsoft.com/office/powerpoint/2010/main" val="32712740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a:t>2 rooms</a:t>
            </a:r>
          </a:p>
        </p:txBody>
      </p:sp>
      <p:sp>
        <p:nvSpPr>
          <p:cNvPr id="4" name="Marcador de número de diapositiva 3"/>
          <p:cNvSpPr>
            <a:spLocks noGrp="1"/>
          </p:cNvSpPr>
          <p:nvPr>
            <p:ph type="sldNum" sz="quarter" idx="5"/>
          </p:nvPr>
        </p:nvSpPr>
        <p:spPr/>
        <p:txBody>
          <a:bodyPr/>
          <a:lstStyle/>
          <a:p>
            <a:fld id="{A277961F-4821-2D42-8E00-E6137B1E6FCA}" type="slidenum">
              <a:rPr lang="en-US" smtClean="0"/>
              <a:t>67</a:t>
            </a:fld>
            <a:endParaRPr lang="en-US"/>
          </a:p>
        </p:txBody>
      </p:sp>
    </p:spTree>
    <p:extLst>
      <p:ext uri="{BB962C8B-B14F-4D97-AF65-F5344CB8AC3E}">
        <p14:creationId xmlns:p14="http://schemas.microsoft.com/office/powerpoint/2010/main" val="33129778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6BCCA6-9CC5-6B2D-DA4E-660CEF9ABE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86D0C7-5F0C-E1D7-56BB-A2681ECD52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888D99-3D21-D125-9A0A-D029837258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F8CC665-F8B7-DBBF-D5C4-7EF0E6B01E76}"/>
              </a:ext>
            </a:extLst>
          </p:cNvPr>
          <p:cNvSpPr>
            <a:spLocks noGrp="1"/>
          </p:cNvSpPr>
          <p:nvPr>
            <p:ph type="sldNum" sz="quarter" idx="5"/>
          </p:nvPr>
        </p:nvSpPr>
        <p:spPr/>
        <p:txBody>
          <a:bodyPr/>
          <a:lstStyle/>
          <a:p>
            <a:fld id="{A277961F-4821-2D42-8E00-E6137B1E6FCA}" type="slidenum">
              <a:rPr lang="en-US" smtClean="0"/>
              <a:t>68</a:t>
            </a:fld>
            <a:endParaRPr lang="en-US"/>
          </a:p>
        </p:txBody>
      </p:sp>
    </p:spTree>
    <p:extLst>
      <p:ext uri="{BB962C8B-B14F-4D97-AF65-F5344CB8AC3E}">
        <p14:creationId xmlns:p14="http://schemas.microsoft.com/office/powerpoint/2010/main" val="40917088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2732BC-4B77-1E90-3ABC-C520553281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8BDDB9-DCA9-6DB0-A98D-52D08279A7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E12116-DA2F-DDA9-8807-A3957B154E2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D476003-051D-3A02-2D16-1E459B818597}"/>
              </a:ext>
            </a:extLst>
          </p:cNvPr>
          <p:cNvSpPr>
            <a:spLocks noGrp="1"/>
          </p:cNvSpPr>
          <p:nvPr>
            <p:ph type="sldNum" sz="quarter" idx="5"/>
          </p:nvPr>
        </p:nvSpPr>
        <p:spPr/>
        <p:txBody>
          <a:bodyPr/>
          <a:lstStyle/>
          <a:p>
            <a:fld id="{A277961F-4821-2D42-8E00-E6137B1E6FCA}" type="slidenum">
              <a:rPr lang="en-US" smtClean="0"/>
              <a:t>69</a:t>
            </a:fld>
            <a:endParaRPr lang="en-US"/>
          </a:p>
        </p:txBody>
      </p:sp>
    </p:spTree>
    <p:extLst>
      <p:ext uri="{BB962C8B-B14F-4D97-AF65-F5344CB8AC3E}">
        <p14:creationId xmlns:p14="http://schemas.microsoft.com/office/powerpoint/2010/main" val="29095256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BEEBD3-7204-B3FA-9AEC-1B6347CD57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468F32-67B5-68E9-8518-1A69C01B3F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530127-241A-70C0-023B-3AC6A1B9D79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AD28007-9224-E98C-BBCF-713EE2FD5055}"/>
              </a:ext>
            </a:extLst>
          </p:cNvPr>
          <p:cNvSpPr>
            <a:spLocks noGrp="1"/>
          </p:cNvSpPr>
          <p:nvPr>
            <p:ph type="sldNum" sz="quarter" idx="5"/>
          </p:nvPr>
        </p:nvSpPr>
        <p:spPr/>
        <p:txBody>
          <a:bodyPr/>
          <a:lstStyle/>
          <a:p>
            <a:fld id="{A277961F-4821-2D42-8E00-E6137B1E6FCA}" type="slidenum">
              <a:rPr lang="en-US" smtClean="0"/>
              <a:t>70</a:t>
            </a:fld>
            <a:endParaRPr lang="en-US"/>
          </a:p>
        </p:txBody>
      </p:sp>
    </p:spTree>
    <p:extLst>
      <p:ext uri="{BB962C8B-B14F-4D97-AF65-F5344CB8AC3E}">
        <p14:creationId xmlns:p14="http://schemas.microsoft.com/office/powerpoint/2010/main" val="19197075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a:ea typeface="Calibri"/>
                <a:cs typeface="Calibri"/>
              </a:rPr>
              <a:t>OM</a:t>
            </a:r>
          </a:p>
        </p:txBody>
      </p:sp>
      <p:sp>
        <p:nvSpPr>
          <p:cNvPr id="4" name="Marcador de número de diapositiva 3"/>
          <p:cNvSpPr>
            <a:spLocks noGrp="1"/>
          </p:cNvSpPr>
          <p:nvPr>
            <p:ph type="sldNum" sz="quarter" idx="5"/>
          </p:nvPr>
        </p:nvSpPr>
        <p:spPr/>
        <p:txBody>
          <a:bodyPr/>
          <a:lstStyle/>
          <a:p>
            <a:fld id="{A277961F-4821-2D42-8E00-E6137B1E6FCA}" type="slidenum">
              <a:rPr lang="en-US" smtClean="0"/>
              <a:t>4</a:t>
            </a:fld>
            <a:endParaRPr lang="en-US"/>
          </a:p>
        </p:txBody>
      </p:sp>
    </p:spTree>
    <p:extLst>
      <p:ext uri="{BB962C8B-B14F-4D97-AF65-F5344CB8AC3E}">
        <p14:creationId xmlns:p14="http://schemas.microsoft.com/office/powerpoint/2010/main" val="36238448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dirty="0"/>
              <a:t>M</a:t>
            </a:r>
            <a:r>
              <a:rPr lang="en-US" dirty="0" err="1"/>
              <a:t>enti</a:t>
            </a:r>
            <a:endParaRPr lang="en-US" dirty="0"/>
          </a:p>
        </p:txBody>
      </p:sp>
      <p:sp>
        <p:nvSpPr>
          <p:cNvPr id="4" name="Marcador de número de diapositiva 3"/>
          <p:cNvSpPr>
            <a:spLocks noGrp="1"/>
          </p:cNvSpPr>
          <p:nvPr>
            <p:ph type="sldNum" sz="quarter" idx="5"/>
          </p:nvPr>
        </p:nvSpPr>
        <p:spPr/>
        <p:txBody>
          <a:bodyPr/>
          <a:lstStyle/>
          <a:p>
            <a:fld id="{A277961F-4821-2D42-8E00-E6137B1E6FCA}" type="slidenum">
              <a:rPr lang="en-US" smtClean="0"/>
              <a:t>5</a:t>
            </a:fld>
            <a:endParaRPr lang="en-US"/>
          </a:p>
        </p:txBody>
      </p:sp>
    </p:spTree>
    <p:extLst>
      <p:ext uri="{BB962C8B-B14F-4D97-AF65-F5344CB8AC3E}">
        <p14:creationId xmlns:p14="http://schemas.microsoft.com/office/powerpoint/2010/main" val="11271644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a:extLst>
            <a:ext uri="{FF2B5EF4-FFF2-40B4-BE49-F238E27FC236}">
              <a16:creationId xmlns:a16="http://schemas.microsoft.com/office/drawing/2014/main" id="{21939A43-CF75-237F-8244-40953452C387}"/>
            </a:ext>
          </a:extLst>
        </p:cNvPr>
        <p:cNvGrpSpPr/>
        <p:nvPr/>
      </p:nvGrpSpPr>
      <p:grpSpPr>
        <a:xfrm>
          <a:off x="0" y="0"/>
          <a:ext cx="0" cy="0"/>
          <a:chOff x="0" y="0"/>
          <a:chExt cx="0" cy="0"/>
        </a:xfrm>
      </p:grpSpPr>
      <p:sp>
        <p:nvSpPr>
          <p:cNvPr id="310" name="Google Shape;310;p10:notes">
            <a:extLst>
              <a:ext uri="{FF2B5EF4-FFF2-40B4-BE49-F238E27FC236}">
                <a16:creationId xmlns:a16="http://schemas.microsoft.com/office/drawing/2014/main" id="{22FE7BD4-7BDC-9A0E-F0AC-6AF8B7ECB56D}"/>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171450" indent="-171450">
              <a:buFont typeface="Arial" panose="020B0604020202020204" pitchFamily="34" charset="0"/>
              <a:buChar char="•"/>
            </a:pPr>
            <a:endParaRPr dirty="0"/>
          </a:p>
        </p:txBody>
      </p:sp>
      <p:sp>
        <p:nvSpPr>
          <p:cNvPr id="311" name="Google Shape;311;p10:notes">
            <a:extLst>
              <a:ext uri="{FF2B5EF4-FFF2-40B4-BE49-F238E27FC236}">
                <a16:creationId xmlns:a16="http://schemas.microsoft.com/office/drawing/2014/main" id="{0071ED7A-F3C9-4048-B0A2-2D4114479F7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358514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A277961F-4821-2D42-8E00-E6137B1E6FCA}" type="slidenum">
              <a:rPr lang="en-US" smtClean="0"/>
              <a:t>7</a:t>
            </a:fld>
            <a:endParaRPr lang="en-US" dirty="0"/>
          </a:p>
        </p:txBody>
      </p:sp>
    </p:spTree>
    <p:extLst>
      <p:ext uri="{BB962C8B-B14F-4D97-AF65-F5344CB8AC3E}">
        <p14:creationId xmlns:p14="http://schemas.microsoft.com/office/powerpoint/2010/main" val="24380065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Growing demand for transition minerals to meet net zero</a:t>
            </a:r>
          </a:p>
          <a:p>
            <a:r>
              <a:rPr lang="en-US" dirty="0"/>
              <a:t> Minerals often in critical nature frontiers &amp; where could impact rights of Indigenous Peoples &amp; local communities</a:t>
            </a:r>
          </a:p>
          <a:p>
            <a:endParaRPr lang="en-US" dirty="0"/>
          </a:p>
          <a:p>
            <a:r>
              <a:rPr lang="en-US" dirty="0"/>
              <a:t>More and more companies and governments are investing in multi-stakeholder landscape approaches as a way to tackle the urgent systemic challenges we face in a more efficient and effective way, and </a:t>
            </a:r>
            <a:r>
              <a:rPr lang="en-US" dirty="0" err="1"/>
              <a:t>realise</a:t>
            </a:r>
            <a:r>
              <a:rPr lang="en-US" dirty="0"/>
              <a:t> more resilient supply chains.</a:t>
            </a:r>
            <a:endParaRPr lang="en-US" dirty="0">
              <a:ea typeface="Calibri"/>
              <a:cs typeface="Arial" panose="020B0604020202020204" pitchFamily="34" charset="0"/>
            </a:endParaRPr>
          </a:p>
          <a:p>
            <a:endParaRPr lang="en-US" dirty="0"/>
          </a:p>
          <a:p>
            <a:r>
              <a:rPr lang="en-US" dirty="0"/>
              <a:t>For example, since CDP first introduced questions about engagement in landscape and jurisdictional approaches into their questionnaires, there has been a significant increase in the number of both companies and states and regions reporting engagement</a:t>
            </a:r>
            <a:endParaRPr lang="en-US" dirty="0">
              <a:ea typeface="Calibri"/>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A277961F-4821-2D42-8E00-E6137B1E6FCA}" type="slidenum">
              <a:rPr lang="en-US" smtClean="0"/>
              <a:t>9</a:t>
            </a:fld>
            <a:endParaRPr lang="en-US"/>
          </a:p>
        </p:txBody>
      </p:sp>
    </p:spTree>
    <p:extLst>
      <p:ext uri="{BB962C8B-B14F-4D97-AF65-F5344CB8AC3E}">
        <p14:creationId xmlns:p14="http://schemas.microsoft.com/office/powerpoint/2010/main" val="37605077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b="1" dirty="0"/>
              <a:t>In the previous session we looked at the ILM elements and how </a:t>
            </a:r>
            <a:r>
              <a:rPr lang="en-GB" b="1" dirty="0" err="1"/>
              <a:t>LandScale</a:t>
            </a:r>
            <a:r>
              <a:rPr lang="en-GB" b="1" dirty="0"/>
              <a:t> can support </a:t>
            </a:r>
          </a:p>
          <a:p>
            <a:r>
              <a:rPr lang="en-GB" b="1" dirty="0"/>
              <a:t>Partnership</a:t>
            </a:r>
            <a:r>
              <a:rPr lang="en-GB" dirty="0"/>
              <a:t>: support participatory approach through framework, process and platform, mandatory local review for published results. Provide a platform for stakeholder engagement </a:t>
            </a:r>
          </a:p>
          <a:p>
            <a:r>
              <a:rPr lang="en-GB" b="1" dirty="0"/>
              <a:t>Shared understanding:</a:t>
            </a:r>
            <a:r>
              <a:rPr lang="en-GB" dirty="0"/>
              <a:t> Identify landscape stakeholders and conduct workshops, platform for coordination and repository for landscape data and results communication. Foster collaboration and co-development and problem solving </a:t>
            </a:r>
          </a:p>
          <a:p>
            <a:r>
              <a:rPr lang="en-GB" b="1" dirty="0"/>
              <a:t>Vision and planning</a:t>
            </a:r>
            <a:r>
              <a:rPr lang="en-GB" dirty="0"/>
              <a:t>: stakeholder meetings to identify shared goals and vision</a:t>
            </a:r>
          </a:p>
          <a:p>
            <a:r>
              <a:rPr lang="en-GB" b="1" dirty="0"/>
              <a:t>Taking action</a:t>
            </a:r>
            <a:r>
              <a:rPr lang="en-GB" dirty="0"/>
              <a:t>: baseline assessment results feed into action plans. </a:t>
            </a:r>
          </a:p>
          <a:p>
            <a:r>
              <a:rPr lang="en-GB" b="1" dirty="0"/>
              <a:t>Learning and impact: </a:t>
            </a:r>
            <a:r>
              <a:rPr lang="en-GB" dirty="0"/>
              <a:t>reassess baselines to monitor changes or trends over time. Comprehensive approach enables users to assess how efforts have influenced change in the landscape and inform adaptive management. </a:t>
            </a:r>
          </a:p>
          <a:p>
            <a:endParaRPr lang="en-GB" dirty="0"/>
          </a:p>
          <a:p>
            <a:endParaRPr lang="en-US" dirty="0"/>
          </a:p>
        </p:txBody>
      </p:sp>
      <p:sp>
        <p:nvSpPr>
          <p:cNvPr id="4" name="Marcador de número de diapositiva 3"/>
          <p:cNvSpPr>
            <a:spLocks noGrp="1"/>
          </p:cNvSpPr>
          <p:nvPr>
            <p:ph type="sldNum" sz="quarter" idx="5"/>
          </p:nvPr>
        </p:nvSpPr>
        <p:spPr/>
        <p:txBody>
          <a:bodyPr/>
          <a:lstStyle/>
          <a:p>
            <a:fld id="{A277961F-4821-2D42-8E00-E6137B1E6FCA}" type="slidenum">
              <a:rPr lang="en-US" smtClean="0"/>
              <a:t>11</a:t>
            </a:fld>
            <a:endParaRPr lang="en-US"/>
          </a:p>
        </p:txBody>
      </p:sp>
    </p:spTree>
    <p:extLst>
      <p:ext uri="{BB962C8B-B14F-4D97-AF65-F5344CB8AC3E}">
        <p14:creationId xmlns:p14="http://schemas.microsoft.com/office/powerpoint/2010/main" val="19374578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4.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Master" Target="../slideMasters/slideMaster3.xml"/><Relationship Id="rId4" Type="http://schemas.openxmlformats.org/officeDocument/2006/relationships/image" Target="../media/image27.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8.jpeg"/><Relationship Id="rId1" Type="http://schemas.openxmlformats.org/officeDocument/2006/relationships/slideMaster" Target="../slideMasters/slideMaster3.xml"/><Relationship Id="rId4" Type="http://schemas.openxmlformats.org/officeDocument/2006/relationships/image" Target="../media/image2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9.jpeg"/><Relationship Id="rId1" Type="http://schemas.openxmlformats.org/officeDocument/2006/relationships/slideMaster" Target="../slideMasters/slideMaster3.xml"/><Relationship Id="rId4" Type="http://schemas.openxmlformats.org/officeDocument/2006/relationships/image" Target="../media/image27.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3.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4.jpe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9.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9.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78C19-75D1-4E1D-BD27-0E19DB09EC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87531B-20FD-4FD2-B5C5-F49714F73F5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0650466"/>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Paragraph, Content">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C71E7910-10E0-47C9-B0BB-A4D7FA0E66E9}"/>
              </a:ext>
            </a:extLst>
          </p:cNvPr>
          <p:cNvSpPr>
            <a:spLocks noGrp="1"/>
          </p:cNvSpPr>
          <p:nvPr>
            <p:ph type="title"/>
          </p:nvPr>
        </p:nvSpPr>
        <p:spPr>
          <a:xfrm>
            <a:off x="838200" y="1242644"/>
            <a:ext cx="10332720" cy="548640"/>
          </a:xfrm>
        </p:spPr>
        <p:txBody>
          <a:bodyPr anchor="t"/>
          <a:lstStyle/>
          <a:p>
            <a:r>
              <a:rPr lang="en-US"/>
              <a:t>Click to edit Master title style</a:t>
            </a:r>
          </a:p>
        </p:txBody>
      </p:sp>
      <p:sp>
        <p:nvSpPr>
          <p:cNvPr id="14" name="Text Placeholder 6">
            <a:extLst>
              <a:ext uri="{FF2B5EF4-FFF2-40B4-BE49-F238E27FC236}">
                <a16:creationId xmlns:a16="http://schemas.microsoft.com/office/drawing/2014/main" id="{D5E3415B-2E1E-4793-ADB6-5464B38DD899}"/>
              </a:ext>
            </a:extLst>
          </p:cNvPr>
          <p:cNvSpPr>
            <a:spLocks noGrp="1"/>
          </p:cNvSpPr>
          <p:nvPr>
            <p:ph type="body" sz="quarter" idx="10"/>
          </p:nvPr>
        </p:nvSpPr>
        <p:spPr>
          <a:xfrm>
            <a:off x="838200" y="1756219"/>
            <a:ext cx="10332720" cy="548640"/>
          </a:xfrm>
        </p:spPr>
        <p:txBody>
          <a:bodyPr/>
          <a:lstStyle>
            <a:lvl1pPr marL="0" indent="0">
              <a:lnSpc>
                <a:spcPts val="1700"/>
              </a:lnSpc>
              <a:spcAft>
                <a:spcPts val="0"/>
              </a:spcAft>
              <a:buFont typeface="Arial" panose="020B0604020202020204" pitchFamily="34" charset="0"/>
              <a:buNone/>
              <a:defRPr sz="1400">
                <a:solidFill>
                  <a:schemeClr val="tx1"/>
                </a:solidFill>
              </a:defRPr>
            </a:lvl1pPr>
            <a:lvl2pPr marL="402317" indent="0">
              <a:buNone/>
              <a:defRPr/>
            </a:lvl2pPr>
          </a:lstStyle>
          <a:p>
            <a:pPr lvl="0"/>
            <a:r>
              <a:rPr lang="en-US"/>
              <a:t>Click to edit Master text styles</a:t>
            </a:r>
          </a:p>
        </p:txBody>
      </p:sp>
      <p:sp>
        <p:nvSpPr>
          <p:cNvPr id="15" name="Content Placeholder 8">
            <a:extLst>
              <a:ext uri="{FF2B5EF4-FFF2-40B4-BE49-F238E27FC236}">
                <a16:creationId xmlns:a16="http://schemas.microsoft.com/office/drawing/2014/main" id="{15212101-4AE7-4954-939C-4A720C4D3BC3}"/>
              </a:ext>
            </a:extLst>
          </p:cNvPr>
          <p:cNvSpPr>
            <a:spLocks noGrp="1"/>
          </p:cNvSpPr>
          <p:nvPr>
            <p:ph sz="quarter" idx="11"/>
          </p:nvPr>
        </p:nvSpPr>
        <p:spPr>
          <a:xfrm>
            <a:off x="838200" y="2362200"/>
            <a:ext cx="10332720" cy="3657600"/>
          </a:xfrm>
        </p:spPr>
        <p:txBody>
          <a:bodyPr/>
          <a:lstStyle>
            <a:lvl1pPr>
              <a:spcAft>
                <a:spcPts val="500"/>
              </a:spcAft>
              <a:defRPr/>
            </a:lvl1pPr>
            <a:lvl2pPr marL="402317" indent="0">
              <a:buNone/>
              <a:defRPr/>
            </a:lvl2pPr>
          </a:lstStyle>
          <a:p>
            <a:pPr lvl="0"/>
            <a:r>
              <a:rPr lang="en-US"/>
              <a:t>Click to edit Master text styles</a:t>
            </a:r>
          </a:p>
        </p:txBody>
      </p:sp>
    </p:spTree>
    <p:extLst>
      <p:ext uri="{BB962C8B-B14F-4D97-AF65-F5344CB8AC3E}">
        <p14:creationId xmlns:p14="http://schemas.microsoft.com/office/powerpoint/2010/main" val="2454485451"/>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Paragraph, Two Content">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C71E7910-10E0-47C9-B0BB-A4D7FA0E66E9}"/>
              </a:ext>
            </a:extLst>
          </p:cNvPr>
          <p:cNvSpPr>
            <a:spLocks noGrp="1"/>
          </p:cNvSpPr>
          <p:nvPr>
            <p:ph type="title"/>
          </p:nvPr>
        </p:nvSpPr>
        <p:spPr>
          <a:xfrm>
            <a:off x="838200" y="1242644"/>
            <a:ext cx="10332720" cy="548640"/>
          </a:xfrm>
        </p:spPr>
        <p:txBody>
          <a:bodyPr anchor="t"/>
          <a:lstStyle/>
          <a:p>
            <a:r>
              <a:rPr lang="en-US"/>
              <a:t>Click to edit Master title style</a:t>
            </a:r>
          </a:p>
        </p:txBody>
      </p:sp>
      <p:sp>
        <p:nvSpPr>
          <p:cNvPr id="14" name="Text Placeholder 6">
            <a:extLst>
              <a:ext uri="{FF2B5EF4-FFF2-40B4-BE49-F238E27FC236}">
                <a16:creationId xmlns:a16="http://schemas.microsoft.com/office/drawing/2014/main" id="{D5E3415B-2E1E-4793-ADB6-5464B38DD899}"/>
              </a:ext>
            </a:extLst>
          </p:cNvPr>
          <p:cNvSpPr>
            <a:spLocks noGrp="1"/>
          </p:cNvSpPr>
          <p:nvPr>
            <p:ph type="body" sz="quarter" idx="10"/>
          </p:nvPr>
        </p:nvSpPr>
        <p:spPr>
          <a:xfrm>
            <a:off x="838200" y="1756219"/>
            <a:ext cx="10332720" cy="548640"/>
          </a:xfrm>
        </p:spPr>
        <p:txBody>
          <a:bodyPr/>
          <a:lstStyle>
            <a:lvl1pPr marL="0" indent="0">
              <a:lnSpc>
                <a:spcPts val="1700"/>
              </a:lnSpc>
              <a:spcAft>
                <a:spcPts val="0"/>
              </a:spcAft>
              <a:buFont typeface="Arial" panose="020B0604020202020204" pitchFamily="34" charset="0"/>
              <a:buNone/>
              <a:defRPr sz="1400">
                <a:solidFill>
                  <a:schemeClr val="tx1"/>
                </a:solidFill>
              </a:defRPr>
            </a:lvl1pPr>
            <a:lvl2pPr marL="402317" indent="0">
              <a:buNone/>
              <a:defRPr/>
            </a:lvl2pPr>
          </a:lstStyle>
          <a:p>
            <a:pPr lvl="0"/>
            <a:r>
              <a:rPr lang="en-US"/>
              <a:t>Click to edit Master text styles</a:t>
            </a:r>
          </a:p>
        </p:txBody>
      </p:sp>
      <p:sp>
        <p:nvSpPr>
          <p:cNvPr id="15" name="Content Placeholder 8">
            <a:extLst>
              <a:ext uri="{FF2B5EF4-FFF2-40B4-BE49-F238E27FC236}">
                <a16:creationId xmlns:a16="http://schemas.microsoft.com/office/drawing/2014/main" id="{15212101-4AE7-4954-939C-4A720C4D3BC3}"/>
              </a:ext>
            </a:extLst>
          </p:cNvPr>
          <p:cNvSpPr>
            <a:spLocks noGrp="1"/>
          </p:cNvSpPr>
          <p:nvPr>
            <p:ph sz="quarter" idx="11"/>
          </p:nvPr>
        </p:nvSpPr>
        <p:spPr>
          <a:xfrm>
            <a:off x="838200" y="2362200"/>
            <a:ext cx="5120640" cy="3657600"/>
          </a:xfrm>
        </p:spPr>
        <p:txBody>
          <a:bodyPr/>
          <a:lstStyle>
            <a:lvl1pPr>
              <a:spcAft>
                <a:spcPts val="500"/>
              </a:spcAft>
              <a:defRPr/>
            </a:lvl1pPr>
            <a:lvl2pPr marL="402317" indent="0">
              <a:buNone/>
              <a:defRPr/>
            </a:lvl2pPr>
          </a:lstStyle>
          <a:p>
            <a:pPr lvl="0"/>
            <a:r>
              <a:rPr lang="en-US"/>
              <a:t>Click to edit Master text styles</a:t>
            </a:r>
          </a:p>
        </p:txBody>
      </p:sp>
      <p:sp>
        <p:nvSpPr>
          <p:cNvPr id="3" name="Content Placeholder 2">
            <a:extLst>
              <a:ext uri="{FF2B5EF4-FFF2-40B4-BE49-F238E27FC236}">
                <a16:creationId xmlns:a16="http://schemas.microsoft.com/office/drawing/2014/main" id="{4B533DB7-A7DD-4E3F-AE12-A74287108919}"/>
              </a:ext>
            </a:extLst>
          </p:cNvPr>
          <p:cNvSpPr>
            <a:spLocks noGrp="1"/>
          </p:cNvSpPr>
          <p:nvPr>
            <p:ph sz="quarter" idx="12"/>
          </p:nvPr>
        </p:nvSpPr>
        <p:spPr>
          <a:xfrm>
            <a:off x="6172200" y="2362200"/>
            <a:ext cx="5120640" cy="3657600"/>
          </a:xfrm>
        </p:spPr>
        <p:txBody>
          <a:bodyPr/>
          <a:lstStyle>
            <a:lvl1pPr>
              <a:spcAft>
                <a:spcPts val="500"/>
              </a:spcAft>
              <a:defRPr/>
            </a:lvl1pPr>
            <a:lvl2pPr marL="402317" indent="0">
              <a:buNone/>
              <a:defRPr/>
            </a:lvl2pPr>
          </a:lstStyle>
          <a:p>
            <a:pPr lvl="0"/>
            <a:r>
              <a:rPr lang="en-US"/>
              <a:t>Click to edit Master text styles</a:t>
            </a:r>
          </a:p>
        </p:txBody>
      </p:sp>
    </p:spTree>
    <p:extLst>
      <p:ext uri="{BB962C8B-B14F-4D97-AF65-F5344CB8AC3E}">
        <p14:creationId xmlns:p14="http://schemas.microsoft.com/office/powerpoint/2010/main" val="1916368678"/>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Big Statement Gra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B75CBC1-C1DE-4DFC-99BF-BC8661C59666}"/>
              </a:ext>
            </a:extLst>
          </p:cNvPr>
          <p:cNvSpPr/>
          <p:nvPr userDrawn="1"/>
        </p:nvSpPr>
        <p:spPr>
          <a:xfrm>
            <a:off x="0" y="0"/>
            <a:ext cx="12192000" cy="68580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a:extLst>
              <a:ext uri="{FF2B5EF4-FFF2-40B4-BE49-F238E27FC236}">
                <a16:creationId xmlns:a16="http://schemas.microsoft.com/office/drawing/2014/main" id="{E79CD0FE-4DAD-4799-A418-C2D1BB80D44E}"/>
              </a:ext>
            </a:extLst>
          </p:cNvPr>
          <p:cNvPicPr>
            <a:picLocks noChangeAspect="1"/>
          </p:cNvPicPr>
          <p:nvPr userDrawn="1"/>
        </p:nvPicPr>
        <p:blipFill rotWithShape="1">
          <a:blip r:embed="rId2" cstate="hqprint">
            <a:alphaModFix amt="20000"/>
            <a:extLst>
              <a:ext uri="{28A0092B-C50C-407E-A947-70E740481C1C}">
                <a14:useLocalDpi xmlns:a14="http://schemas.microsoft.com/office/drawing/2010/main"/>
              </a:ext>
            </a:extLst>
          </a:blip>
          <a:srcRect/>
          <a:stretch/>
        </p:blipFill>
        <p:spPr>
          <a:xfrm>
            <a:off x="4367465" y="-1"/>
            <a:ext cx="7824536" cy="6858001"/>
          </a:xfrm>
          <a:prstGeom prst="rect">
            <a:avLst/>
          </a:prstGeom>
        </p:spPr>
      </p:pic>
      <p:pic>
        <p:nvPicPr>
          <p:cNvPr id="10" name="Picture 9">
            <a:extLst>
              <a:ext uri="{FF2B5EF4-FFF2-40B4-BE49-F238E27FC236}">
                <a16:creationId xmlns:a16="http://schemas.microsoft.com/office/drawing/2014/main" id="{4B5B20F4-EC48-4E89-B137-CBB1FB512270}"/>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98556" y="753090"/>
            <a:ext cx="1549017" cy="1554559"/>
          </a:xfrm>
          <a:prstGeom prst="rect">
            <a:avLst/>
          </a:prstGeom>
        </p:spPr>
      </p:pic>
      <p:sp>
        <p:nvSpPr>
          <p:cNvPr id="2" name="Title 1">
            <a:extLst>
              <a:ext uri="{FF2B5EF4-FFF2-40B4-BE49-F238E27FC236}">
                <a16:creationId xmlns:a16="http://schemas.microsoft.com/office/drawing/2014/main" id="{297B9282-576B-4831-9D9A-90E9C1F24F84}"/>
              </a:ext>
            </a:extLst>
          </p:cNvPr>
          <p:cNvSpPr>
            <a:spLocks noGrp="1"/>
          </p:cNvSpPr>
          <p:nvPr>
            <p:ph type="title"/>
          </p:nvPr>
        </p:nvSpPr>
        <p:spPr>
          <a:xfrm>
            <a:off x="801529" y="2564156"/>
            <a:ext cx="10515600" cy="3200400"/>
          </a:xfrm>
        </p:spPr>
        <p:txBody>
          <a:bodyPr anchor="t"/>
          <a:lstStyle>
            <a:lvl1pPr>
              <a:lnSpc>
                <a:spcPts val="4000"/>
              </a:lnSpc>
              <a:defRPr sz="2800">
                <a:solidFill>
                  <a:schemeClr val="bg2"/>
                </a:solidFill>
              </a:defRPr>
            </a:lvl1pPr>
          </a:lstStyle>
          <a:p>
            <a:r>
              <a:rPr lang="en-US"/>
              <a:t>Click to edit Master title style</a:t>
            </a:r>
          </a:p>
        </p:txBody>
      </p:sp>
    </p:spTree>
    <p:extLst>
      <p:ext uri="{BB962C8B-B14F-4D97-AF65-F5344CB8AC3E}">
        <p14:creationId xmlns:p14="http://schemas.microsoft.com/office/powerpoint/2010/main" val="414836983"/>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Big Statement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C79AA7-BB55-40E7-A891-26D0A18AD5E6}"/>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a:extLst>
              <a:ext uri="{FF2B5EF4-FFF2-40B4-BE49-F238E27FC236}">
                <a16:creationId xmlns:a16="http://schemas.microsoft.com/office/drawing/2014/main" id="{E79CD0FE-4DAD-4799-A418-C2D1BB80D44E}"/>
              </a:ext>
            </a:extLst>
          </p:cNvPr>
          <p:cNvPicPr>
            <a:picLocks noChangeAspect="1"/>
          </p:cNvPicPr>
          <p:nvPr userDrawn="1"/>
        </p:nvPicPr>
        <p:blipFill rotWithShape="1">
          <a:blip r:embed="rId2" cstate="hqprint">
            <a:alphaModFix amt="20000"/>
            <a:extLst>
              <a:ext uri="{28A0092B-C50C-407E-A947-70E740481C1C}">
                <a14:useLocalDpi xmlns:a14="http://schemas.microsoft.com/office/drawing/2010/main"/>
              </a:ext>
            </a:extLst>
          </a:blip>
          <a:srcRect/>
          <a:stretch/>
        </p:blipFill>
        <p:spPr>
          <a:xfrm>
            <a:off x="4367465" y="-1"/>
            <a:ext cx="7824536" cy="6858001"/>
          </a:xfrm>
          <a:prstGeom prst="rect">
            <a:avLst/>
          </a:prstGeom>
        </p:spPr>
      </p:pic>
      <p:pic>
        <p:nvPicPr>
          <p:cNvPr id="10" name="Picture 9">
            <a:extLst>
              <a:ext uri="{FF2B5EF4-FFF2-40B4-BE49-F238E27FC236}">
                <a16:creationId xmlns:a16="http://schemas.microsoft.com/office/drawing/2014/main" id="{4B5B20F4-EC48-4E89-B137-CBB1FB512270}"/>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98556" y="753090"/>
            <a:ext cx="1549017" cy="1554559"/>
          </a:xfrm>
          <a:prstGeom prst="rect">
            <a:avLst/>
          </a:prstGeom>
        </p:spPr>
      </p:pic>
      <p:sp>
        <p:nvSpPr>
          <p:cNvPr id="2" name="Title 1">
            <a:extLst>
              <a:ext uri="{FF2B5EF4-FFF2-40B4-BE49-F238E27FC236}">
                <a16:creationId xmlns:a16="http://schemas.microsoft.com/office/drawing/2014/main" id="{297B9282-576B-4831-9D9A-90E9C1F24F84}"/>
              </a:ext>
            </a:extLst>
          </p:cNvPr>
          <p:cNvSpPr>
            <a:spLocks noGrp="1"/>
          </p:cNvSpPr>
          <p:nvPr>
            <p:ph type="title"/>
          </p:nvPr>
        </p:nvSpPr>
        <p:spPr>
          <a:xfrm>
            <a:off x="801529" y="2564156"/>
            <a:ext cx="10515600" cy="3200400"/>
          </a:xfrm>
        </p:spPr>
        <p:txBody>
          <a:bodyPr anchor="t"/>
          <a:lstStyle>
            <a:lvl1pPr>
              <a:lnSpc>
                <a:spcPts val="4000"/>
              </a:lnSpc>
              <a:defRPr sz="2800">
                <a:solidFill>
                  <a:schemeClr val="bg2"/>
                </a:solidFill>
              </a:defRPr>
            </a:lvl1pPr>
          </a:lstStyle>
          <a:p>
            <a:r>
              <a:rPr lang="en-US"/>
              <a:t>Click to edit Master title style</a:t>
            </a:r>
          </a:p>
        </p:txBody>
      </p:sp>
    </p:spTree>
    <p:extLst>
      <p:ext uri="{BB962C8B-B14F-4D97-AF65-F5344CB8AC3E}">
        <p14:creationId xmlns:p14="http://schemas.microsoft.com/office/powerpoint/2010/main" val="4170160254"/>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Gra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69BE245-4A90-452D-9CCD-A736CFDAF9A6}"/>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a:extLst>
              <a:ext uri="{FF2B5EF4-FFF2-40B4-BE49-F238E27FC236}">
                <a16:creationId xmlns:a16="http://schemas.microsoft.com/office/drawing/2014/main" id="{22AE1629-6CFD-4648-8660-B0316EDAE84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98556" y="1515697"/>
            <a:ext cx="1549017" cy="1553170"/>
          </a:xfrm>
          <a:prstGeom prst="rect">
            <a:avLst/>
          </a:prstGeom>
        </p:spPr>
      </p:pic>
      <p:pic>
        <p:nvPicPr>
          <p:cNvPr id="9" name="Picture 8">
            <a:extLst>
              <a:ext uri="{FF2B5EF4-FFF2-40B4-BE49-F238E27FC236}">
                <a16:creationId xmlns:a16="http://schemas.microsoft.com/office/drawing/2014/main" id="{63E6E6E9-2875-4C46-B366-8553076A8DE6}"/>
              </a:ext>
            </a:extLst>
          </p:cNvPr>
          <p:cNvPicPr>
            <a:picLocks noChangeAspect="1"/>
          </p:cNvPicPr>
          <p:nvPr userDrawn="1"/>
        </p:nvPicPr>
        <p:blipFill rotWithShape="1">
          <a:blip r:embed="rId3" cstate="hqprint">
            <a:alphaModFix amt="20000"/>
            <a:extLst>
              <a:ext uri="{28A0092B-C50C-407E-A947-70E740481C1C}">
                <a14:useLocalDpi xmlns:a14="http://schemas.microsoft.com/office/drawing/2010/main"/>
              </a:ext>
            </a:extLst>
          </a:blip>
          <a:srcRect/>
          <a:stretch/>
        </p:blipFill>
        <p:spPr>
          <a:xfrm>
            <a:off x="5698173" y="345445"/>
            <a:ext cx="6493827" cy="6512559"/>
          </a:xfrm>
          <a:prstGeom prst="rect">
            <a:avLst/>
          </a:prstGeom>
        </p:spPr>
      </p:pic>
      <p:cxnSp>
        <p:nvCxnSpPr>
          <p:cNvPr id="12" name="Straight Connector 11">
            <a:extLst>
              <a:ext uri="{FF2B5EF4-FFF2-40B4-BE49-F238E27FC236}">
                <a16:creationId xmlns:a16="http://schemas.microsoft.com/office/drawing/2014/main" id="{18BB047F-5693-4BAA-AF84-590E24DF2CD5}"/>
              </a:ext>
            </a:extLst>
          </p:cNvPr>
          <p:cNvCxnSpPr/>
          <p:nvPr userDrawn="1"/>
        </p:nvCxnSpPr>
        <p:spPr>
          <a:xfrm>
            <a:off x="898555" y="4643120"/>
            <a:ext cx="479962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97B9282-576B-4831-9D9A-90E9C1F24F84}"/>
              </a:ext>
            </a:extLst>
          </p:cNvPr>
          <p:cNvSpPr>
            <a:spLocks noGrp="1"/>
          </p:cNvSpPr>
          <p:nvPr>
            <p:ph type="title"/>
          </p:nvPr>
        </p:nvSpPr>
        <p:spPr>
          <a:xfrm>
            <a:off x="801529" y="3270154"/>
            <a:ext cx="10515600" cy="1188720"/>
          </a:xfrm>
        </p:spPr>
        <p:txBody>
          <a:bodyPr anchor="b"/>
          <a:lstStyle>
            <a:lvl1pPr>
              <a:lnSpc>
                <a:spcPts val="4200"/>
              </a:lnSpc>
              <a:defRPr sz="3800">
                <a:solidFill>
                  <a:schemeClr val="bg2"/>
                </a:solidFill>
              </a:defRPr>
            </a:lvl1pPr>
          </a:lstStyle>
          <a:p>
            <a:r>
              <a:rPr lang="en-US"/>
              <a:t>Click to edit Master title style</a:t>
            </a:r>
          </a:p>
        </p:txBody>
      </p:sp>
      <p:sp>
        <p:nvSpPr>
          <p:cNvPr id="3" name="Text Placeholder 2">
            <a:extLst>
              <a:ext uri="{FF2B5EF4-FFF2-40B4-BE49-F238E27FC236}">
                <a16:creationId xmlns:a16="http://schemas.microsoft.com/office/drawing/2014/main" id="{D2AF747A-E78C-407B-9DA6-F09207ABB97A}"/>
              </a:ext>
            </a:extLst>
          </p:cNvPr>
          <p:cNvSpPr>
            <a:spLocks noGrp="1"/>
          </p:cNvSpPr>
          <p:nvPr>
            <p:ph type="body" idx="1"/>
          </p:nvPr>
        </p:nvSpPr>
        <p:spPr>
          <a:xfrm>
            <a:off x="801529" y="4857157"/>
            <a:ext cx="10515600" cy="1188720"/>
          </a:xfrm>
        </p:spPr>
        <p:txBody>
          <a:bodyPr/>
          <a:lstStyle>
            <a:lvl1pPr marL="0" indent="0">
              <a:lnSpc>
                <a:spcPts val="3000"/>
              </a:lnSpc>
              <a:spcAft>
                <a:spcPts val="0"/>
              </a:spcAft>
              <a:buNone/>
              <a:defRPr sz="2400">
                <a:solidFill>
                  <a:schemeClr val="bg2"/>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577460268"/>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Go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314F00E-183A-42B7-832A-74B258D4F62F}"/>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a:extLst>
              <a:ext uri="{FF2B5EF4-FFF2-40B4-BE49-F238E27FC236}">
                <a16:creationId xmlns:a16="http://schemas.microsoft.com/office/drawing/2014/main" id="{22AE1629-6CFD-4648-8660-B0316EDAE84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98556" y="1515697"/>
            <a:ext cx="1549017" cy="1553170"/>
          </a:xfrm>
          <a:prstGeom prst="rect">
            <a:avLst/>
          </a:prstGeom>
        </p:spPr>
      </p:pic>
      <p:pic>
        <p:nvPicPr>
          <p:cNvPr id="9" name="Picture 8">
            <a:extLst>
              <a:ext uri="{FF2B5EF4-FFF2-40B4-BE49-F238E27FC236}">
                <a16:creationId xmlns:a16="http://schemas.microsoft.com/office/drawing/2014/main" id="{63E6E6E9-2875-4C46-B366-8553076A8DE6}"/>
              </a:ext>
            </a:extLst>
          </p:cNvPr>
          <p:cNvPicPr>
            <a:picLocks noChangeAspect="1"/>
          </p:cNvPicPr>
          <p:nvPr userDrawn="1"/>
        </p:nvPicPr>
        <p:blipFill rotWithShape="1">
          <a:blip r:embed="rId3" cstate="hqprint">
            <a:alphaModFix amt="20000"/>
            <a:extLst>
              <a:ext uri="{28A0092B-C50C-407E-A947-70E740481C1C}">
                <a14:useLocalDpi xmlns:a14="http://schemas.microsoft.com/office/drawing/2010/main"/>
              </a:ext>
            </a:extLst>
          </a:blip>
          <a:srcRect/>
          <a:stretch/>
        </p:blipFill>
        <p:spPr>
          <a:xfrm>
            <a:off x="5698173" y="345445"/>
            <a:ext cx="6493827" cy="6512559"/>
          </a:xfrm>
          <a:prstGeom prst="rect">
            <a:avLst/>
          </a:prstGeom>
        </p:spPr>
      </p:pic>
      <p:cxnSp>
        <p:nvCxnSpPr>
          <p:cNvPr id="12" name="Straight Connector 11">
            <a:extLst>
              <a:ext uri="{FF2B5EF4-FFF2-40B4-BE49-F238E27FC236}">
                <a16:creationId xmlns:a16="http://schemas.microsoft.com/office/drawing/2014/main" id="{18BB047F-5693-4BAA-AF84-590E24DF2CD5}"/>
              </a:ext>
            </a:extLst>
          </p:cNvPr>
          <p:cNvCxnSpPr/>
          <p:nvPr userDrawn="1"/>
        </p:nvCxnSpPr>
        <p:spPr>
          <a:xfrm>
            <a:off x="898555" y="4643120"/>
            <a:ext cx="479962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97B9282-576B-4831-9D9A-90E9C1F24F84}"/>
              </a:ext>
            </a:extLst>
          </p:cNvPr>
          <p:cNvSpPr>
            <a:spLocks noGrp="1"/>
          </p:cNvSpPr>
          <p:nvPr>
            <p:ph type="title"/>
          </p:nvPr>
        </p:nvSpPr>
        <p:spPr>
          <a:xfrm>
            <a:off x="801529" y="3270154"/>
            <a:ext cx="10515600" cy="1188720"/>
          </a:xfrm>
        </p:spPr>
        <p:txBody>
          <a:bodyPr anchor="b"/>
          <a:lstStyle>
            <a:lvl1pPr>
              <a:lnSpc>
                <a:spcPts val="4200"/>
              </a:lnSpc>
              <a:defRPr sz="3800">
                <a:solidFill>
                  <a:schemeClr val="bg2"/>
                </a:solidFill>
              </a:defRPr>
            </a:lvl1pPr>
          </a:lstStyle>
          <a:p>
            <a:r>
              <a:rPr lang="en-US"/>
              <a:t>Click to edit Master title style</a:t>
            </a:r>
          </a:p>
        </p:txBody>
      </p:sp>
      <p:sp>
        <p:nvSpPr>
          <p:cNvPr id="3" name="Text Placeholder 2">
            <a:extLst>
              <a:ext uri="{FF2B5EF4-FFF2-40B4-BE49-F238E27FC236}">
                <a16:creationId xmlns:a16="http://schemas.microsoft.com/office/drawing/2014/main" id="{D2AF747A-E78C-407B-9DA6-F09207ABB97A}"/>
              </a:ext>
            </a:extLst>
          </p:cNvPr>
          <p:cNvSpPr>
            <a:spLocks noGrp="1"/>
          </p:cNvSpPr>
          <p:nvPr>
            <p:ph type="body" idx="1"/>
          </p:nvPr>
        </p:nvSpPr>
        <p:spPr>
          <a:xfrm>
            <a:off x="801529" y="4857157"/>
            <a:ext cx="10515600" cy="1188720"/>
          </a:xfrm>
        </p:spPr>
        <p:txBody>
          <a:bodyPr/>
          <a:lstStyle>
            <a:lvl1pPr marL="0" indent="0">
              <a:lnSpc>
                <a:spcPts val="3000"/>
              </a:lnSpc>
              <a:spcAft>
                <a:spcPts val="0"/>
              </a:spcAft>
              <a:buNone/>
              <a:defRPr sz="2400">
                <a:solidFill>
                  <a:schemeClr val="bg2"/>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258186368"/>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Blu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314F00E-183A-42B7-832A-74B258D4F62F}"/>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a:extLst>
              <a:ext uri="{FF2B5EF4-FFF2-40B4-BE49-F238E27FC236}">
                <a16:creationId xmlns:a16="http://schemas.microsoft.com/office/drawing/2014/main" id="{22AE1629-6CFD-4648-8660-B0316EDAE84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98556" y="1515697"/>
            <a:ext cx="1549017" cy="1553170"/>
          </a:xfrm>
          <a:prstGeom prst="rect">
            <a:avLst/>
          </a:prstGeom>
        </p:spPr>
      </p:pic>
      <p:pic>
        <p:nvPicPr>
          <p:cNvPr id="9" name="Picture 8">
            <a:extLst>
              <a:ext uri="{FF2B5EF4-FFF2-40B4-BE49-F238E27FC236}">
                <a16:creationId xmlns:a16="http://schemas.microsoft.com/office/drawing/2014/main" id="{63E6E6E9-2875-4C46-B366-8553076A8DE6}"/>
              </a:ext>
            </a:extLst>
          </p:cNvPr>
          <p:cNvPicPr>
            <a:picLocks noChangeAspect="1"/>
          </p:cNvPicPr>
          <p:nvPr userDrawn="1"/>
        </p:nvPicPr>
        <p:blipFill rotWithShape="1">
          <a:blip r:embed="rId3" cstate="hqprint">
            <a:alphaModFix amt="20000"/>
            <a:extLst>
              <a:ext uri="{28A0092B-C50C-407E-A947-70E740481C1C}">
                <a14:useLocalDpi xmlns:a14="http://schemas.microsoft.com/office/drawing/2010/main"/>
              </a:ext>
            </a:extLst>
          </a:blip>
          <a:srcRect/>
          <a:stretch/>
        </p:blipFill>
        <p:spPr>
          <a:xfrm>
            <a:off x="5698173" y="345445"/>
            <a:ext cx="6493827" cy="6512559"/>
          </a:xfrm>
          <a:prstGeom prst="rect">
            <a:avLst/>
          </a:prstGeom>
        </p:spPr>
      </p:pic>
      <p:cxnSp>
        <p:nvCxnSpPr>
          <p:cNvPr id="12" name="Straight Connector 11">
            <a:extLst>
              <a:ext uri="{FF2B5EF4-FFF2-40B4-BE49-F238E27FC236}">
                <a16:creationId xmlns:a16="http://schemas.microsoft.com/office/drawing/2014/main" id="{18BB047F-5693-4BAA-AF84-590E24DF2CD5}"/>
              </a:ext>
            </a:extLst>
          </p:cNvPr>
          <p:cNvCxnSpPr/>
          <p:nvPr userDrawn="1"/>
        </p:nvCxnSpPr>
        <p:spPr>
          <a:xfrm>
            <a:off x="898555" y="4643120"/>
            <a:ext cx="479962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97B9282-576B-4831-9D9A-90E9C1F24F84}"/>
              </a:ext>
            </a:extLst>
          </p:cNvPr>
          <p:cNvSpPr>
            <a:spLocks noGrp="1"/>
          </p:cNvSpPr>
          <p:nvPr>
            <p:ph type="title"/>
          </p:nvPr>
        </p:nvSpPr>
        <p:spPr>
          <a:xfrm>
            <a:off x="801529" y="3270154"/>
            <a:ext cx="10515600" cy="1188720"/>
          </a:xfrm>
        </p:spPr>
        <p:txBody>
          <a:bodyPr anchor="b"/>
          <a:lstStyle>
            <a:lvl1pPr>
              <a:lnSpc>
                <a:spcPts val="4200"/>
              </a:lnSpc>
              <a:defRPr sz="3800">
                <a:solidFill>
                  <a:schemeClr val="bg2"/>
                </a:solidFill>
              </a:defRPr>
            </a:lvl1pPr>
          </a:lstStyle>
          <a:p>
            <a:r>
              <a:rPr lang="en-US"/>
              <a:t>Click to edit Master title style</a:t>
            </a:r>
          </a:p>
        </p:txBody>
      </p:sp>
      <p:sp>
        <p:nvSpPr>
          <p:cNvPr id="3" name="Text Placeholder 2">
            <a:extLst>
              <a:ext uri="{FF2B5EF4-FFF2-40B4-BE49-F238E27FC236}">
                <a16:creationId xmlns:a16="http://schemas.microsoft.com/office/drawing/2014/main" id="{D2AF747A-E78C-407B-9DA6-F09207ABB97A}"/>
              </a:ext>
            </a:extLst>
          </p:cNvPr>
          <p:cNvSpPr>
            <a:spLocks noGrp="1"/>
          </p:cNvSpPr>
          <p:nvPr>
            <p:ph type="body" idx="1"/>
          </p:nvPr>
        </p:nvSpPr>
        <p:spPr>
          <a:xfrm>
            <a:off x="801529" y="4857157"/>
            <a:ext cx="10515600" cy="1188720"/>
          </a:xfrm>
        </p:spPr>
        <p:txBody>
          <a:bodyPr/>
          <a:lstStyle>
            <a:lvl1pPr marL="0" indent="0">
              <a:lnSpc>
                <a:spcPts val="3000"/>
              </a:lnSpc>
              <a:spcAft>
                <a:spcPts val="0"/>
              </a:spcAft>
              <a:buNone/>
              <a:defRPr sz="2400">
                <a:solidFill>
                  <a:schemeClr val="bg2"/>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099052404"/>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Section Header Gree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314F00E-183A-42B7-832A-74B258D4F62F}"/>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a:extLst>
              <a:ext uri="{FF2B5EF4-FFF2-40B4-BE49-F238E27FC236}">
                <a16:creationId xmlns:a16="http://schemas.microsoft.com/office/drawing/2014/main" id="{22AE1629-6CFD-4648-8660-B0316EDAE84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98556" y="1515697"/>
            <a:ext cx="1549017" cy="1553170"/>
          </a:xfrm>
          <a:prstGeom prst="rect">
            <a:avLst/>
          </a:prstGeom>
        </p:spPr>
      </p:pic>
      <p:pic>
        <p:nvPicPr>
          <p:cNvPr id="9" name="Picture 8">
            <a:extLst>
              <a:ext uri="{FF2B5EF4-FFF2-40B4-BE49-F238E27FC236}">
                <a16:creationId xmlns:a16="http://schemas.microsoft.com/office/drawing/2014/main" id="{63E6E6E9-2875-4C46-B366-8553076A8DE6}"/>
              </a:ext>
            </a:extLst>
          </p:cNvPr>
          <p:cNvPicPr>
            <a:picLocks noChangeAspect="1"/>
          </p:cNvPicPr>
          <p:nvPr userDrawn="1"/>
        </p:nvPicPr>
        <p:blipFill rotWithShape="1">
          <a:blip r:embed="rId3" cstate="hqprint">
            <a:alphaModFix amt="20000"/>
            <a:extLst>
              <a:ext uri="{28A0092B-C50C-407E-A947-70E740481C1C}">
                <a14:useLocalDpi xmlns:a14="http://schemas.microsoft.com/office/drawing/2010/main"/>
              </a:ext>
            </a:extLst>
          </a:blip>
          <a:srcRect/>
          <a:stretch/>
        </p:blipFill>
        <p:spPr>
          <a:xfrm>
            <a:off x="5698173" y="345445"/>
            <a:ext cx="6493827" cy="6512559"/>
          </a:xfrm>
          <a:prstGeom prst="rect">
            <a:avLst/>
          </a:prstGeom>
        </p:spPr>
      </p:pic>
      <p:cxnSp>
        <p:nvCxnSpPr>
          <p:cNvPr id="12" name="Straight Connector 11">
            <a:extLst>
              <a:ext uri="{FF2B5EF4-FFF2-40B4-BE49-F238E27FC236}">
                <a16:creationId xmlns:a16="http://schemas.microsoft.com/office/drawing/2014/main" id="{18BB047F-5693-4BAA-AF84-590E24DF2CD5}"/>
              </a:ext>
            </a:extLst>
          </p:cNvPr>
          <p:cNvCxnSpPr/>
          <p:nvPr userDrawn="1"/>
        </p:nvCxnSpPr>
        <p:spPr>
          <a:xfrm>
            <a:off x="898555" y="4643120"/>
            <a:ext cx="479962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97B9282-576B-4831-9D9A-90E9C1F24F84}"/>
              </a:ext>
            </a:extLst>
          </p:cNvPr>
          <p:cNvSpPr>
            <a:spLocks noGrp="1"/>
          </p:cNvSpPr>
          <p:nvPr>
            <p:ph type="title"/>
          </p:nvPr>
        </p:nvSpPr>
        <p:spPr>
          <a:xfrm>
            <a:off x="801529" y="3270154"/>
            <a:ext cx="10515600" cy="1188720"/>
          </a:xfrm>
        </p:spPr>
        <p:txBody>
          <a:bodyPr anchor="b"/>
          <a:lstStyle>
            <a:lvl1pPr>
              <a:lnSpc>
                <a:spcPts val="4200"/>
              </a:lnSpc>
              <a:defRPr sz="3800">
                <a:solidFill>
                  <a:schemeClr val="bg2"/>
                </a:solidFill>
              </a:defRPr>
            </a:lvl1pPr>
          </a:lstStyle>
          <a:p>
            <a:r>
              <a:rPr lang="en-US"/>
              <a:t>Click to edit Master title style</a:t>
            </a:r>
          </a:p>
        </p:txBody>
      </p:sp>
      <p:sp>
        <p:nvSpPr>
          <p:cNvPr id="3" name="Text Placeholder 2">
            <a:extLst>
              <a:ext uri="{FF2B5EF4-FFF2-40B4-BE49-F238E27FC236}">
                <a16:creationId xmlns:a16="http://schemas.microsoft.com/office/drawing/2014/main" id="{D2AF747A-E78C-407B-9DA6-F09207ABB97A}"/>
              </a:ext>
            </a:extLst>
          </p:cNvPr>
          <p:cNvSpPr>
            <a:spLocks noGrp="1"/>
          </p:cNvSpPr>
          <p:nvPr>
            <p:ph type="body" idx="1"/>
          </p:nvPr>
        </p:nvSpPr>
        <p:spPr>
          <a:xfrm>
            <a:off x="801529" y="4857157"/>
            <a:ext cx="10515600" cy="1188720"/>
          </a:xfrm>
        </p:spPr>
        <p:txBody>
          <a:bodyPr/>
          <a:lstStyle>
            <a:lvl1pPr marL="0" indent="0">
              <a:lnSpc>
                <a:spcPts val="3000"/>
              </a:lnSpc>
              <a:spcAft>
                <a:spcPts val="0"/>
              </a:spcAft>
              <a:buNone/>
              <a:defRPr sz="2400">
                <a:solidFill>
                  <a:schemeClr val="bg2"/>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27463768"/>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Section Header Mi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314F00E-183A-42B7-832A-74B258D4F62F}"/>
              </a:ext>
            </a:extLst>
          </p:cNvPr>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a:extLst>
              <a:ext uri="{FF2B5EF4-FFF2-40B4-BE49-F238E27FC236}">
                <a16:creationId xmlns:a16="http://schemas.microsoft.com/office/drawing/2014/main" id="{22AE1629-6CFD-4648-8660-B0316EDAE84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98556" y="1515697"/>
            <a:ext cx="1549017" cy="1553170"/>
          </a:xfrm>
          <a:prstGeom prst="rect">
            <a:avLst/>
          </a:prstGeom>
        </p:spPr>
      </p:pic>
      <p:pic>
        <p:nvPicPr>
          <p:cNvPr id="9" name="Picture 8">
            <a:extLst>
              <a:ext uri="{FF2B5EF4-FFF2-40B4-BE49-F238E27FC236}">
                <a16:creationId xmlns:a16="http://schemas.microsoft.com/office/drawing/2014/main" id="{63E6E6E9-2875-4C46-B366-8553076A8DE6}"/>
              </a:ext>
            </a:extLst>
          </p:cNvPr>
          <p:cNvPicPr>
            <a:picLocks noChangeAspect="1"/>
          </p:cNvPicPr>
          <p:nvPr userDrawn="1"/>
        </p:nvPicPr>
        <p:blipFill rotWithShape="1">
          <a:blip r:embed="rId3" cstate="hqprint">
            <a:alphaModFix amt="20000"/>
            <a:extLst>
              <a:ext uri="{28A0092B-C50C-407E-A947-70E740481C1C}">
                <a14:useLocalDpi xmlns:a14="http://schemas.microsoft.com/office/drawing/2010/main"/>
              </a:ext>
            </a:extLst>
          </a:blip>
          <a:srcRect/>
          <a:stretch/>
        </p:blipFill>
        <p:spPr>
          <a:xfrm>
            <a:off x="5698173" y="345445"/>
            <a:ext cx="6493827" cy="6512559"/>
          </a:xfrm>
          <a:prstGeom prst="rect">
            <a:avLst/>
          </a:prstGeom>
        </p:spPr>
      </p:pic>
      <p:cxnSp>
        <p:nvCxnSpPr>
          <p:cNvPr id="12" name="Straight Connector 11">
            <a:extLst>
              <a:ext uri="{FF2B5EF4-FFF2-40B4-BE49-F238E27FC236}">
                <a16:creationId xmlns:a16="http://schemas.microsoft.com/office/drawing/2014/main" id="{18BB047F-5693-4BAA-AF84-590E24DF2CD5}"/>
              </a:ext>
            </a:extLst>
          </p:cNvPr>
          <p:cNvCxnSpPr/>
          <p:nvPr userDrawn="1"/>
        </p:nvCxnSpPr>
        <p:spPr>
          <a:xfrm>
            <a:off x="898555" y="4643120"/>
            <a:ext cx="479962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97B9282-576B-4831-9D9A-90E9C1F24F84}"/>
              </a:ext>
            </a:extLst>
          </p:cNvPr>
          <p:cNvSpPr>
            <a:spLocks noGrp="1"/>
          </p:cNvSpPr>
          <p:nvPr>
            <p:ph type="title"/>
          </p:nvPr>
        </p:nvSpPr>
        <p:spPr>
          <a:xfrm>
            <a:off x="801529" y="3270154"/>
            <a:ext cx="10515600" cy="1188720"/>
          </a:xfrm>
        </p:spPr>
        <p:txBody>
          <a:bodyPr anchor="b"/>
          <a:lstStyle>
            <a:lvl1pPr>
              <a:lnSpc>
                <a:spcPts val="4200"/>
              </a:lnSpc>
              <a:defRPr sz="3800">
                <a:solidFill>
                  <a:schemeClr val="bg2"/>
                </a:solidFill>
              </a:defRPr>
            </a:lvl1pPr>
          </a:lstStyle>
          <a:p>
            <a:r>
              <a:rPr lang="en-US"/>
              <a:t>Click to edit Master title style</a:t>
            </a:r>
          </a:p>
        </p:txBody>
      </p:sp>
      <p:sp>
        <p:nvSpPr>
          <p:cNvPr id="3" name="Text Placeholder 2">
            <a:extLst>
              <a:ext uri="{FF2B5EF4-FFF2-40B4-BE49-F238E27FC236}">
                <a16:creationId xmlns:a16="http://schemas.microsoft.com/office/drawing/2014/main" id="{D2AF747A-E78C-407B-9DA6-F09207ABB97A}"/>
              </a:ext>
            </a:extLst>
          </p:cNvPr>
          <p:cNvSpPr>
            <a:spLocks noGrp="1"/>
          </p:cNvSpPr>
          <p:nvPr>
            <p:ph type="body" idx="1"/>
          </p:nvPr>
        </p:nvSpPr>
        <p:spPr>
          <a:xfrm>
            <a:off x="801529" y="4857157"/>
            <a:ext cx="10515600" cy="1188720"/>
          </a:xfrm>
        </p:spPr>
        <p:txBody>
          <a:bodyPr/>
          <a:lstStyle>
            <a:lvl1pPr marL="0" indent="0">
              <a:lnSpc>
                <a:spcPts val="3000"/>
              </a:lnSpc>
              <a:spcAft>
                <a:spcPts val="0"/>
              </a:spcAft>
              <a:buNone/>
              <a:defRPr sz="2400">
                <a:solidFill>
                  <a:schemeClr val="bg2"/>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021424265"/>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reserve="1">
  <p:cSld name="Section Header Oran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314F00E-183A-42B7-832A-74B258D4F62F}"/>
              </a:ext>
            </a:extLst>
          </p:cNvPr>
          <p:cNvSpPr/>
          <p:nvPr userDrawn="1"/>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a:extLst>
              <a:ext uri="{FF2B5EF4-FFF2-40B4-BE49-F238E27FC236}">
                <a16:creationId xmlns:a16="http://schemas.microsoft.com/office/drawing/2014/main" id="{22AE1629-6CFD-4648-8660-B0316EDAE84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98556" y="1515697"/>
            <a:ext cx="1549017" cy="1553170"/>
          </a:xfrm>
          <a:prstGeom prst="rect">
            <a:avLst/>
          </a:prstGeom>
        </p:spPr>
      </p:pic>
      <p:pic>
        <p:nvPicPr>
          <p:cNvPr id="9" name="Picture 8">
            <a:extLst>
              <a:ext uri="{FF2B5EF4-FFF2-40B4-BE49-F238E27FC236}">
                <a16:creationId xmlns:a16="http://schemas.microsoft.com/office/drawing/2014/main" id="{63E6E6E9-2875-4C46-B366-8553076A8DE6}"/>
              </a:ext>
            </a:extLst>
          </p:cNvPr>
          <p:cNvPicPr>
            <a:picLocks noChangeAspect="1"/>
          </p:cNvPicPr>
          <p:nvPr userDrawn="1"/>
        </p:nvPicPr>
        <p:blipFill rotWithShape="1">
          <a:blip r:embed="rId3" cstate="hqprint">
            <a:alphaModFix amt="20000"/>
            <a:extLst>
              <a:ext uri="{28A0092B-C50C-407E-A947-70E740481C1C}">
                <a14:useLocalDpi xmlns:a14="http://schemas.microsoft.com/office/drawing/2010/main"/>
              </a:ext>
            </a:extLst>
          </a:blip>
          <a:srcRect/>
          <a:stretch/>
        </p:blipFill>
        <p:spPr>
          <a:xfrm>
            <a:off x="5698173" y="345445"/>
            <a:ext cx="6493827" cy="6512559"/>
          </a:xfrm>
          <a:prstGeom prst="rect">
            <a:avLst/>
          </a:prstGeom>
        </p:spPr>
      </p:pic>
      <p:cxnSp>
        <p:nvCxnSpPr>
          <p:cNvPr id="12" name="Straight Connector 11">
            <a:extLst>
              <a:ext uri="{FF2B5EF4-FFF2-40B4-BE49-F238E27FC236}">
                <a16:creationId xmlns:a16="http://schemas.microsoft.com/office/drawing/2014/main" id="{18BB047F-5693-4BAA-AF84-590E24DF2CD5}"/>
              </a:ext>
            </a:extLst>
          </p:cNvPr>
          <p:cNvCxnSpPr/>
          <p:nvPr userDrawn="1"/>
        </p:nvCxnSpPr>
        <p:spPr>
          <a:xfrm>
            <a:off x="898555" y="4643120"/>
            <a:ext cx="479962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97B9282-576B-4831-9D9A-90E9C1F24F84}"/>
              </a:ext>
            </a:extLst>
          </p:cNvPr>
          <p:cNvSpPr>
            <a:spLocks noGrp="1"/>
          </p:cNvSpPr>
          <p:nvPr>
            <p:ph type="title"/>
          </p:nvPr>
        </p:nvSpPr>
        <p:spPr>
          <a:xfrm>
            <a:off x="801529" y="3270154"/>
            <a:ext cx="10515600" cy="1188720"/>
          </a:xfrm>
        </p:spPr>
        <p:txBody>
          <a:bodyPr anchor="b"/>
          <a:lstStyle>
            <a:lvl1pPr>
              <a:lnSpc>
                <a:spcPts val="4200"/>
              </a:lnSpc>
              <a:defRPr sz="3800">
                <a:solidFill>
                  <a:schemeClr val="bg2"/>
                </a:solidFill>
              </a:defRPr>
            </a:lvl1pPr>
          </a:lstStyle>
          <a:p>
            <a:r>
              <a:rPr lang="en-US"/>
              <a:t>Click to edit Master title style</a:t>
            </a:r>
          </a:p>
        </p:txBody>
      </p:sp>
      <p:sp>
        <p:nvSpPr>
          <p:cNvPr id="3" name="Text Placeholder 2">
            <a:extLst>
              <a:ext uri="{FF2B5EF4-FFF2-40B4-BE49-F238E27FC236}">
                <a16:creationId xmlns:a16="http://schemas.microsoft.com/office/drawing/2014/main" id="{D2AF747A-E78C-407B-9DA6-F09207ABB97A}"/>
              </a:ext>
            </a:extLst>
          </p:cNvPr>
          <p:cNvSpPr>
            <a:spLocks noGrp="1"/>
          </p:cNvSpPr>
          <p:nvPr>
            <p:ph type="body" idx="1"/>
          </p:nvPr>
        </p:nvSpPr>
        <p:spPr>
          <a:xfrm>
            <a:off x="801529" y="4857157"/>
            <a:ext cx="10515600" cy="1188720"/>
          </a:xfrm>
        </p:spPr>
        <p:txBody>
          <a:bodyPr/>
          <a:lstStyle>
            <a:lvl1pPr marL="0" indent="0">
              <a:lnSpc>
                <a:spcPts val="3000"/>
              </a:lnSpc>
              <a:spcAft>
                <a:spcPts val="0"/>
              </a:spcAft>
              <a:buNone/>
              <a:defRPr sz="2400">
                <a:solidFill>
                  <a:schemeClr val="bg2"/>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237009377"/>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Intro and Conten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3D6282A-5FB2-45DE-BCD0-3A3A88500D4D}"/>
              </a:ext>
            </a:extLst>
          </p:cNvPr>
          <p:cNvSpPr>
            <a:spLocks noGrp="1"/>
          </p:cNvSpPr>
          <p:nvPr>
            <p:ph type="pic" sz="quarter" idx="10"/>
          </p:nvPr>
        </p:nvSpPr>
        <p:spPr>
          <a:xfrm>
            <a:off x="7019568" y="0"/>
            <a:ext cx="4297680" cy="6858000"/>
          </a:xfrm>
          <a:solidFill>
            <a:schemeClr val="tx1"/>
          </a:solidFill>
        </p:spPr>
        <p:txBody>
          <a:bodyPr anchor="ctr"/>
          <a:lstStyle>
            <a:lvl1pPr marL="0" indent="0" algn="ctr">
              <a:buFont typeface="Arial" panose="020B0604020202020204" pitchFamily="34" charset="0"/>
              <a:buNone/>
              <a:defRPr>
                <a:solidFill>
                  <a:schemeClr val="bg2"/>
                </a:solidFill>
              </a:defRPr>
            </a:lvl1pPr>
          </a:lstStyle>
          <a:p>
            <a:r>
              <a:rPr lang="en-US"/>
              <a:t>Click icon to add picture</a:t>
            </a:r>
          </a:p>
        </p:txBody>
      </p:sp>
      <p:sp>
        <p:nvSpPr>
          <p:cNvPr id="2" name="Title 1">
            <a:extLst>
              <a:ext uri="{FF2B5EF4-FFF2-40B4-BE49-F238E27FC236}">
                <a16:creationId xmlns:a16="http://schemas.microsoft.com/office/drawing/2014/main" id="{B6978C19-75D1-4E1D-BD27-0E19DB09ECA3}"/>
              </a:ext>
            </a:extLst>
          </p:cNvPr>
          <p:cNvSpPr>
            <a:spLocks noGrp="1"/>
          </p:cNvSpPr>
          <p:nvPr>
            <p:ph type="title"/>
          </p:nvPr>
        </p:nvSpPr>
        <p:spPr>
          <a:xfrm>
            <a:off x="838200" y="1242644"/>
            <a:ext cx="5760720" cy="9144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F487531B-20FD-4FD2-B5C5-F49714F73F52}"/>
              </a:ext>
            </a:extLst>
          </p:cNvPr>
          <p:cNvSpPr>
            <a:spLocks noGrp="1"/>
          </p:cNvSpPr>
          <p:nvPr>
            <p:ph idx="1"/>
          </p:nvPr>
        </p:nvSpPr>
        <p:spPr>
          <a:xfrm>
            <a:off x="838200" y="2266408"/>
            <a:ext cx="5760720" cy="3749040"/>
          </a:xfrm>
        </p:spPr>
        <p:txBody>
          <a:bodyPr/>
          <a:lstStyle>
            <a:lvl1pPr marL="0" indent="0">
              <a:buFont typeface="Arial" panose="020B0604020202020204" pitchFamily="34" charset="0"/>
              <a:buNone/>
              <a:defRPr>
                <a:solidFill>
                  <a:schemeClr val="accent1"/>
                </a:solidFill>
              </a:defRPr>
            </a:lvl1pPr>
            <a:lvl2pPr marL="282561" indent="-282561">
              <a:buSzPct val="80000"/>
              <a:buFontTx/>
              <a:buBlip>
                <a:blip r:embed="rId2"/>
              </a:buBlip>
              <a:defRPr sz="1800"/>
            </a:lvl2pPr>
            <a:lvl3pPr marL="685766" indent="-283450">
              <a:buFont typeface="Arial" panose="020B0604020202020204" pitchFamily="34" charset="0"/>
              <a:buChar char="–"/>
              <a:defRPr sz="16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639427790"/>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Big Title/Section Gra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314F00E-183A-42B7-832A-74B258D4F62F}"/>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297B9282-576B-4831-9D9A-90E9C1F24F84}"/>
              </a:ext>
            </a:extLst>
          </p:cNvPr>
          <p:cNvSpPr>
            <a:spLocks noGrp="1"/>
          </p:cNvSpPr>
          <p:nvPr>
            <p:ph type="title"/>
          </p:nvPr>
        </p:nvSpPr>
        <p:spPr>
          <a:xfrm>
            <a:off x="801529" y="742950"/>
            <a:ext cx="8686800" cy="3563524"/>
          </a:xfrm>
        </p:spPr>
        <p:txBody>
          <a:bodyPr anchor="b"/>
          <a:lstStyle>
            <a:lvl1pPr>
              <a:lnSpc>
                <a:spcPts val="7000"/>
              </a:lnSpc>
              <a:defRPr sz="6000">
                <a:solidFill>
                  <a:schemeClr val="bg2"/>
                </a:solidFill>
              </a:defRPr>
            </a:lvl1pPr>
          </a:lstStyle>
          <a:p>
            <a:r>
              <a:rPr lang="en-US"/>
              <a:t>Click to edit Master title style</a:t>
            </a:r>
          </a:p>
        </p:txBody>
      </p:sp>
      <p:sp>
        <p:nvSpPr>
          <p:cNvPr id="3" name="Text Placeholder 2">
            <a:extLst>
              <a:ext uri="{FF2B5EF4-FFF2-40B4-BE49-F238E27FC236}">
                <a16:creationId xmlns:a16="http://schemas.microsoft.com/office/drawing/2014/main" id="{D2AF747A-E78C-407B-9DA6-F09207ABB97A}"/>
              </a:ext>
            </a:extLst>
          </p:cNvPr>
          <p:cNvSpPr>
            <a:spLocks noGrp="1"/>
          </p:cNvSpPr>
          <p:nvPr>
            <p:ph type="body" idx="1"/>
          </p:nvPr>
        </p:nvSpPr>
        <p:spPr>
          <a:xfrm>
            <a:off x="801529" y="4857157"/>
            <a:ext cx="8686800" cy="1188720"/>
          </a:xfrm>
        </p:spPr>
        <p:txBody>
          <a:bodyPr/>
          <a:lstStyle>
            <a:lvl1pPr marL="0" indent="0">
              <a:lnSpc>
                <a:spcPts val="3000"/>
              </a:lnSpc>
              <a:spcAft>
                <a:spcPts val="0"/>
              </a:spcAft>
              <a:buNone/>
              <a:defRPr sz="2400">
                <a:solidFill>
                  <a:schemeClr val="bg2"/>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Click to edit Master text styles</a:t>
            </a:r>
          </a:p>
        </p:txBody>
      </p:sp>
      <p:pic>
        <p:nvPicPr>
          <p:cNvPr id="16" name="Picture 15">
            <a:extLst>
              <a:ext uri="{FF2B5EF4-FFF2-40B4-BE49-F238E27FC236}">
                <a16:creationId xmlns:a16="http://schemas.microsoft.com/office/drawing/2014/main" id="{A18B2CC2-F7CA-4269-A426-15B7BD8DA377}"/>
              </a:ext>
            </a:extLst>
          </p:cNvPr>
          <p:cNvPicPr>
            <a:picLocks noChangeAspect="1"/>
          </p:cNvPicPr>
          <p:nvPr userDrawn="1"/>
        </p:nvPicPr>
        <p:blipFill rotWithShape="1">
          <a:blip r:embed="rId2" cstate="hqprint">
            <a:alphaModFix amt="20000"/>
            <a:extLst>
              <a:ext uri="{28A0092B-C50C-407E-A947-70E740481C1C}">
                <a14:useLocalDpi xmlns:a14="http://schemas.microsoft.com/office/drawing/2010/main"/>
              </a:ext>
            </a:extLst>
          </a:blip>
          <a:srcRect/>
          <a:stretch/>
        </p:blipFill>
        <p:spPr>
          <a:xfrm>
            <a:off x="5724254" y="0"/>
            <a:ext cx="6467751" cy="6299200"/>
          </a:xfrm>
          <a:prstGeom prst="rect">
            <a:avLst/>
          </a:prstGeom>
        </p:spPr>
      </p:pic>
      <p:cxnSp>
        <p:nvCxnSpPr>
          <p:cNvPr id="20" name="Straight Connector 19">
            <a:extLst>
              <a:ext uri="{FF2B5EF4-FFF2-40B4-BE49-F238E27FC236}">
                <a16:creationId xmlns:a16="http://schemas.microsoft.com/office/drawing/2014/main" id="{D0AD6708-AE3E-4146-8387-736EB213885F}"/>
              </a:ext>
            </a:extLst>
          </p:cNvPr>
          <p:cNvCxnSpPr/>
          <p:nvPr userDrawn="1"/>
        </p:nvCxnSpPr>
        <p:spPr>
          <a:xfrm>
            <a:off x="898555" y="4582160"/>
            <a:ext cx="479962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2702548"/>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secHead" preserve="1">
  <p:cSld name="Big Title/Section Go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314F00E-183A-42B7-832A-74B258D4F62F}"/>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297B9282-576B-4831-9D9A-90E9C1F24F84}"/>
              </a:ext>
            </a:extLst>
          </p:cNvPr>
          <p:cNvSpPr>
            <a:spLocks noGrp="1"/>
          </p:cNvSpPr>
          <p:nvPr>
            <p:ph type="title"/>
          </p:nvPr>
        </p:nvSpPr>
        <p:spPr>
          <a:xfrm>
            <a:off x="801529" y="742950"/>
            <a:ext cx="8686800" cy="3563524"/>
          </a:xfrm>
        </p:spPr>
        <p:txBody>
          <a:bodyPr anchor="b"/>
          <a:lstStyle>
            <a:lvl1pPr>
              <a:lnSpc>
                <a:spcPts val="7000"/>
              </a:lnSpc>
              <a:defRPr sz="6000">
                <a:solidFill>
                  <a:schemeClr val="bg2"/>
                </a:solidFill>
              </a:defRPr>
            </a:lvl1pPr>
          </a:lstStyle>
          <a:p>
            <a:r>
              <a:rPr lang="en-US"/>
              <a:t>Click to edit Master title style</a:t>
            </a:r>
          </a:p>
        </p:txBody>
      </p:sp>
      <p:sp>
        <p:nvSpPr>
          <p:cNvPr id="3" name="Text Placeholder 2">
            <a:extLst>
              <a:ext uri="{FF2B5EF4-FFF2-40B4-BE49-F238E27FC236}">
                <a16:creationId xmlns:a16="http://schemas.microsoft.com/office/drawing/2014/main" id="{D2AF747A-E78C-407B-9DA6-F09207ABB97A}"/>
              </a:ext>
            </a:extLst>
          </p:cNvPr>
          <p:cNvSpPr>
            <a:spLocks noGrp="1"/>
          </p:cNvSpPr>
          <p:nvPr>
            <p:ph type="body" idx="1"/>
          </p:nvPr>
        </p:nvSpPr>
        <p:spPr>
          <a:xfrm>
            <a:off x="801529" y="4857157"/>
            <a:ext cx="8686800" cy="1188720"/>
          </a:xfrm>
        </p:spPr>
        <p:txBody>
          <a:bodyPr/>
          <a:lstStyle>
            <a:lvl1pPr marL="0" indent="0">
              <a:lnSpc>
                <a:spcPts val="3000"/>
              </a:lnSpc>
              <a:spcAft>
                <a:spcPts val="0"/>
              </a:spcAft>
              <a:buNone/>
              <a:defRPr sz="2400">
                <a:solidFill>
                  <a:schemeClr val="bg2"/>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Click to edit Master text styles</a:t>
            </a:r>
          </a:p>
        </p:txBody>
      </p:sp>
      <p:pic>
        <p:nvPicPr>
          <p:cNvPr id="16" name="Picture 15">
            <a:extLst>
              <a:ext uri="{FF2B5EF4-FFF2-40B4-BE49-F238E27FC236}">
                <a16:creationId xmlns:a16="http://schemas.microsoft.com/office/drawing/2014/main" id="{A18B2CC2-F7CA-4269-A426-15B7BD8DA377}"/>
              </a:ext>
            </a:extLst>
          </p:cNvPr>
          <p:cNvPicPr>
            <a:picLocks noChangeAspect="1"/>
          </p:cNvPicPr>
          <p:nvPr userDrawn="1"/>
        </p:nvPicPr>
        <p:blipFill rotWithShape="1">
          <a:blip r:embed="rId2" cstate="hqprint">
            <a:alphaModFix amt="20000"/>
            <a:extLst>
              <a:ext uri="{28A0092B-C50C-407E-A947-70E740481C1C}">
                <a14:useLocalDpi xmlns:a14="http://schemas.microsoft.com/office/drawing/2010/main"/>
              </a:ext>
            </a:extLst>
          </a:blip>
          <a:srcRect/>
          <a:stretch/>
        </p:blipFill>
        <p:spPr>
          <a:xfrm>
            <a:off x="5724254" y="0"/>
            <a:ext cx="6467751" cy="6299200"/>
          </a:xfrm>
          <a:prstGeom prst="rect">
            <a:avLst/>
          </a:prstGeom>
        </p:spPr>
      </p:pic>
      <p:cxnSp>
        <p:nvCxnSpPr>
          <p:cNvPr id="20" name="Straight Connector 19">
            <a:extLst>
              <a:ext uri="{FF2B5EF4-FFF2-40B4-BE49-F238E27FC236}">
                <a16:creationId xmlns:a16="http://schemas.microsoft.com/office/drawing/2014/main" id="{D0AD6708-AE3E-4146-8387-736EB213885F}"/>
              </a:ext>
            </a:extLst>
          </p:cNvPr>
          <p:cNvCxnSpPr/>
          <p:nvPr userDrawn="1"/>
        </p:nvCxnSpPr>
        <p:spPr>
          <a:xfrm>
            <a:off x="898555" y="4582160"/>
            <a:ext cx="479962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7360132"/>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secHead" preserve="1">
  <p:cSld name="Big Title/Section Blu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314F00E-183A-42B7-832A-74B258D4F62F}"/>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297B9282-576B-4831-9D9A-90E9C1F24F84}"/>
              </a:ext>
            </a:extLst>
          </p:cNvPr>
          <p:cNvSpPr>
            <a:spLocks noGrp="1"/>
          </p:cNvSpPr>
          <p:nvPr>
            <p:ph type="title"/>
          </p:nvPr>
        </p:nvSpPr>
        <p:spPr>
          <a:xfrm>
            <a:off x="801529" y="742950"/>
            <a:ext cx="8686800" cy="3563524"/>
          </a:xfrm>
        </p:spPr>
        <p:txBody>
          <a:bodyPr anchor="b"/>
          <a:lstStyle>
            <a:lvl1pPr>
              <a:lnSpc>
                <a:spcPts val="7000"/>
              </a:lnSpc>
              <a:defRPr sz="6000">
                <a:solidFill>
                  <a:schemeClr val="bg2"/>
                </a:solidFill>
              </a:defRPr>
            </a:lvl1pPr>
          </a:lstStyle>
          <a:p>
            <a:r>
              <a:rPr lang="en-US"/>
              <a:t>Click to edit Master title style</a:t>
            </a:r>
          </a:p>
        </p:txBody>
      </p:sp>
      <p:sp>
        <p:nvSpPr>
          <p:cNvPr id="3" name="Text Placeholder 2">
            <a:extLst>
              <a:ext uri="{FF2B5EF4-FFF2-40B4-BE49-F238E27FC236}">
                <a16:creationId xmlns:a16="http://schemas.microsoft.com/office/drawing/2014/main" id="{D2AF747A-E78C-407B-9DA6-F09207ABB97A}"/>
              </a:ext>
            </a:extLst>
          </p:cNvPr>
          <p:cNvSpPr>
            <a:spLocks noGrp="1"/>
          </p:cNvSpPr>
          <p:nvPr>
            <p:ph type="body" idx="1"/>
          </p:nvPr>
        </p:nvSpPr>
        <p:spPr>
          <a:xfrm>
            <a:off x="801529" y="4857157"/>
            <a:ext cx="8686800" cy="1188720"/>
          </a:xfrm>
        </p:spPr>
        <p:txBody>
          <a:bodyPr/>
          <a:lstStyle>
            <a:lvl1pPr marL="0" indent="0">
              <a:lnSpc>
                <a:spcPts val="3000"/>
              </a:lnSpc>
              <a:spcAft>
                <a:spcPts val="0"/>
              </a:spcAft>
              <a:buNone/>
              <a:defRPr sz="2400">
                <a:solidFill>
                  <a:schemeClr val="bg2"/>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Click to edit Master text styles</a:t>
            </a:r>
          </a:p>
        </p:txBody>
      </p:sp>
      <p:pic>
        <p:nvPicPr>
          <p:cNvPr id="16" name="Picture 15">
            <a:extLst>
              <a:ext uri="{FF2B5EF4-FFF2-40B4-BE49-F238E27FC236}">
                <a16:creationId xmlns:a16="http://schemas.microsoft.com/office/drawing/2014/main" id="{A18B2CC2-F7CA-4269-A426-15B7BD8DA377}"/>
              </a:ext>
            </a:extLst>
          </p:cNvPr>
          <p:cNvPicPr>
            <a:picLocks noChangeAspect="1"/>
          </p:cNvPicPr>
          <p:nvPr userDrawn="1"/>
        </p:nvPicPr>
        <p:blipFill rotWithShape="1">
          <a:blip r:embed="rId2" cstate="hqprint">
            <a:alphaModFix amt="20000"/>
            <a:extLst>
              <a:ext uri="{28A0092B-C50C-407E-A947-70E740481C1C}">
                <a14:useLocalDpi xmlns:a14="http://schemas.microsoft.com/office/drawing/2010/main"/>
              </a:ext>
            </a:extLst>
          </a:blip>
          <a:srcRect/>
          <a:stretch/>
        </p:blipFill>
        <p:spPr>
          <a:xfrm>
            <a:off x="5724254" y="0"/>
            <a:ext cx="6467751" cy="6299200"/>
          </a:xfrm>
          <a:prstGeom prst="rect">
            <a:avLst/>
          </a:prstGeom>
        </p:spPr>
      </p:pic>
      <p:cxnSp>
        <p:nvCxnSpPr>
          <p:cNvPr id="20" name="Straight Connector 19">
            <a:extLst>
              <a:ext uri="{FF2B5EF4-FFF2-40B4-BE49-F238E27FC236}">
                <a16:creationId xmlns:a16="http://schemas.microsoft.com/office/drawing/2014/main" id="{D0AD6708-AE3E-4146-8387-736EB213885F}"/>
              </a:ext>
            </a:extLst>
          </p:cNvPr>
          <p:cNvCxnSpPr/>
          <p:nvPr userDrawn="1"/>
        </p:nvCxnSpPr>
        <p:spPr>
          <a:xfrm>
            <a:off x="898555" y="4582160"/>
            <a:ext cx="479962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0399653"/>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secHead" preserve="1">
  <p:cSld name="Big Title/Section Gree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314F00E-183A-42B7-832A-74B258D4F62F}"/>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297B9282-576B-4831-9D9A-90E9C1F24F84}"/>
              </a:ext>
            </a:extLst>
          </p:cNvPr>
          <p:cNvSpPr>
            <a:spLocks noGrp="1"/>
          </p:cNvSpPr>
          <p:nvPr>
            <p:ph type="title"/>
          </p:nvPr>
        </p:nvSpPr>
        <p:spPr>
          <a:xfrm>
            <a:off x="801529" y="742950"/>
            <a:ext cx="8686800" cy="3563524"/>
          </a:xfrm>
        </p:spPr>
        <p:txBody>
          <a:bodyPr anchor="b"/>
          <a:lstStyle>
            <a:lvl1pPr>
              <a:lnSpc>
                <a:spcPts val="7000"/>
              </a:lnSpc>
              <a:defRPr sz="6000">
                <a:solidFill>
                  <a:schemeClr val="bg2"/>
                </a:solidFill>
              </a:defRPr>
            </a:lvl1pPr>
          </a:lstStyle>
          <a:p>
            <a:r>
              <a:rPr lang="en-US"/>
              <a:t>Click to edit Master title style</a:t>
            </a:r>
          </a:p>
        </p:txBody>
      </p:sp>
      <p:sp>
        <p:nvSpPr>
          <p:cNvPr id="3" name="Text Placeholder 2">
            <a:extLst>
              <a:ext uri="{FF2B5EF4-FFF2-40B4-BE49-F238E27FC236}">
                <a16:creationId xmlns:a16="http://schemas.microsoft.com/office/drawing/2014/main" id="{D2AF747A-E78C-407B-9DA6-F09207ABB97A}"/>
              </a:ext>
            </a:extLst>
          </p:cNvPr>
          <p:cNvSpPr>
            <a:spLocks noGrp="1"/>
          </p:cNvSpPr>
          <p:nvPr>
            <p:ph type="body" idx="1"/>
          </p:nvPr>
        </p:nvSpPr>
        <p:spPr>
          <a:xfrm>
            <a:off x="801529" y="4857157"/>
            <a:ext cx="8686800" cy="1188720"/>
          </a:xfrm>
        </p:spPr>
        <p:txBody>
          <a:bodyPr/>
          <a:lstStyle>
            <a:lvl1pPr marL="0" indent="0">
              <a:lnSpc>
                <a:spcPts val="3000"/>
              </a:lnSpc>
              <a:spcAft>
                <a:spcPts val="0"/>
              </a:spcAft>
              <a:buNone/>
              <a:defRPr sz="2400">
                <a:solidFill>
                  <a:schemeClr val="bg2"/>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Click to edit Master text styles</a:t>
            </a:r>
          </a:p>
        </p:txBody>
      </p:sp>
      <p:pic>
        <p:nvPicPr>
          <p:cNvPr id="16" name="Picture 15">
            <a:extLst>
              <a:ext uri="{FF2B5EF4-FFF2-40B4-BE49-F238E27FC236}">
                <a16:creationId xmlns:a16="http://schemas.microsoft.com/office/drawing/2014/main" id="{A18B2CC2-F7CA-4269-A426-15B7BD8DA377}"/>
              </a:ext>
            </a:extLst>
          </p:cNvPr>
          <p:cNvPicPr>
            <a:picLocks noChangeAspect="1"/>
          </p:cNvPicPr>
          <p:nvPr userDrawn="1"/>
        </p:nvPicPr>
        <p:blipFill rotWithShape="1">
          <a:blip r:embed="rId2" cstate="hqprint">
            <a:alphaModFix amt="20000"/>
            <a:extLst>
              <a:ext uri="{28A0092B-C50C-407E-A947-70E740481C1C}">
                <a14:useLocalDpi xmlns:a14="http://schemas.microsoft.com/office/drawing/2010/main"/>
              </a:ext>
            </a:extLst>
          </a:blip>
          <a:srcRect/>
          <a:stretch/>
        </p:blipFill>
        <p:spPr>
          <a:xfrm>
            <a:off x="5724254" y="0"/>
            <a:ext cx="6467751" cy="6299200"/>
          </a:xfrm>
          <a:prstGeom prst="rect">
            <a:avLst/>
          </a:prstGeom>
        </p:spPr>
      </p:pic>
      <p:cxnSp>
        <p:nvCxnSpPr>
          <p:cNvPr id="20" name="Straight Connector 19">
            <a:extLst>
              <a:ext uri="{FF2B5EF4-FFF2-40B4-BE49-F238E27FC236}">
                <a16:creationId xmlns:a16="http://schemas.microsoft.com/office/drawing/2014/main" id="{D0AD6708-AE3E-4146-8387-736EB213885F}"/>
              </a:ext>
            </a:extLst>
          </p:cNvPr>
          <p:cNvCxnSpPr/>
          <p:nvPr userDrawn="1"/>
        </p:nvCxnSpPr>
        <p:spPr>
          <a:xfrm>
            <a:off x="898555" y="4582160"/>
            <a:ext cx="479962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6032055"/>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secHead" preserve="1">
  <p:cSld name="Big Title/Section Mi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314F00E-183A-42B7-832A-74B258D4F62F}"/>
              </a:ext>
            </a:extLst>
          </p:cNvPr>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297B9282-576B-4831-9D9A-90E9C1F24F84}"/>
              </a:ext>
            </a:extLst>
          </p:cNvPr>
          <p:cNvSpPr>
            <a:spLocks noGrp="1"/>
          </p:cNvSpPr>
          <p:nvPr>
            <p:ph type="title"/>
          </p:nvPr>
        </p:nvSpPr>
        <p:spPr>
          <a:xfrm>
            <a:off x="801529" y="742950"/>
            <a:ext cx="8686800" cy="3563524"/>
          </a:xfrm>
        </p:spPr>
        <p:txBody>
          <a:bodyPr anchor="b"/>
          <a:lstStyle>
            <a:lvl1pPr>
              <a:lnSpc>
                <a:spcPts val="7000"/>
              </a:lnSpc>
              <a:defRPr sz="6000">
                <a:solidFill>
                  <a:schemeClr val="bg2"/>
                </a:solidFill>
              </a:defRPr>
            </a:lvl1pPr>
          </a:lstStyle>
          <a:p>
            <a:r>
              <a:rPr lang="en-US"/>
              <a:t>Click to edit Master title style</a:t>
            </a:r>
          </a:p>
        </p:txBody>
      </p:sp>
      <p:sp>
        <p:nvSpPr>
          <p:cNvPr id="3" name="Text Placeholder 2">
            <a:extLst>
              <a:ext uri="{FF2B5EF4-FFF2-40B4-BE49-F238E27FC236}">
                <a16:creationId xmlns:a16="http://schemas.microsoft.com/office/drawing/2014/main" id="{D2AF747A-E78C-407B-9DA6-F09207ABB97A}"/>
              </a:ext>
            </a:extLst>
          </p:cNvPr>
          <p:cNvSpPr>
            <a:spLocks noGrp="1"/>
          </p:cNvSpPr>
          <p:nvPr>
            <p:ph type="body" idx="1"/>
          </p:nvPr>
        </p:nvSpPr>
        <p:spPr>
          <a:xfrm>
            <a:off x="801529" y="4857157"/>
            <a:ext cx="8686800" cy="1188720"/>
          </a:xfrm>
        </p:spPr>
        <p:txBody>
          <a:bodyPr/>
          <a:lstStyle>
            <a:lvl1pPr marL="0" indent="0">
              <a:lnSpc>
                <a:spcPts val="3000"/>
              </a:lnSpc>
              <a:spcAft>
                <a:spcPts val="0"/>
              </a:spcAft>
              <a:buNone/>
              <a:defRPr sz="2400">
                <a:solidFill>
                  <a:schemeClr val="bg2"/>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Click to edit Master text styles</a:t>
            </a:r>
          </a:p>
        </p:txBody>
      </p:sp>
      <p:pic>
        <p:nvPicPr>
          <p:cNvPr id="16" name="Picture 15">
            <a:extLst>
              <a:ext uri="{FF2B5EF4-FFF2-40B4-BE49-F238E27FC236}">
                <a16:creationId xmlns:a16="http://schemas.microsoft.com/office/drawing/2014/main" id="{A18B2CC2-F7CA-4269-A426-15B7BD8DA377}"/>
              </a:ext>
            </a:extLst>
          </p:cNvPr>
          <p:cNvPicPr>
            <a:picLocks noChangeAspect="1"/>
          </p:cNvPicPr>
          <p:nvPr userDrawn="1"/>
        </p:nvPicPr>
        <p:blipFill rotWithShape="1">
          <a:blip r:embed="rId2" cstate="hqprint">
            <a:alphaModFix amt="20000"/>
            <a:extLst>
              <a:ext uri="{28A0092B-C50C-407E-A947-70E740481C1C}">
                <a14:useLocalDpi xmlns:a14="http://schemas.microsoft.com/office/drawing/2010/main"/>
              </a:ext>
            </a:extLst>
          </a:blip>
          <a:srcRect/>
          <a:stretch/>
        </p:blipFill>
        <p:spPr>
          <a:xfrm>
            <a:off x="5724254" y="0"/>
            <a:ext cx="6467751" cy="6299200"/>
          </a:xfrm>
          <a:prstGeom prst="rect">
            <a:avLst/>
          </a:prstGeom>
        </p:spPr>
      </p:pic>
      <p:cxnSp>
        <p:nvCxnSpPr>
          <p:cNvPr id="20" name="Straight Connector 19">
            <a:extLst>
              <a:ext uri="{FF2B5EF4-FFF2-40B4-BE49-F238E27FC236}">
                <a16:creationId xmlns:a16="http://schemas.microsoft.com/office/drawing/2014/main" id="{D0AD6708-AE3E-4146-8387-736EB213885F}"/>
              </a:ext>
            </a:extLst>
          </p:cNvPr>
          <p:cNvCxnSpPr/>
          <p:nvPr userDrawn="1"/>
        </p:nvCxnSpPr>
        <p:spPr>
          <a:xfrm>
            <a:off x="898555" y="4582160"/>
            <a:ext cx="479962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0994396"/>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Big Title/Section Oran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314F00E-183A-42B7-832A-74B258D4F62F}"/>
              </a:ext>
            </a:extLst>
          </p:cNvPr>
          <p:cNvSpPr/>
          <p:nvPr userDrawn="1"/>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297B9282-576B-4831-9D9A-90E9C1F24F84}"/>
              </a:ext>
            </a:extLst>
          </p:cNvPr>
          <p:cNvSpPr>
            <a:spLocks noGrp="1"/>
          </p:cNvSpPr>
          <p:nvPr>
            <p:ph type="title"/>
          </p:nvPr>
        </p:nvSpPr>
        <p:spPr>
          <a:xfrm>
            <a:off x="801529" y="742950"/>
            <a:ext cx="8686800" cy="3563524"/>
          </a:xfrm>
        </p:spPr>
        <p:txBody>
          <a:bodyPr anchor="b"/>
          <a:lstStyle>
            <a:lvl1pPr>
              <a:lnSpc>
                <a:spcPts val="7000"/>
              </a:lnSpc>
              <a:defRPr sz="6000">
                <a:solidFill>
                  <a:schemeClr val="bg2"/>
                </a:solidFill>
              </a:defRPr>
            </a:lvl1pPr>
          </a:lstStyle>
          <a:p>
            <a:r>
              <a:rPr lang="en-US"/>
              <a:t>Click to edit Master title style</a:t>
            </a:r>
          </a:p>
        </p:txBody>
      </p:sp>
      <p:sp>
        <p:nvSpPr>
          <p:cNvPr id="3" name="Text Placeholder 2">
            <a:extLst>
              <a:ext uri="{FF2B5EF4-FFF2-40B4-BE49-F238E27FC236}">
                <a16:creationId xmlns:a16="http://schemas.microsoft.com/office/drawing/2014/main" id="{D2AF747A-E78C-407B-9DA6-F09207ABB97A}"/>
              </a:ext>
            </a:extLst>
          </p:cNvPr>
          <p:cNvSpPr>
            <a:spLocks noGrp="1"/>
          </p:cNvSpPr>
          <p:nvPr>
            <p:ph type="body" idx="1"/>
          </p:nvPr>
        </p:nvSpPr>
        <p:spPr>
          <a:xfrm>
            <a:off x="801529" y="4857157"/>
            <a:ext cx="8686800" cy="1188720"/>
          </a:xfrm>
        </p:spPr>
        <p:txBody>
          <a:bodyPr/>
          <a:lstStyle>
            <a:lvl1pPr marL="0" indent="0">
              <a:lnSpc>
                <a:spcPts val="3000"/>
              </a:lnSpc>
              <a:spcAft>
                <a:spcPts val="0"/>
              </a:spcAft>
              <a:buNone/>
              <a:defRPr sz="2400">
                <a:solidFill>
                  <a:schemeClr val="bg2"/>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Click to edit Master text styles</a:t>
            </a:r>
          </a:p>
        </p:txBody>
      </p:sp>
      <p:pic>
        <p:nvPicPr>
          <p:cNvPr id="16" name="Picture 15">
            <a:extLst>
              <a:ext uri="{FF2B5EF4-FFF2-40B4-BE49-F238E27FC236}">
                <a16:creationId xmlns:a16="http://schemas.microsoft.com/office/drawing/2014/main" id="{A18B2CC2-F7CA-4269-A426-15B7BD8DA377}"/>
              </a:ext>
            </a:extLst>
          </p:cNvPr>
          <p:cNvPicPr>
            <a:picLocks noChangeAspect="1"/>
          </p:cNvPicPr>
          <p:nvPr userDrawn="1"/>
        </p:nvPicPr>
        <p:blipFill rotWithShape="1">
          <a:blip r:embed="rId2" cstate="hqprint">
            <a:alphaModFix amt="20000"/>
            <a:extLst>
              <a:ext uri="{28A0092B-C50C-407E-A947-70E740481C1C}">
                <a14:useLocalDpi xmlns:a14="http://schemas.microsoft.com/office/drawing/2010/main"/>
              </a:ext>
            </a:extLst>
          </a:blip>
          <a:srcRect/>
          <a:stretch/>
        </p:blipFill>
        <p:spPr>
          <a:xfrm>
            <a:off x="5724254" y="0"/>
            <a:ext cx="6467751" cy="6299200"/>
          </a:xfrm>
          <a:prstGeom prst="rect">
            <a:avLst/>
          </a:prstGeom>
        </p:spPr>
      </p:pic>
      <p:cxnSp>
        <p:nvCxnSpPr>
          <p:cNvPr id="20" name="Straight Connector 19">
            <a:extLst>
              <a:ext uri="{FF2B5EF4-FFF2-40B4-BE49-F238E27FC236}">
                <a16:creationId xmlns:a16="http://schemas.microsoft.com/office/drawing/2014/main" id="{D0AD6708-AE3E-4146-8387-736EB213885F}"/>
              </a:ext>
            </a:extLst>
          </p:cNvPr>
          <p:cNvCxnSpPr/>
          <p:nvPr userDrawn="1"/>
        </p:nvCxnSpPr>
        <p:spPr>
          <a:xfrm>
            <a:off x="898555" y="4582160"/>
            <a:ext cx="479962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6351826"/>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Big Title/Section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D91B822-15ED-4567-B117-B23ACCDCFA88}"/>
              </a:ext>
            </a:extLst>
          </p:cNvPr>
          <p:cNvSpPr>
            <a:spLocks noGrp="1"/>
          </p:cNvSpPr>
          <p:nvPr>
            <p:ph type="pic" sz="quarter" idx="10"/>
          </p:nvPr>
        </p:nvSpPr>
        <p:spPr>
          <a:xfrm>
            <a:off x="0" y="0"/>
            <a:ext cx="12192000" cy="6858000"/>
          </a:xfrm>
          <a:solidFill>
            <a:schemeClr val="tx1"/>
          </a:solidFill>
        </p:spPr>
        <p:txBody>
          <a:bodyPr anchor="ctr"/>
          <a:lstStyle>
            <a:lvl1pPr marL="0" indent="0" algn="ctr">
              <a:buFont typeface="Arial" panose="020B0604020202020204" pitchFamily="34" charset="0"/>
              <a:buNone/>
              <a:defRPr>
                <a:solidFill>
                  <a:schemeClr val="bg1"/>
                </a:solidFill>
              </a:defRPr>
            </a:lvl1pPr>
          </a:lstStyle>
          <a:p>
            <a:r>
              <a:rPr lang="en-US"/>
              <a:t>Click icon to add picture</a:t>
            </a:r>
          </a:p>
        </p:txBody>
      </p:sp>
      <p:sp>
        <p:nvSpPr>
          <p:cNvPr id="2" name="Title 1">
            <a:extLst>
              <a:ext uri="{FF2B5EF4-FFF2-40B4-BE49-F238E27FC236}">
                <a16:creationId xmlns:a16="http://schemas.microsoft.com/office/drawing/2014/main" id="{297B9282-576B-4831-9D9A-90E9C1F24F84}"/>
              </a:ext>
            </a:extLst>
          </p:cNvPr>
          <p:cNvSpPr>
            <a:spLocks noGrp="1"/>
          </p:cNvSpPr>
          <p:nvPr>
            <p:ph type="title"/>
          </p:nvPr>
        </p:nvSpPr>
        <p:spPr>
          <a:xfrm>
            <a:off x="801529" y="742950"/>
            <a:ext cx="8686800" cy="3563524"/>
          </a:xfrm>
        </p:spPr>
        <p:txBody>
          <a:bodyPr anchor="b"/>
          <a:lstStyle>
            <a:lvl1pPr>
              <a:lnSpc>
                <a:spcPts val="7000"/>
              </a:lnSpc>
              <a:defRPr sz="6000">
                <a:solidFill>
                  <a:schemeClr val="bg2"/>
                </a:solidFill>
              </a:defRPr>
            </a:lvl1pPr>
          </a:lstStyle>
          <a:p>
            <a:r>
              <a:rPr lang="en-US"/>
              <a:t>Click to edit Master title style</a:t>
            </a:r>
          </a:p>
        </p:txBody>
      </p:sp>
      <p:sp>
        <p:nvSpPr>
          <p:cNvPr id="3" name="Text Placeholder 2">
            <a:extLst>
              <a:ext uri="{FF2B5EF4-FFF2-40B4-BE49-F238E27FC236}">
                <a16:creationId xmlns:a16="http://schemas.microsoft.com/office/drawing/2014/main" id="{D2AF747A-E78C-407B-9DA6-F09207ABB97A}"/>
              </a:ext>
            </a:extLst>
          </p:cNvPr>
          <p:cNvSpPr>
            <a:spLocks noGrp="1"/>
          </p:cNvSpPr>
          <p:nvPr>
            <p:ph type="body" idx="1"/>
          </p:nvPr>
        </p:nvSpPr>
        <p:spPr>
          <a:xfrm>
            <a:off x="801529" y="4857157"/>
            <a:ext cx="8686800" cy="1188720"/>
          </a:xfrm>
        </p:spPr>
        <p:txBody>
          <a:bodyPr/>
          <a:lstStyle>
            <a:lvl1pPr marL="0" indent="0">
              <a:lnSpc>
                <a:spcPts val="3000"/>
              </a:lnSpc>
              <a:spcAft>
                <a:spcPts val="0"/>
              </a:spcAft>
              <a:buNone/>
              <a:defRPr sz="2400">
                <a:solidFill>
                  <a:schemeClr val="bg2"/>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Click to edit Master text styles</a:t>
            </a:r>
          </a:p>
        </p:txBody>
      </p:sp>
      <p:cxnSp>
        <p:nvCxnSpPr>
          <p:cNvPr id="20" name="Straight Connector 19">
            <a:extLst>
              <a:ext uri="{FF2B5EF4-FFF2-40B4-BE49-F238E27FC236}">
                <a16:creationId xmlns:a16="http://schemas.microsoft.com/office/drawing/2014/main" id="{D0AD6708-AE3E-4146-8387-736EB213885F}"/>
              </a:ext>
            </a:extLst>
          </p:cNvPr>
          <p:cNvCxnSpPr/>
          <p:nvPr userDrawn="1"/>
        </p:nvCxnSpPr>
        <p:spPr>
          <a:xfrm>
            <a:off x="898555" y="4582160"/>
            <a:ext cx="479962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2762500"/>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8FB978-40E7-4A9C-A85B-6C22D1C373C1}"/>
              </a:ext>
            </a:extLst>
          </p:cNvPr>
          <p:cNvSpPr/>
          <p:nvPr userDrawn="1"/>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a:extLst>
              <a:ext uri="{FF2B5EF4-FFF2-40B4-BE49-F238E27FC236}">
                <a16:creationId xmlns:a16="http://schemas.microsoft.com/office/drawing/2014/main" id="{5B370259-A651-4E46-BC93-67E7813C901B}"/>
              </a:ext>
            </a:extLst>
          </p:cNvPr>
          <p:cNvPicPr>
            <a:picLocks noChangeAspect="1"/>
          </p:cNvPicPr>
          <p:nvPr/>
        </p:nvPicPr>
        <p:blipFill rotWithShape="1">
          <a:blip r:embed="rId2" cstate="hqprint">
            <a:alphaModFix amt="20000"/>
            <a:extLst>
              <a:ext uri="{28A0092B-C50C-407E-A947-70E740481C1C}">
                <a14:useLocalDpi xmlns:a14="http://schemas.microsoft.com/office/drawing/2010/main"/>
              </a:ext>
            </a:extLst>
          </a:blip>
          <a:srcRect/>
          <a:stretch/>
        </p:blipFill>
        <p:spPr>
          <a:xfrm>
            <a:off x="1" y="-1"/>
            <a:ext cx="5465851" cy="6858001"/>
          </a:xfrm>
          <a:prstGeom prst="rect">
            <a:avLst/>
          </a:prstGeom>
        </p:spPr>
      </p:pic>
      <p:sp>
        <p:nvSpPr>
          <p:cNvPr id="2" name="Title 1">
            <a:extLst>
              <a:ext uri="{FF2B5EF4-FFF2-40B4-BE49-F238E27FC236}">
                <a16:creationId xmlns:a16="http://schemas.microsoft.com/office/drawing/2014/main" id="{297B9282-576B-4831-9D9A-90E9C1F24F84}"/>
              </a:ext>
            </a:extLst>
          </p:cNvPr>
          <p:cNvSpPr>
            <a:spLocks noGrp="1"/>
          </p:cNvSpPr>
          <p:nvPr userDrawn="1">
            <p:ph type="title"/>
          </p:nvPr>
        </p:nvSpPr>
        <p:spPr>
          <a:xfrm>
            <a:off x="475355" y="3154680"/>
            <a:ext cx="3017520" cy="548640"/>
          </a:xfrm>
        </p:spPr>
        <p:txBody>
          <a:bodyPr anchor="ctr"/>
          <a:lstStyle>
            <a:lvl1pPr>
              <a:lnSpc>
                <a:spcPts val="4000"/>
              </a:lnSpc>
              <a:defRPr sz="3800">
                <a:solidFill>
                  <a:schemeClr val="bg2"/>
                </a:solidFill>
              </a:defRPr>
            </a:lvl1pPr>
          </a:lstStyle>
          <a:p>
            <a:r>
              <a:rPr lang="en-US"/>
              <a:t>Click to edit Master title style</a:t>
            </a:r>
          </a:p>
        </p:txBody>
      </p:sp>
      <p:grpSp>
        <p:nvGrpSpPr>
          <p:cNvPr id="29" name="Group 28">
            <a:extLst>
              <a:ext uri="{FF2B5EF4-FFF2-40B4-BE49-F238E27FC236}">
                <a16:creationId xmlns:a16="http://schemas.microsoft.com/office/drawing/2014/main" id="{23C72B76-A7A8-604B-A953-5AA4F1AB5D8C}"/>
              </a:ext>
            </a:extLst>
          </p:cNvPr>
          <p:cNvGrpSpPr/>
          <p:nvPr userDrawn="1"/>
        </p:nvGrpSpPr>
        <p:grpSpPr>
          <a:xfrm>
            <a:off x="3569922" y="2861858"/>
            <a:ext cx="8620583" cy="1083307"/>
            <a:chOff x="3569918" y="2861850"/>
            <a:chExt cx="8620582" cy="1083307"/>
          </a:xfrm>
        </p:grpSpPr>
        <p:grpSp>
          <p:nvGrpSpPr>
            <p:cNvPr id="4" name="Group 3">
              <a:extLst>
                <a:ext uri="{FF2B5EF4-FFF2-40B4-BE49-F238E27FC236}">
                  <a16:creationId xmlns:a16="http://schemas.microsoft.com/office/drawing/2014/main" id="{DECAE305-1F32-D54F-A186-A2FEA3B370A8}"/>
                </a:ext>
              </a:extLst>
            </p:cNvPr>
            <p:cNvGrpSpPr/>
            <p:nvPr userDrawn="1"/>
          </p:nvGrpSpPr>
          <p:grpSpPr>
            <a:xfrm>
              <a:off x="3569918" y="2861850"/>
              <a:ext cx="8620582" cy="1083307"/>
              <a:chOff x="3569918" y="2861850"/>
              <a:chExt cx="8620582" cy="1083307"/>
            </a:xfrm>
          </p:grpSpPr>
          <p:sp>
            <p:nvSpPr>
              <p:cNvPr id="7" name="Rectangle 6">
                <a:extLst>
                  <a:ext uri="{FF2B5EF4-FFF2-40B4-BE49-F238E27FC236}">
                    <a16:creationId xmlns:a16="http://schemas.microsoft.com/office/drawing/2014/main" id="{906418DE-8140-3C41-9802-FEE146741321}"/>
                  </a:ext>
                </a:extLst>
              </p:cNvPr>
              <p:cNvSpPr/>
              <p:nvPr userDrawn="1"/>
            </p:nvSpPr>
            <p:spPr>
              <a:xfrm>
                <a:off x="5743184" y="2861850"/>
                <a:ext cx="6447316" cy="1083307"/>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Rectangle 21">
                <a:extLst>
                  <a:ext uri="{FF2B5EF4-FFF2-40B4-BE49-F238E27FC236}">
                    <a16:creationId xmlns:a16="http://schemas.microsoft.com/office/drawing/2014/main" id="{4FA3A2CC-2EDA-1F43-96F2-D9ABBE3CB290}"/>
                  </a:ext>
                </a:extLst>
              </p:cNvPr>
              <p:cNvSpPr/>
              <p:nvPr userDrawn="1"/>
            </p:nvSpPr>
            <p:spPr>
              <a:xfrm>
                <a:off x="3569918" y="2861850"/>
                <a:ext cx="2171766" cy="108330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5" name="Subtitle 17">
              <a:extLst>
                <a:ext uri="{FF2B5EF4-FFF2-40B4-BE49-F238E27FC236}">
                  <a16:creationId xmlns:a16="http://schemas.microsoft.com/office/drawing/2014/main" id="{565141FC-74F9-1240-84DD-1C47C80D3F13}"/>
                </a:ext>
              </a:extLst>
            </p:cNvPr>
            <p:cNvSpPr txBox="1">
              <a:spLocks/>
            </p:cNvSpPr>
            <p:nvPr userDrawn="1"/>
          </p:nvSpPr>
          <p:spPr>
            <a:xfrm>
              <a:off x="5940718" y="2931110"/>
              <a:ext cx="1049475" cy="29599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spcAft>
                  <a:spcPts val="0"/>
                </a:spcAft>
                <a:buSzPct val="80000"/>
                <a:buFontTx/>
                <a:buNone/>
                <a:defRPr sz="1800" kern="1200">
                  <a:solidFill>
                    <a:schemeClr val="bg2"/>
                  </a:solidFill>
                  <a:latin typeface="+mn-lt"/>
                  <a:ea typeface="+mn-ea"/>
                  <a:cs typeface="+mn-cs"/>
                </a:defRPr>
              </a:lvl1pPr>
              <a:lvl2pPr marL="457200" indent="0" algn="ctr" defTabSz="914400" rtl="0" eaLnBrk="1" latinLnBrk="0" hangingPunct="1">
                <a:lnSpc>
                  <a:spcPts val="2200"/>
                </a:lnSpc>
                <a:spcBef>
                  <a:spcPts val="0"/>
                </a:spcBef>
                <a:spcAft>
                  <a:spcPts val="1000"/>
                </a:spcAft>
                <a:buClr>
                  <a:schemeClr val="tx2"/>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ts val="2200"/>
                </a:lnSpc>
                <a:spcBef>
                  <a:spcPts val="0"/>
                </a:spcBef>
                <a:spcAft>
                  <a:spcPts val="1000"/>
                </a:spcAft>
                <a:buClr>
                  <a:schemeClr val="tx2"/>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ts val="2200"/>
                </a:lnSpc>
                <a:spcBef>
                  <a:spcPts val="0"/>
                </a:spcBef>
                <a:spcAft>
                  <a:spcPts val="1000"/>
                </a:spcAft>
                <a:buClr>
                  <a:schemeClr val="tx2"/>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ts val="2200"/>
                </a:lnSpc>
                <a:spcBef>
                  <a:spcPts val="0"/>
                </a:spcBef>
                <a:spcAft>
                  <a:spcPts val="1000"/>
                </a:spcAft>
                <a:buClr>
                  <a:schemeClr val="tx2"/>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700" baseline="0">
                  <a:solidFill>
                    <a:schemeClr val="tx1"/>
                  </a:solidFill>
                  <a:latin typeface="Arial" panose="020B0604020202020204" pitchFamily="34" charset="0"/>
                  <a:cs typeface="Arial" panose="020B0604020202020204" pitchFamily="34" charset="0"/>
                </a:rPr>
                <a:t>Supported by:</a:t>
              </a:r>
            </a:p>
            <a:p>
              <a:endParaRPr lang="en-US" sz="1800"/>
            </a:p>
          </p:txBody>
        </p:sp>
        <p:sp>
          <p:nvSpPr>
            <p:cNvPr id="16" name="Subtitle 17">
              <a:extLst>
                <a:ext uri="{FF2B5EF4-FFF2-40B4-BE49-F238E27FC236}">
                  <a16:creationId xmlns:a16="http://schemas.microsoft.com/office/drawing/2014/main" id="{74CDECD4-349F-9F43-8258-299A39393035}"/>
                </a:ext>
              </a:extLst>
            </p:cNvPr>
            <p:cNvSpPr txBox="1">
              <a:spLocks/>
            </p:cNvSpPr>
            <p:nvPr userDrawn="1"/>
          </p:nvSpPr>
          <p:spPr>
            <a:xfrm>
              <a:off x="6858314" y="2931110"/>
              <a:ext cx="1049475" cy="29599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spcAft>
                  <a:spcPts val="0"/>
                </a:spcAft>
                <a:buSzPct val="80000"/>
                <a:buFontTx/>
                <a:buNone/>
                <a:defRPr sz="1800" kern="1200">
                  <a:solidFill>
                    <a:schemeClr val="bg2"/>
                  </a:solidFill>
                  <a:latin typeface="+mn-lt"/>
                  <a:ea typeface="+mn-ea"/>
                  <a:cs typeface="+mn-cs"/>
                </a:defRPr>
              </a:lvl1pPr>
              <a:lvl2pPr marL="457200" indent="0" algn="ctr" defTabSz="914400" rtl="0" eaLnBrk="1" latinLnBrk="0" hangingPunct="1">
                <a:lnSpc>
                  <a:spcPts val="2200"/>
                </a:lnSpc>
                <a:spcBef>
                  <a:spcPts val="0"/>
                </a:spcBef>
                <a:spcAft>
                  <a:spcPts val="1000"/>
                </a:spcAft>
                <a:buClr>
                  <a:schemeClr val="tx2"/>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ts val="2200"/>
                </a:lnSpc>
                <a:spcBef>
                  <a:spcPts val="0"/>
                </a:spcBef>
                <a:spcAft>
                  <a:spcPts val="1000"/>
                </a:spcAft>
                <a:buClr>
                  <a:schemeClr val="tx2"/>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ts val="2200"/>
                </a:lnSpc>
                <a:spcBef>
                  <a:spcPts val="0"/>
                </a:spcBef>
                <a:spcAft>
                  <a:spcPts val="1000"/>
                </a:spcAft>
                <a:buClr>
                  <a:schemeClr val="tx2"/>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ts val="2200"/>
                </a:lnSpc>
                <a:spcBef>
                  <a:spcPts val="0"/>
                </a:spcBef>
                <a:spcAft>
                  <a:spcPts val="1000"/>
                </a:spcAft>
                <a:buClr>
                  <a:schemeClr val="tx2"/>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700" baseline="0">
                  <a:solidFill>
                    <a:schemeClr val="tx1"/>
                  </a:solidFill>
                  <a:latin typeface="Arial" panose="020B0604020202020204" pitchFamily="34" charset="0"/>
                  <a:cs typeface="Arial" panose="020B0604020202020204" pitchFamily="34" charset="0"/>
                </a:rPr>
                <a:t>Led by:</a:t>
              </a:r>
            </a:p>
            <a:p>
              <a:endParaRPr lang="en-US" sz="700" baseline="0"/>
            </a:p>
          </p:txBody>
        </p:sp>
        <p:sp>
          <p:nvSpPr>
            <p:cNvPr id="17" name="Subtitle 17">
              <a:extLst>
                <a:ext uri="{FF2B5EF4-FFF2-40B4-BE49-F238E27FC236}">
                  <a16:creationId xmlns:a16="http://schemas.microsoft.com/office/drawing/2014/main" id="{732874BF-2CA5-3249-BC37-B1E667B489E7}"/>
                </a:ext>
              </a:extLst>
            </p:cNvPr>
            <p:cNvSpPr txBox="1">
              <a:spLocks/>
            </p:cNvSpPr>
            <p:nvPr userDrawn="1"/>
          </p:nvSpPr>
          <p:spPr>
            <a:xfrm>
              <a:off x="8120258" y="2931110"/>
              <a:ext cx="1049475" cy="29599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spcAft>
                  <a:spcPts val="0"/>
                </a:spcAft>
                <a:buSzPct val="80000"/>
                <a:buFontTx/>
                <a:buNone/>
                <a:defRPr sz="1800" kern="1200">
                  <a:solidFill>
                    <a:schemeClr val="bg2"/>
                  </a:solidFill>
                  <a:latin typeface="+mn-lt"/>
                  <a:ea typeface="+mn-ea"/>
                  <a:cs typeface="+mn-cs"/>
                </a:defRPr>
              </a:lvl1pPr>
              <a:lvl2pPr marL="457200" indent="0" algn="ctr" defTabSz="914400" rtl="0" eaLnBrk="1" latinLnBrk="0" hangingPunct="1">
                <a:lnSpc>
                  <a:spcPts val="2200"/>
                </a:lnSpc>
                <a:spcBef>
                  <a:spcPts val="0"/>
                </a:spcBef>
                <a:spcAft>
                  <a:spcPts val="1000"/>
                </a:spcAft>
                <a:buClr>
                  <a:schemeClr val="tx2"/>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ts val="2200"/>
                </a:lnSpc>
                <a:spcBef>
                  <a:spcPts val="0"/>
                </a:spcBef>
                <a:spcAft>
                  <a:spcPts val="1000"/>
                </a:spcAft>
                <a:buClr>
                  <a:schemeClr val="tx2"/>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ts val="2200"/>
                </a:lnSpc>
                <a:spcBef>
                  <a:spcPts val="0"/>
                </a:spcBef>
                <a:spcAft>
                  <a:spcPts val="1000"/>
                </a:spcAft>
                <a:buClr>
                  <a:schemeClr val="tx2"/>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ts val="2200"/>
                </a:lnSpc>
                <a:spcBef>
                  <a:spcPts val="0"/>
                </a:spcBef>
                <a:spcAft>
                  <a:spcPts val="1000"/>
                </a:spcAft>
                <a:buClr>
                  <a:schemeClr val="tx2"/>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700" baseline="0">
                  <a:solidFill>
                    <a:schemeClr val="tx1"/>
                  </a:solidFill>
                  <a:latin typeface="Arial" panose="020B0604020202020204" pitchFamily="34" charset="0"/>
                  <a:cs typeface="Arial" panose="020B0604020202020204" pitchFamily="34" charset="0"/>
                </a:rPr>
                <a:t>In partnership with:</a:t>
              </a:r>
            </a:p>
            <a:p>
              <a:endParaRPr lang="en-US" sz="700" baseline="0"/>
            </a:p>
          </p:txBody>
        </p:sp>
        <p:pic>
          <p:nvPicPr>
            <p:cNvPr id="10" name="Picture 9">
              <a:extLst>
                <a:ext uri="{FF2B5EF4-FFF2-40B4-BE49-F238E27FC236}">
                  <a16:creationId xmlns:a16="http://schemas.microsoft.com/office/drawing/2014/main" id="{E544FA48-CD7D-9C47-8BE3-2A4B2A2FB7D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061356" y="3162320"/>
              <a:ext cx="429471" cy="572629"/>
            </a:xfrm>
            <a:prstGeom prst="rect">
              <a:avLst/>
            </a:prstGeom>
          </p:spPr>
        </p:pic>
        <p:pic>
          <p:nvPicPr>
            <p:cNvPr id="11" name="Picture 10">
              <a:extLst>
                <a:ext uri="{FF2B5EF4-FFF2-40B4-BE49-F238E27FC236}">
                  <a16:creationId xmlns:a16="http://schemas.microsoft.com/office/drawing/2014/main" id="{E9071F2D-48B0-C943-9010-E4049621C2A0}"/>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9937071" y="3068988"/>
              <a:ext cx="331248" cy="669858"/>
            </a:xfrm>
            <a:prstGeom prst="rect">
              <a:avLst/>
            </a:prstGeom>
          </p:spPr>
        </p:pic>
        <p:pic>
          <p:nvPicPr>
            <p:cNvPr id="12" name="Picture 11">
              <a:extLst>
                <a:ext uri="{FF2B5EF4-FFF2-40B4-BE49-F238E27FC236}">
                  <a16:creationId xmlns:a16="http://schemas.microsoft.com/office/drawing/2014/main" id="{A3DC1DF0-83BD-8C48-B8D4-3CD8F6402F77}"/>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8220919" y="3126743"/>
              <a:ext cx="1505116" cy="617004"/>
            </a:xfrm>
            <a:prstGeom prst="rect">
              <a:avLst/>
            </a:prstGeom>
          </p:spPr>
        </p:pic>
        <p:pic>
          <p:nvPicPr>
            <p:cNvPr id="13" name="Picture 12">
              <a:extLst>
                <a:ext uri="{FF2B5EF4-FFF2-40B4-BE49-F238E27FC236}">
                  <a16:creationId xmlns:a16="http://schemas.microsoft.com/office/drawing/2014/main" id="{2873A55C-C13D-7E43-AF1C-3A184C55D3EA}"/>
                </a:ext>
              </a:extLst>
            </p:cNvPr>
            <p:cNvPicPr>
              <a:picLocks noChangeAspect="1"/>
            </p:cNvPicPr>
            <p:nvPr userDrawn="1"/>
          </p:nvPicPr>
          <p:blipFill>
            <a:blip r:embed="rId6" cstate="hqprint">
              <a:extLst>
                <a:ext uri="{28A0092B-C50C-407E-A947-70E740481C1C}">
                  <a14:useLocalDpi xmlns:a14="http://schemas.microsoft.com/office/drawing/2010/main"/>
                </a:ext>
              </a:extLst>
            </a:blip>
            <a:stretch>
              <a:fillRect/>
            </a:stretch>
          </p:blipFill>
          <p:spPr>
            <a:xfrm>
              <a:off x="10453891" y="3149193"/>
              <a:ext cx="1403047" cy="449908"/>
            </a:xfrm>
            <a:prstGeom prst="rect">
              <a:avLst/>
            </a:prstGeom>
          </p:spPr>
        </p:pic>
        <p:cxnSp>
          <p:nvCxnSpPr>
            <p:cNvPr id="18" name="Straight Connector 17">
              <a:extLst>
                <a:ext uri="{FF2B5EF4-FFF2-40B4-BE49-F238E27FC236}">
                  <a16:creationId xmlns:a16="http://schemas.microsoft.com/office/drawing/2014/main" id="{7523CFCE-63D6-DE47-9206-3FAEAD353E23}"/>
                </a:ext>
              </a:extLst>
            </p:cNvPr>
            <p:cNvCxnSpPr>
              <a:cxnSpLocks/>
            </p:cNvCxnSpPr>
            <p:nvPr userDrawn="1"/>
          </p:nvCxnSpPr>
          <p:spPr>
            <a:xfrm>
              <a:off x="6746826" y="2980462"/>
              <a:ext cx="0" cy="838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7DA32AA-F91B-2347-85D9-1007B5FA1FB2}"/>
                </a:ext>
              </a:extLst>
            </p:cNvPr>
            <p:cNvCxnSpPr>
              <a:cxnSpLocks/>
            </p:cNvCxnSpPr>
            <p:nvPr userDrawn="1"/>
          </p:nvCxnSpPr>
          <p:spPr>
            <a:xfrm>
              <a:off x="7987358" y="2980462"/>
              <a:ext cx="0" cy="838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F5561B81-804B-C84B-8B8C-A5E9C293E361}"/>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29955" y="3224033"/>
              <a:ext cx="1845977" cy="358940"/>
            </a:xfrm>
            <a:prstGeom prst="rect">
              <a:avLst/>
            </a:prstGeom>
          </p:spPr>
        </p:pic>
      </p:grpSp>
      <p:pic>
        <p:nvPicPr>
          <p:cNvPr id="5" name="Picture 4">
            <a:extLst>
              <a:ext uri="{FF2B5EF4-FFF2-40B4-BE49-F238E27FC236}">
                <a16:creationId xmlns:a16="http://schemas.microsoft.com/office/drawing/2014/main" id="{5A2E406E-273A-43AA-99F3-11DF0DF97E39}"/>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885564" y="2993271"/>
            <a:ext cx="910741" cy="910741"/>
          </a:xfrm>
          <a:prstGeom prst="rect">
            <a:avLst/>
          </a:prstGeom>
        </p:spPr>
      </p:pic>
    </p:spTree>
    <p:extLst>
      <p:ext uri="{BB962C8B-B14F-4D97-AF65-F5344CB8AC3E}">
        <p14:creationId xmlns:p14="http://schemas.microsoft.com/office/powerpoint/2010/main" val="1599968408"/>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Full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D91B822-15ED-4567-B117-B23ACCDCFA88}"/>
              </a:ext>
            </a:extLst>
          </p:cNvPr>
          <p:cNvSpPr>
            <a:spLocks noGrp="1"/>
          </p:cNvSpPr>
          <p:nvPr>
            <p:ph type="pic" sz="quarter" idx="10"/>
          </p:nvPr>
        </p:nvSpPr>
        <p:spPr>
          <a:xfrm>
            <a:off x="0" y="0"/>
            <a:ext cx="12192000" cy="6858000"/>
          </a:xfrm>
          <a:solidFill>
            <a:schemeClr val="tx1"/>
          </a:solidFill>
        </p:spPr>
        <p:txBody>
          <a:bodyPr anchor="ctr"/>
          <a:lstStyle>
            <a:lvl1pPr marL="0" indent="0" algn="ctr">
              <a:buFont typeface="Arial" panose="020B0604020202020204" pitchFamily="34" charset="0"/>
              <a:buNone/>
              <a:defRPr>
                <a:solidFill>
                  <a:schemeClr val="bg1"/>
                </a:solidFill>
              </a:defRPr>
            </a:lvl1pPr>
          </a:lstStyle>
          <a:p>
            <a:r>
              <a:rPr lang="en-US"/>
              <a:t>Click icon to add picture</a:t>
            </a:r>
          </a:p>
        </p:txBody>
      </p:sp>
      <p:sp>
        <p:nvSpPr>
          <p:cNvPr id="7" name="Text Placeholder 6">
            <a:extLst>
              <a:ext uri="{FF2B5EF4-FFF2-40B4-BE49-F238E27FC236}">
                <a16:creationId xmlns:a16="http://schemas.microsoft.com/office/drawing/2014/main" id="{4E0BD9D2-DD0F-43DF-8B25-B942DC03A64A}"/>
              </a:ext>
            </a:extLst>
          </p:cNvPr>
          <p:cNvSpPr>
            <a:spLocks noGrp="1"/>
          </p:cNvSpPr>
          <p:nvPr>
            <p:ph type="body" sz="quarter" idx="11"/>
          </p:nvPr>
        </p:nvSpPr>
        <p:spPr>
          <a:xfrm>
            <a:off x="344329" y="5558485"/>
            <a:ext cx="4572000" cy="914400"/>
          </a:xfrm>
        </p:spPr>
        <p:txBody>
          <a:bodyPr/>
          <a:lstStyle>
            <a:lvl1pPr marL="0" indent="0">
              <a:lnSpc>
                <a:spcPts val="1700"/>
              </a:lnSpc>
              <a:spcAft>
                <a:spcPts val="0"/>
              </a:spcAft>
              <a:buFont typeface="Arial" panose="020B0604020202020204" pitchFamily="34" charset="0"/>
              <a:buNone/>
              <a:defRPr sz="1400">
                <a:solidFill>
                  <a:schemeClr val="bg1"/>
                </a:solidFill>
              </a:defRPr>
            </a:lvl1pPr>
            <a:lvl2pPr marL="402317" indent="0">
              <a:buNone/>
              <a:defRPr>
                <a:solidFill>
                  <a:schemeClr val="bg1"/>
                </a:solidFill>
              </a:defRPr>
            </a:lvl2pPr>
            <a:lvl3pPr marL="859493" indent="0">
              <a:buNone/>
              <a:defRPr>
                <a:solidFill>
                  <a:schemeClr val="bg1"/>
                </a:solidFill>
              </a:defRPr>
            </a:lvl3pPr>
            <a:lvl4pPr marL="1316670" indent="0">
              <a:buNone/>
              <a:defRPr>
                <a:solidFill>
                  <a:schemeClr val="bg1"/>
                </a:solidFill>
              </a:defRPr>
            </a:lvl4pPr>
            <a:lvl5pPr marL="1773848" indent="0">
              <a:buNone/>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886963119"/>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62280-608D-4B98-B6E9-6D4C0070CFD0}"/>
              </a:ext>
            </a:extLst>
          </p:cNvPr>
          <p:cNvSpPr>
            <a:spLocks noGrp="1"/>
          </p:cNvSpPr>
          <p:nvPr>
            <p:ph type="ctrTitle"/>
          </p:nvPr>
        </p:nvSpPr>
        <p:spPr>
          <a:xfrm>
            <a:off x="7429209" y="1581005"/>
            <a:ext cx="3749040" cy="1097280"/>
          </a:xfrm>
        </p:spPr>
        <p:txBody>
          <a:bodyPr anchor="t"/>
          <a:lstStyle>
            <a:lvl1pPr algn="l">
              <a:lnSpc>
                <a:spcPts val="3800"/>
              </a:lnSpc>
              <a:defRPr sz="3400">
                <a:solidFill>
                  <a:schemeClr val="bg2"/>
                </a:solidFill>
              </a:defRPr>
            </a:lvl1pPr>
          </a:lstStyle>
          <a:p>
            <a:r>
              <a:rPr lang="en-US"/>
              <a:t>Click to edit Master title style</a:t>
            </a:r>
          </a:p>
        </p:txBody>
      </p:sp>
      <p:sp>
        <p:nvSpPr>
          <p:cNvPr id="3" name="Subtitle 2">
            <a:extLst>
              <a:ext uri="{FF2B5EF4-FFF2-40B4-BE49-F238E27FC236}">
                <a16:creationId xmlns:a16="http://schemas.microsoft.com/office/drawing/2014/main" id="{13A30B92-50D0-4383-B8D2-D333802711FA}"/>
              </a:ext>
            </a:extLst>
          </p:cNvPr>
          <p:cNvSpPr>
            <a:spLocks noGrp="1"/>
          </p:cNvSpPr>
          <p:nvPr>
            <p:ph type="subTitle" idx="1"/>
          </p:nvPr>
        </p:nvSpPr>
        <p:spPr>
          <a:xfrm>
            <a:off x="7429209" y="2842933"/>
            <a:ext cx="3749040" cy="1097280"/>
          </a:xfrm>
        </p:spPr>
        <p:txBody>
          <a:bodyPr/>
          <a:lstStyle>
            <a:lvl1pPr marL="0" indent="0" algn="l">
              <a:lnSpc>
                <a:spcPct val="100000"/>
              </a:lnSpc>
              <a:spcAft>
                <a:spcPts val="0"/>
              </a:spcAft>
              <a:buNone/>
              <a:defRPr sz="1800">
                <a:solidFill>
                  <a:schemeClr val="bg2"/>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20" name="Text Placeholder 19">
            <a:extLst>
              <a:ext uri="{FF2B5EF4-FFF2-40B4-BE49-F238E27FC236}">
                <a16:creationId xmlns:a16="http://schemas.microsoft.com/office/drawing/2014/main" id="{FD56E267-A8A4-414D-BAFA-2C3B616B07DE}"/>
              </a:ext>
            </a:extLst>
          </p:cNvPr>
          <p:cNvSpPr>
            <a:spLocks noGrp="1"/>
          </p:cNvSpPr>
          <p:nvPr>
            <p:ph type="body" sz="quarter" idx="10"/>
          </p:nvPr>
        </p:nvSpPr>
        <p:spPr>
          <a:xfrm>
            <a:off x="7429209" y="809929"/>
            <a:ext cx="3566160" cy="457200"/>
          </a:xfrm>
        </p:spPr>
        <p:txBody>
          <a:bodyPr anchor="b"/>
          <a:lstStyle>
            <a:lvl1pPr marL="0" indent="0">
              <a:buFont typeface="Arial" panose="020B0604020202020204" pitchFamily="34" charset="0"/>
              <a:buNone/>
              <a:defRPr sz="1400">
                <a:solidFill>
                  <a:schemeClr val="bg2"/>
                </a:solidFill>
              </a:defRPr>
            </a:lvl1pPr>
            <a:lvl2pPr marL="402317" indent="0">
              <a:buNone/>
              <a:defRPr/>
            </a:lvl2pPr>
          </a:lstStyle>
          <a:p>
            <a:pPr lvl="0"/>
            <a:r>
              <a:rPr lang="en-US"/>
              <a:t>Click to edit Master text styles</a:t>
            </a:r>
          </a:p>
        </p:txBody>
      </p:sp>
    </p:spTree>
    <p:extLst>
      <p:ext uri="{BB962C8B-B14F-4D97-AF65-F5344CB8AC3E}">
        <p14:creationId xmlns:p14="http://schemas.microsoft.com/office/powerpoint/2010/main" val="3368697592"/>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E6566-91FB-46A8-AB56-39EB41E0B4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7278E41-59D4-422C-BC4D-6519F6551765}"/>
              </a:ext>
            </a:extLst>
          </p:cNvPr>
          <p:cNvSpPr>
            <a:spLocks noGrp="1"/>
          </p:cNvSpPr>
          <p:nvPr>
            <p:ph sz="half" idx="1"/>
          </p:nvPr>
        </p:nvSpPr>
        <p:spPr>
          <a:xfrm>
            <a:off x="838200" y="2540728"/>
            <a:ext cx="512064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49DAC8-AF31-4FEC-87F8-A7373310EDA5}"/>
              </a:ext>
            </a:extLst>
          </p:cNvPr>
          <p:cNvSpPr>
            <a:spLocks noGrp="1"/>
          </p:cNvSpPr>
          <p:nvPr>
            <p:ph sz="half" idx="2"/>
          </p:nvPr>
        </p:nvSpPr>
        <p:spPr>
          <a:xfrm>
            <a:off x="6172200" y="2540728"/>
            <a:ext cx="512064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0918220"/>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16"/>
        <p:cNvGrpSpPr/>
        <p:nvPr/>
      </p:nvGrpSpPr>
      <p:grpSpPr>
        <a:xfrm>
          <a:off x="0" y="0"/>
          <a:ext cx="0" cy="0"/>
          <a:chOff x="0" y="0"/>
          <a:chExt cx="0" cy="0"/>
        </a:xfrm>
      </p:grpSpPr>
      <p:pic>
        <p:nvPicPr>
          <p:cNvPr id="17" name="Google Shape;17;p43"/>
          <p:cNvPicPr preferRelativeResize="0"/>
          <p:nvPr/>
        </p:nvPicPr>
        <p:blipFill rotWithShape="1">
          <a:blip r:embed="rId2">
            <a:alphaModFix/>
          </a:blip>
          <a:srcRect/>
          <a:stretch/>
        </p:blipFill>
        <p:spPr>
          <a:xfrm>
            <a:off x="10026766" y="6190030"/>
            <a:ext cx="1546535" cy="233391"/>
          </a:xfrm>
          <a:prstGeom prst="rect">
            <a:avLst/>
          </a:prstGeom>
          <a:noFill/>
          <a:ln>
            <a:noFill/>
          </a:ln>
        </p:spPr>
      </p:pic>
      <p:sp>
        <p:nvSpPr>
          <p:cNvPr id="18" name="Google Shape;18;p43"/>
          <p:cNvSpPr/>
          <p:nvPr/>
        </p:nvSpPr>
        <p:spPr>
          <a:xfrm>
            <a:off x="0" y="6803409"/>
            <a:ext cx="10026765" cy="60959"/>
          </a:xfrm>
          <a:prstGeom prst="rect">
            <a:avLst/>
          </a:prstGeom>
          <a:solidFill>
            <a:schemeClr val="accent1"/>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Inter Light"/>
              <a:ea typeface="Inter Light"/>
              <a:cs typeface="Inter Light"/>
              <a:sym typeface="Inter Light"/>
            </a:endParaRPr>
          </a:p>
        </p:txBody>
      </p:sp>
      <p:sp>
        <p:nvSpPr>
          <p:cNvPr id="19" name="Google Shape;19;p43"/>
          <p:cNvSpPr/>
          <p:nvPr/>
        </p:nvSpPr>
        <p:spPr>
          <a:xfrm>
            <a:off x="10026765" y="6803409"/>
            <a:ext cx="2165235" cy="60959"/>
          </a:xfrm>
          <a:prstGeom prst="rect">
            <a:avLst/>
          </a:prstGeom>
          <a:solidFill>
            <a:schemeClr val="accent3"/>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Inter Light"/>
              <a:ea typeface="Inter Light"/>
              <a:cs typeface="Inter Light"/>
              <a:sym typeface="Inter Light"/>
            </a:endParaRPr>
          </a:p>
        </p:txBody>
      </p:sp>
    </p:spTree>
    <p:extLst>
      <p:ext uri="{BB962C8B-B14F-4D97-AF65-F5344CB8AC3E}">
        <p14:creationId xmlns:p14="http://schemas.microsoft.com/office/powerpoint/2010/main" val="1783572640"/>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35"/>
        <p:cNvGrpSpPr/>
        <p:nvPr/>
      </p:nvGrpSpPr>
      <p:grpSpPr>
        <a:xfrm>
          <a:off x="0" y="0"/>
          <a:ext cx="0" cy="0"/>
          <a:chOff x="0" y="0"/>
          <a:chExt cx="0" cy="0"/>
        </a:xfrm>
      </p:grpSpPr>
      <p:sp>
        <p:nvSpPr>
          <p:cNvPr id="36" name="Google Shape;36;p46"/>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4500"/>
              <a:buFont typeface="Inter"/>
              <a:buNone/>
              <a:defRPr sz="60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37" name="Google Shape;37;p46"/>
          <p:cNvPicPr preferRelativeResize="0"/>
          <p:nvPr/>
        </p:nvPicPr>
        <p:blipFill rotWithShape="1">
          <a:blip r:embed="rId2">
            <a:alphaModFix/>
          </a:blip>
          <a:srcRect/>
          <a:stretch/>
        </p:blipFill>
        <p:spPr>
          <a:xfrm>
            <a:off x="10026766" y="6190030"/>
            <a:ext cx="1546535" cy="233391"/>
          </a:xfrm>
          <a:prstGeom prst="rect">
            <a:avLst/>
          </a:prstGeom>
          <a:noFill/>
          <a:ln>
            <a:noFill/>
          </a:ln>
        </p:spPr>
      </p:pic>
      <p:sp>
        <p:nvSpPr>
          <p:cNvPr id="38" name="Google Shape;38;p46"/>
          <p:cNvSpPr/>
          <p:nvPr/>
        </p:nvSpPr>
        <p:spPr>
          <a:xfrm>
            <a:off x="0" y="6803409"/>
            <a:ext cx="10026765" cy="60959"/>
          </a:xfrm>
          <a:prstGeom prst="rect">
            <a:avLst/>
          </a:prstGeom>
          <a:solidFill>
            <a:schemeClr val="accent1"/>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Inter Light"/>
              <a:ea typeface="Inter Light"/>
              <a:cs typeface="Inter Light"/>
              <a:sym typeface="Inter Light"/>
            </a:endParaRPr>
          </a:p>
        </p:txBody>
      </p:sp>
      <p:sp>
        <p:nvSpPr>
          <p:cNvPr id="39" name="Google Shape;39;p46"/>
          <p:cNvSpPr/>
          <p:nvPr/>
        </p:nvSpPr>
        <p:spPr>
          <a:xfrm>
            <a:off x="10026765" y="6803409"/>
            <a:ext cx="2165235" cy="60959"/>
          </a:xfrm>
          <a:prstGeom prst="rect">
            <a:avLst/>
          </a:prstGeom>
          <a:solidFill>
            <a:schemeClr val="accent3"/>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Inter Light"/>
              <a:ea typeface="Inter Light"/>
              <a:cs typeface="Inter Light"/>
              <a:sym typeface="Inter Light"/>
            </a:endParaRPr>
          </a:p>
        </p:txBody>
      </p:sp>
    </p:spTree>
    <p:extLst>
      <p:ext uri="{BB962C8B-B14F-4D97-AF65-F5344CB8AC3E}">
        <p14:creationId xmlns:p14="http://schemas.microsoft.com/office/powerpoint/2010/main" val="2123379728"/>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Content Slide_2">
    <p:spTree>
      <p:nvGrpSpPr>
        <p:cNvPr id="1" name=""/>
        <p:cNvGrpSpPr/>
        <p:nvPr/>
      </p:nvGrpSpPr>
      <p:grpSpPr>
        <a:xfrm>
          <a:off x="0" y="0"/>
          <a:ext cx="0" cy="0"/>
          <a:chOff x="0" y="0"/>
          <a:chExt cx="0" cy="0"/>
        </a:xfrm>
      </p:grpSpPr>
      <p:sp>
        <p:nvSpPr>
          <p:cNvPr id="16" name="Title Placeholder 1"/>
          <p:cNvSpPr>
            <a:spLocks noGrp="1"/>
          </p:cNvSpPr>
          <p:nvPr>
            <p:ph type="title"/>
          </p:nvPr>
        </p:nvSpPr>
        <p:spPr>
          <a:xfrm>
            <a:off x="588436" y="554113"/>
            <a:ext cx="8579211" cy="699634"/>
          </a:xfrm>
          <a:prstGeom prst="rect">
            <a:avLst/>
          </a:prstGeom>
        </p:spPr>
        <p:txBody>
          <a:bodyPr vert="horz" lIns="91440" tIns="45720" rIns="91440" bIns="45720" rtlCol="0" anchor="t" anchorCtr="0">
            <a:normAutofit/>
          </a:bodyPr>
          <a:lstStyle/>
          <a:p>
            <a:r>
              <a:rPr lang="en-GB"/>
              <a:t>Click to edit Master title style</a:t>
            </a:r>
          </a:p>
        </p:txBody>
      </p:sp>
      <p:sp>
        <p:nvSpPr>
          <p:cNvPr id="5" name="Text Placeholder 4"/>
          <p:cNvSpPr>
            <a:spLocks noGrp="1"/>
          </p:cNvSpPr>
          <p:nvPr>
            <p:ph type="body" sz="quarter" idx="14" hasCustomPrompt="1"/>
          </p:nvPr>
        </p:nvSpPr>
        <p:spPr>
          <a:xfrm>
            <a:off x="593196" y="1254125"/>
            <a:ext cx="8237537" cy="506413"/>
          </a:xfrm>
        </p:spPr>
        <p:txBody>
          <a:bodyPr>
            <a:normAutofit/>
          </a:bodyPr>
          <a:lstStyle>
            <a:lvl1pPr marL="0" indent="0">
              <a:buNone/>
              <a:defRPr sz="2000">
                <a:solidFill>
                  <a:schemeClr val="tx2"/>
                </a:solidFill>
              </a:defRPr>
            </a:lvl1pPr>
          </a:lstStyle>
          <a:p>
            <a:pPr lvl="0"/>
            <a:r>
              <a:rPr lang="en-US"/>
              <a:t>Subtitle</a:t>
            </a:r>
          </a:p>
        </p:txBody>
      </p:sp>
    </p:spTree>
    <p:extLst>
      <p:ext uri="{BB962C8B-B14F-4D97-AF65-F5344CB8AC3E}">
        <p14:creationId xmlns:p14="http://schemas.microsoft.com/office/powerpoint/2010/main" val="1352743141"/>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Content Slide_1">
    <p:spTree>
      <p:nvGrpSpPr>
        <p:cNvPr id="1" name=""/>
        <p:cNvGrpSpPr/>
        <p:nvPr/>
      </p:nvGrpSpPr>
      <p:grpSpPr>
        <a:xfrm>
          <a:off x="0" y="0"/>
          <a:ext cx="0" cy="0"/>
          <a:chOff x="0" y="0"/>
          <a:chExt cx="0" cy="0"/>
        </a:xfrm>
      </p:grpSpPr>
      <p:sp>
        <p:nvSpPr>
          <p:cNvPr id="13" name="Content Placeholder 2"/>
          <p:cNvSpPr>
            <a:spLocks noGrp="1"/>
          </p:cNvSpPr>
          <p:nvPr>
            <p:ph idx="13"/>
          </p:nvPr>
        </p:nvSpPr>
        <p:spPr>
          <a:xfrm>
            <a:off x="601136" y="1954213"/>
            <a:ext cx="11032063" cy="3701671"/>
          </a:xfrm>
        </p:spPr>
        <p:txBody>
          <a:bodyPr/>
          <a:lstStyle>
            <a:lvl1pPr marL="228600" indent="-228600">
              <a:buFont typeface="Arial" charset="0"/>
              <a:buChar char="•"/>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6" name="Title Placeholder 1"/>
          <p:cNvSpPr>
            <a:spLocks noGrp="1"/>
          </p:cNvSpPr>
          <p:nvPr>
            <p:ph type="title"/>
          </p:nvPr>
        </p:nvSpPr>
        <p:spPr>
          <a:xfrm>
            <a:off x="588436" y="554113"/>
            <a:ext cx="8579211" cy="699634"/>
          </a:xfrm>
          <a:prstGeom prst="rect">
            <a:avLst/>
          </a:prstGeom>
        </p:spPr>
        <p:txBody>
          <a:bodyPr vert="horz" lIns="91440" tIns="45720" rIns="91440" bIns="45720" rtlCol="0" anchor="t" anchorCtr="0">
            <a:normAutofit/>
          </a:bodyPr>
          <a:lstStyle/>
          <a:p>
            <a:r>
              <a:rPr lang="en-GB"/>
              <a:t>Click to edit Master title style</a:t>
            </a:r>
          </a:p>
        </p:txBody>
      </p:sp>
      <p:sp>
        <p:nvSpPr>
          <p:cNvPr id="5" name="Text Placeholder 4"/>
          <p:cNvSpPr>
            <a:spLocks noGrp="1"/>
          </p:cNvSpPr>
          <p:nvPr>
            <p:ph type="body" sz="quarter" idx="14" hasCustomPrompt="1"/>
          </p:nvPr>
        </p:nvSpPr>
        <p:spPr>
          <a:xfrm>
            <a:off x="593196" y="1254125"/>
            <a:ext cx="8237537" cy="506413"/>
          </a:xfrm>
        </p:spPr>
        <p:txBody>
          <a:bodyPr>
            <a:normAutofit/>
          </a:bodyPr>
          <a:lstStyle>
            <a:lvl1pPr marL="0" indent="0">
              <a:buNone/>
              <a:defRPr sz="2000">
                <a:solidFill>
                  <a:schemeClr val="tx2"/>
                </a:solidFill>
              </a:defRPr>
            </a:lvl1pPr>
          </a:lstStyle>
          <a:p>
            <a:pPr lvl="0"/>
            <a:r>
              <a:rPr lang="en-US"/>
              <a:t>Subtitle</a:t>
            </a:r>
          </a:p>
        </p:txBody>
      </p:sp>
      <p:pic>
        <p:nvPicPr>
          <p:cNvPr id="7" name="Picture 11">
            <a:extLst>
              <a:ext uri="{FF2B5EF4-FFF2-40B4-BE49-F238E27FC236}">
                <a16:creationId xmlns:a16="http://schemas.microsoft.com/office/drawing/2014/main" id="{7EC91596-3A2D-AD49-B6E7-B0811221ABB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95738" y="6232724"/>
            <a:ext cx="1587491" cy="332483"/>
          </a:xfrm>
          <a:prstGeom prst="rect">
            <a:avLst/>
          </a:prstGeom>
        </p:spPr>
      </p:pic>
    </p:spTree>
    <p:extLst>
      <p:ext uri="{BB962C8B-B14F-4D97-AF65-F5344CB8AC3E}">
        <p14:creationId xmlns:p14="http://schemas.microsoft.com/office/powerpoint/2010/main" val="1862277082"/>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le slide_4">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FBA78D2-0400-4C41-9D3E-9028D4C7CF3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1967" r="30115" b="11965"/>
          <a:stretch/>
        </p:blipFill>
        <p:spPr>
          <a:xfrm>
            <a:off x="5891347" y="0"/>
            <a:ext cx="6300653" cy="6858000"/>
          </a:xfrm>
          <a:prstGeom prst="rect">
            <a:avLst/>
          </a:prstGeom>
        </p:spPr>
      </p:pic>
      <p:pic>
        <p:nvPicPr>
          <p:cNvPr id="4" name="Picture 11">
            <a:extLst>
              <a:ext uri="{FF2B5EF4-FFF2-40B4-BE49-F238E27FC236}">
                <a16:creationId xmlns:a16="http://schemas.microsoft.com/office/drawing/2014/main" id="{B9D04DE6-5B38-CA68-DC0B-557450F40505}"/>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95738" y="6232724"/>
            <a:ext cx="1587491" cy="332483"/>
          </a:xfrm>
          <a:prstGeom prst="rect">
            <a:avLst/>
          </a:prstGeom>
        </p:spPr>
      </p:pic>
    </p:spTree>
    <p:extLst>
      <p:ext uri="{BB962C8B-B14F-4D97-AF65-F5344CB8AC3E}">
        <p14:creationId xmlns:p14="http://schemas.microsoft.com/office/powerpoint/2010/main" val="3265273104"/>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Content Slide_2">
    <p:spTree>
      <p:nvGrpSpPr>
        <p:cNvPr id="1" name=""/>
        <p:cNvGrpSpPr/>
        <p:nvPr/>
      </p:nvGrpSpPr>
      <p:grpSpPr>
        <a:xfrm>
          <a:off x="0" y="0"/>
          <a:ext cx="0" cy="0"/>
          <a:chOff x="0" y="0"/>
          <a:chExt cx="0" cy="0"/>
        </a:xfrm>
      </p:grpSpPr>
      <p:sp>
        <p:nvSpPr>
          <p:cNvPr id="13" name="Content Placeholder 2"/>
          <p:cNvSpPr>
            <a:spLocks noGrp="1"/>
          </p:cNvSpPr>
          <p:nvPr>
            <p:ph idx="13"/>
          </p:nvPr>
        </p:nvSpPr>
        <p:spPr>
          <a:xfrm>
            <a:off x="601136" y="1954214"/>
            <a:ext cx="5477931" cy="3701520"/>
          </a:xfrm>
        </p:spPr>
        <p:txBody>
          <a:bodyPr/>
          <a:lstStyle>
            <a:lvl1pPr marL="228600" indent="-228600">
              <a:buFont typeface="Arial"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itle Placeholder 1"/>
          <p:cNvSpPr>
            <a:spLocks noGrp="1"/>
          </p:cNvSpPr>
          <p:nvPr>
            <p:ph type="title"/>
          </p:nvPr>
        </p:nvSpPr>
        <p:spPr>
          <a:xfrm>
            <a:off x="588436" y="554113"/>
            <a:ext cx="8579211" cy="699634"/>
          </a:xfrm>
          <a:prstGeom prst="rect">
            <a:avLst/>
          </a:prstGeom>
        </p:spPr>
        <p:txBody>
          <a:bodyPr vert="horz" lIns="91440" tIns="45720" rIns="91440" bIns="45720" rtlCol="0" anchor="t" anchorCtr="0">
            <a:normAutofit/>
          </a:bodyPr>
          <a:lstStyle/>
          <a:p>
            <a:r>
              <a:rPr lang="en-US"/>
              <a:t>Click to edit Master title style</a:t>
            </a:r>
            <a:endParaRPr lang="en-GB"/>
          </a:p>
        </p:txBody>
      </p:sp>
      <p:sp>
        <p:nvSpPr>
          <p:cNvPr id="5" name="Text Placeholder 4"/>
          <p:cNvSpPr>
            <a:spLocks noGrp="1"/>
          </p:cNvSpPr>
          <p:nvPr>
            <p:ph type="body" sz="quarter" idx="14" hasCustomPrompt="1"/>
          </p:nvPr>
        </p:nvSpPr>
        <p:spPr>
          <a:xfrm>
            <a:off x="593196" y="1254125"/>
            <a:ext cx="8237537" cy="506413"/>
          </a:xfrm>
        </p:spPr>
        <p:txBody>
          <a:bodyPr>
            <a:normAutofit/>
          </a:bodyPr>
          <a:lstStyle>
            <a:lvl1pPr marL="0" indent="0">
              <a:buNone/>
              <a:defRPr sz="2000">
                <a:solidFill>
                  <a:schemeClr val="tx2"/>
                </a:solidFill>
              </a:defRPr>
            </a:lvl1pPr>
          </a:lstStyle>
          <a:p>
            <a:pPr lvl="0"/>
            <a:r>
              <a:rPr lang="en-US"/>
              <a:t>Subtitle</a:t>
            </a:r>
          </a:p>
        </p:txBody>
      </p:sp>
      <p:sp>
        <p:nvSpPr>
          <p:cNvPr id="9" name="Slide Number Placeholder 5"/>
          <p:cNvSpPr>
            <a:spLocks noGrp="1"/>
          </p:cNvSpPr>
          <p:nvPr>
            <p:ph type="sldNum" sz="quarter" idx="12"/>
          </p:nvPr>
        </p:nvSpPr>
        <p:spPr>
          <a:xfrm>
            <a:off x="9167648" y="6356350"/>
            <a:ext cx="2743200" cy="365125"/>
          </a:xfrm>
        </p:spPr>
        <p:txBody>
          <a:bodyPr/>
          <a:lstStyle>
            <a:lvl1pPr>
              <a:defRPr b="1"/>
            </a:lvl1pPr>
          </a:lstStyle>
          <a:p>
            <a:fld id="{8142C50E-3C2B-7846-9FFF-BD778FBA24EF}" type="slidenum">
              <a:rPr lang="en-GB" smtClean="0"/>
              <a:pPr/>
              <a:t>‹#›</a:t>
            </a:fld>
            <a:endParaRPr lang="en-GB"/>
          </a:p>
        </p:txBody>
      </p:sp>
      <p:pic>
        <p:nvPicPr>
          <p:cNvPr id="10" name="Picture 11">
            <a:extLst>
              <a:ext uri="{FF2B5EF4-FFF2-40B4-BE49-F238E27FC236}">
                <a16:creationId xmlns:a16="http://schemas.microsoft.com/office/drawing/2014/main" id="{25CC97AB-5714-CA42-B0B5-0E910F7CD71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50632" y="6232724"/>
            <a:ext cx="1477702" cy="332483"/>
          </a:xfrm>
          <a:prstGeom prst="rect">
            <a:avLst/>
          </a:prstGeom>
        </p:spPr>
      </p:pic>
      <p:pic>
        <p:nvPicPr>
          <p:cNvPr id="4" name="Picture 3" descr="A computer with multiple screens&#10;&#10;Description automatically generated">
            <a:extLst>
              <a:ext uri="{FF2B5EF4-FFF2-40B4-BE49-F238E27FC236}">
                <a16:creationId xmlns:a16="http://schemas.microsoft.com/office/drawing/2014/main" id="{F452B9E0-DAEF-3542-A00C-8BB0DAAD3B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4844" y="1449838"/>
            <a:ext cx="4986020" cy="4782886"/>
          </a:xfrm>
          <a:prstGeom prst="rect">
            <a:avLst/>
          </a:prstGeom>
        </p:spPr>
      </p:pic>
    </p:spTree>
    <p:extLst>
      <p:ext uri="{BB962C8B-B14F-4D97-AF65-F5344CB8AC3E}">
        <p14:creationId xmlns:p14="http://schemas.microsoft.com/office/powerpoint/2010/main" val="25773586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2_Content Slide_2">
    <p:spTree>
      <p:nvGrpSpPr>
        <p:cNvPr id="1" name=""/>
        <p:cNvGrpSpPr/>
        <p:nvPr/>
      </p:nvGrpSpPr>
      <p:grpSpPr>
        <a:xfrm>
          <a:off x="0" y="0"/>
          <a:ext cx="0" cy="0"/>
          <a:chOff x="0" y="0"/>
          <a:chExt cx="0" cy="0"/>
        </a:xfrm>
      </p:grpSpPr>
      <p:sp>
        <p:nvSpPr>
          <p:cNvPr id="13" name="Content Placeholder 2"/>
          <p:cNvSpPr>
            <a:spLocks noGrp="1"/>
          </p:cNvSpPr>
          <p:nvPr>
            <p:ph idx="13"/>
          </p:nvPr>
        </p:nvSpPr>
        <p:spPr>
          <a:xfrm>
            <a:off x="601136" y="1954214"/>
            <a:ext cx="5477931" cy="3701520"/>
          </a:xfrm>
        </p:spPr>
        <p:txBody>
          <a:bodyPr/>
          <a:lstStyle>
            <a:lvl1pPr marL="228600" indent="-228600">
              <a:buFont typeface="Arial"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itle Placeholder 1"/>
          <p:cNvSpPr>
            <a:spLocks noGrp="1"/>
          </p:cNvSpPr>
          <p:nvPr>
            <p:ph type="title"/>
          </p:nvPr>
        </p:nvSpPr>
        <p:spPr>
          <a:xfrm>
            <a:off x="588436" y="554113"/>
            <a:ext cx="8579211" cy="699634"/>
          </a:xfrm>
          <a:prstGeom prst="rect">
            <a:avLst/>
          </a:prstGeom>
        </p:spPr>
        <p:txBody>
          <a:bodyPr vert="horz" lIns="91440" tIns="45720" rIns="91440" bIns="45720" rtlCol="0" anchor="t" anchorCtr="0">
            <a:normAutofit/>
          </a:bodyPr>
          <a:lstStyle/>
          <a:p>
            <a:r>
              <a:rPr lang="en-US"/>
              <a:t>Click to edit Master title style</a:t>
            </a:r>
            <a:endParaRPr lang="en-GB"/>
          </a:p>
        </p:txBody>
      </p:sp>
      <p:sp>
        <p:nvSpPr>
          <p:cNvPr id="5" name="Text Placeholder 4"/>
          <p:cNvSpPr>
            <a:spLocks noGrp="1"/>
          </p:cNvSpPr>
          <p:nvPr>
            <p:ph type="body" sz="quarter" idx="14" hasCustomPrompt="1"/>
          </p:nvPr>
        </p:nvSpPr>
        <p:spPr>
          <a:xfrm>
            <a:off x="593196" y="1254125"/>
            <a:ext cx="8237537" cy="506413"/>
          </a:xfrm>
        </p:spPr>
        <p:txBody>
          <a:bodyPr>
            <a:normAutofit/>
          </a:bodyPr>
          <a:lstStyle>
            <a:lvl1pPr marL="0" indent="0">
              <a:buNone/>
              <a:defRPr sz="2000">
                <a:solidFill>
                  <a:schemeClr val="tx2"/>
                </a:solidFill>
              </a:defRPr>
            </a:lvl1pPr>
          </a:lstStyle>
          <a:p>
            <a:pPr lvl="0"/>
            <a:r>
              <a:rPr lang="en-US"/>
              <a:t>Subtitle</a:t>
            </a:r>
          </a:p>
        </p:txBody>
      </p:sp>
      <p:sp>
        <p:nvSpPr>
          <p:cNvPr id="9" name="Slide Number Placeholder 5"/>
          <p:cNvSpPr>
            <a:spLocks noGrp="1"/>
          </p:cNvSpPr>
          <p:nvPr>
            <p:ph type="sldNum" sz="quarter" idx="12"/>
          </p:nvPr>
        </p:nvSpPr>
        <p:spPr>
          <a:xfrm>
            <a:off x="9167648" y="6356350"/>
            <a:ext cx="2743200" cy="365125"/>
          </a:xfrm>
        </p:spPr>
        <p:txBody>
          <a:bodyPr/>
          <a:lstStyle>
            <a:lvl1pPr>
              <a:defRPr b="1"/>
            </a:lvl1pPr>
          </a:lstStyle>
          <a:p>
            <a:fld id="{8142C50E-3C2B-7846-9FFF-BD778FBA24EF}" type="slidenum">
              <a:rPr lang="en-GB" smtClean="0"/>
              <a:pPr/>
              <a:t>‹#›</a:t>
            </a:fld>
            <a:endParaRPr lang="en-GB"/>
          </a:p>
        </p:txBody>
      </p:sp>
      <p:pic>
        <p:nvPicPr>
          <p:cNvPr id="10" name="Picture 11">
            <a:extLst>
              <a:ext uri="{FF2B5EF4-FFF2-40B4-BE49-F238E27FC236}">
                <a16:creationId xmlns:a16="http://schemas.microsoft.com/office/drawing/2014/main" id="{25CC97AB-5714-CA42-B0B5-0E910F7CD71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50632" y="6232724"/>
            <a:ext cx="1477702" cy="332483"/>
          </a:xfrm>
          <a:prstGeom prst="rect">
            <a:avLst/>
          </a:prstGeom>
        </p:spPr>
      </p:pic>
      <p:pic>
        <p:nvPicPr>
          <p:cNvPr id="4" name="Picture 3">
            <a:extLst>
              <a:ext uri="{FF2B5EF4-FFF2-40B4-BE49-F238E27FC236}">
                <a16:creationId xmlns:a16="http://schemas.microsoft.com/office/drawing/2014/main" id="{F452B9E0-DAEF-3542-A00C-8BB0DAAD3B8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604844" y="2082819"/>
            <a:ext cx="4986020" cy="3516924"/>
          </a:xfrm>
          <a:prstGeom prst="rect">
            <a:avLst/>
          </a:prstGeom>
        </p:spPr>
      </p:pic>
    </p:spTree>
    <p:extLst>
      <p:ext uri="{BB962C8B-B14F-4D97-AF65-F5344CB8AC3E}">
        <p14:creationId xmlns:p14="http://schemas.microsoft.com/office/powerpoint/2010/main" val="29301854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_Content Slide_2">
    <p:spTree>
      <p:nvGrpSpPr>
        <p:cNvPr id="1" name=""/>
        <p:cNvGrpSpPr/>
        <p:nvPr/>
      </p:nvGrpSpPr>
      <p:grpSpPr>
        <a:xfrm>
          <a:off x="0" y="0"/>
          <a:ext cx="0" cy="0"/>
          <a:chOff x="0" y="0"/>
          <a:chExt cx="0" cy="0"/>
        </a:xfrm>
      </p:grpSpPr>
      <p:sp>
        <p:nvSpPr>
          <p:cNvPr id="13" name="Content Placeholder 2"/>
          <p:cNvSpPr>
            <a:spLocks noGrp="1"/>
          </p:cNvSpPr>
          <p:nvPr>
            <p:ph idx="13"/>
          </p:nvPr>
        </p:nvSpPr>
        <p:spPr>
          <a:xfrm>
            <a:off x="601136" y="1954214"/>
            <a:ext cx="5477931" cy="3701520"/>
          </a:xfrm>
        </p:spPr>
        <p:txBody>
          <a:bodyPr/>
          <a:lstStyle>
            <a:lvl1pPr marL="228600" indent="-228600">
              <a:buFont typeface="Arial"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itle Placeholder 1"/>
          <p:cNvSpPr>
            <a:spLocks noGrp="1"/>
          </p:cNvSpPr>
          <p:nvPr>
            <p:ph type="title"/>
          </p:nvPr>
        </p:nvSpPr>
        <p:spPr>
          <a:xfrm>
            <a:off x="588436" y="554113"/>
            <a:ext cx="8579211" cy="699634"/>
          </a:xfrm>
          <a:prstGeom prst="rect">
            <a:avLst/>
          </a:prstGeom>
        </p:spPr>
        <p:txBody>
          <a:bodyPr vert="horz" lIns="91440" tIns="45720" rIns="91440" bIns="45720" rtlCol="0" anchor="t" anchorCtr="0">
            <a:normAutofit/>
          </a:bodyPr>
          <a:lstStyle/>
          <a:p>
            <a:r>
              <a:rPr lang="en-US"/>
              <a:t>Click to edit Master title style</a:t>
            </a:r>
            <a:endParaRPr lang="en-GB"/>
          </a:p>
        </p:txBody>
      </p:sp>
      <p:sp>
        <p:nvSpPr>
          <p:cNvPr id="5" name="Text Placeholder 4"/>
          <p:cNvSpPr>
            <a:spLocks noGrp="1"/>
          </p:cNvSpPr>
          <p:nvPr>
            <p:ph type="body" sz="quarter" idx="14" hasCustomPrompt="1"/>
          </p:nvPr>
        </p:nvSpPr>
        <p:spPr>
          <a:xfrm>
            <a:off x="593196" y="1254125"/>
            <a:ext cx="8237537" cy="506413"/>
          </a:xfrm>
        </p:spPr>
        <p:txBody>
          <a:bodyPr>
            <a:normAutofit/>
          </a:bodyPr>
          <a:lstStyle>
            <a:lvl1pPr marL="0" indent="0">
              <a:buNone/>
              <a:defRPr sz="2000">
                <a:solidFill>
                  <a:schemeClr val="tx2"/>
                </a:solidFill>
              </a:defRPr>
            </a:lvl1pPr>
          </a:lstStyle>
          <a:p>
            <a:pPr lvl="0"/>
            <a:r>
              <a:rPr lang="en-US"/>
              <a:t>Subtitle</a:t>
            </a:r>
          </a:p>
        </p:txBody>
      </p:sp>
      <p:sp>
        <p:nvSpPr>
          <p:cNvPr id="9" name="Slide Number Placeholder 5"/>
          <p:cNvSpPr>
            <a:spLocks noGrp="1"/>
          </p:cNvSpPr>
          <p:nvPr>
            <p:ph type="sldNum" sz="quarter" idx="12"/>
          </p:nvPr>
        </p:nvSpPr>
        <p:spPr>
          <a:xfrm>
            <a:off x="9167648" y="6356350"/>
            <a:ext cx="2743200" cy="365125"/>
          </a:xfrm>
        </p:spPr>
        <p:txBody>
          <a:bodyPr/>
          <a:lstStyle>
            <a:lvl1pPr>
              <a:defRPr b="1"/>
            </a:lvl1pPr>
          </a:lstStyle>
          <a:p>
            <a:fld id="{8142C50E-3C2B-7846-9FFF-BD778FBA24EF}" type="slidenum">
              <a:rPr lang="en-GB" smtClean="0"/>
              <a:pPr/>
              <a:t>‹#›</a:t>
            </a:fld>
            <a:endParaRPr lang="en-GB"/>
          </a:p>
        </p:txBody>
      </p:sp>
      <p:pic>
        <p:nvPicPr>
          <p:cNvPr id="10" name="Picture 11">
            <a:extLst>
              <a:ext uri="{FF2B5EF4-FFF2-40B4-BE49-F238E27FC236}">
                <a16:creationId xmlns:a16="http://schemas.microsoft.com/office/drawing/2014/main" id="{25CC97AB-5714-CA42-B0B5-0E910F7CD71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50632" y="6232724"/>
            <a:ext cx="1477702" cy="332483"/>
          </a:xfrm>
          <a:prstGeom prst="rect">
            <a:avLst/>
          </a:prstGeom>
        </p:spPr>
      </p:pic>
      <p:pic>
        <p:nvPicPr>
          <p:cNvPr id="4" name="Picture 3">
            <a:extLst>
              <a:ext uri="{FF2B5EF4-FFF2-40B4-BE49-F238E27FC236}">
                <a16:creationId xmlns:a16="http://schemas.microsoft.com/office/drawing/2014/main" id="{F452B9E0-DAEF-3542-A00C-8BB0DAAD3B8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250500" y="1760538"/>
            <a:ext cx="6348304" cy="3761957"/>
          </a:xfrm>
          <a:prstGeom prst="rect">
            <a:avLst/>
          </a:prstGeom>
        </p:spPr>
      </p:pic>
    </p:spTree>
    <p:extLst>
      <p:ext uri="{BB962C8B-B14F-4D97-AF65-F5344CB8AC3E}">
        <p14:creationId xmlns:p14="http://schemas.microsoft.com/office/powerpoint/2010/main" val="17333044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Content Slide_1">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b="1"/>
            </a:lvl1pPr>
          </a:lstStyle>
          <a:p>
            <a:fld id="{8142C50E-3C2B-7846-9FFF-BD778FBA24EF}" type="slidenum">
              <a:rPr lang="en-GB" smtClean="0"/>
              <a:pPr/>
              <a:t>‹#›</a:t>
            </a:fld>
            <a:endParaRPr lang="en-GB"/>
          </a:p>
        </p:txBody>
      </p:sp>
      <p:sp>
        <p:nvSpPr>
          <p:cNvPr id="13" name="Content Placeholder 2"/>
          <p:cNvSpPr>
            <a:spLocks noGrp="1"/>
          </p:cNvSpPr>
          <p:nvPr>
            <p:ph idx="13"/>
          </p:nvPr>
        </p:nvSpPr>
        <p:spPr>
          <a:xfrm>
            <a:off x="601136" y="1954213"/>
            <a:ext cx="11032063" cy="3701671"/>
          </a:xfrm>
        </p:spPr>
        <p:txBody>
          <a:bodyPr/>
          <a:lstStyle>
            <a:lvl1pPr marL="228600" indent="-228600">
              <a:buFont typeface="Arial"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itle Placeholder 1"/>
          <p:cNvSpPr>
            <a:spLocks noGrp="1"/>
          </p:cNvSpPr>
          <p:nvPr>
            <p:ph type="title"/>
          </p:nvPr>
        </p:nvSpPr>
        <p:spPr>
          <a:xfrm>
            <a:off x="588436" y="554113"/>
            <a:ext cx="8579211" cy="699634"/>
          </a:xfrm>
          <a:prstGeom prst="rect">
            <a:avLst/>
          </a:prstGeom>
        </p:spPr>
        <p:txBody>
          <a:bodyPr vert="horz" lIns="91440" tIns="45720" rIns="91440" bIns="45720" rtlCol="0" anchor="t" anchorCtr="0">
            <a:normAutofit/>
          </a:bodyPr>
          <a:lstStyle/>
          <a:p>
            <a:r>
              <a:rPr lang="en-US"/>
              <a:t>Click to edit Master title style</a:t>
            </a:r>
            <a:endParaRPr lang="en-GB"/>
          </a:p>
        </p:txBody>
      </p:sp>
      <p:sp>
        <p:nvSpPr>
          <p:cNvPr id="5" name="Text Placeholder 4"/>
          <p:cNvSpPr>
            <a:spLocks noGrp="1"/>
          </p:cNvSpPr>
          <p:nvPr>
            <p:ph type="body" sz="quarter" idx="14" hasCustomPrompt="1"/>
          </p:nvPr>
        </p:nvSpPr>
        <p:spPr>
          <a:xfrm>
            <a:off x="593196" y="1254125"/>
            <a:ext cx="8237537" cy="506413"/>
          </a:xfrm>
        </p:spPr>
        <p:txBody>
          <a:bodyPr>
            <a:normAutofit/>
          </a:bodyPr>
          <a:lstStyle>
            <a:lvl1pPr marL="0" indent="0">
              <a:buNone/>
              <a:defRPr sz="2000">
                <a:solidFill>
                  <a:schemeClr val="tx2"/>
                </a:solidFill>
              </a:defRPr>
            </a:lvl1pPr>
          </a:lstStyle>
          <a:p>
            <a:pPr lvl="0"/>
            <a:r>
              <a:rPr lang="en-US"/>
              <a:t>Subtitle</a:t>
            </a:r>
          </a:p>
        </p:txBody>
      </p:sp>
      <p:pic>
        <p:nvPicPr>
          <p:cNvPr id="7" name="Picture 11">
            <a:extLst>
              <a:ext uri="{FF2B5EF4-FFF2-40B4-BE49-F238E27FC236}">
                <a16:creationId xmlns:a16="http://schemas.microsoft.com/office/drawing/2014/main" id="{7EC91596-3A2D-AD49-B6E7-B0811221ABB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50632" y="6232724"/>
            <a:ext cx="1477702" cy="332483"/>
          </a:xfrm>
          <a:prstGeom prst="rect">
            <a:avLst/>
          </a:prstGeom>
        </p:spPr>
      </p:pic>
    </p:spTree>
    <p:extLst>
      <p:ext uri="{BB962C8B-B14F-4D97-AF65-F5344CB8AC3E}">
        <p14:creationId xmlns:p14="http://schemas.microsoft.com/office/powerpoint/2010/main" val="5995920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1_Content Slide_2">
    <p:spTree>
      <p:nvGrpSpPr>
        <p:cNvPr id="1" name=""/>
        <p:cNvGrpSpPr/>
        <p:nvPr/>
      </p:nvGrpSpPr>
      <p:grpSpPr>
        <a:xfrm>
          <a:off x="0" y="0"/>
          <a:ext cx="0" cy="0"/>
          <a:chOff x="0" y="0"/>
          <a:chExt cx="0" cy="0"/>
        </a:xfrm>
      </p:grpSpPr>
      <p:sp>
        <p:nvSpPr>
          <p:cNvPr id="13" name="Content Placeholder 2"/>
          <p:cNvSpPr>
            <a:spLocks noGrp="1"/>
          </p:cNvSpPr>
          <p:nvPr>
            <p:ph idx="13"/>
          </p:nvPr>
        </p:nvSpPr>
        <p:spPr>
          <a:xfrm>
            <a:off x="601136" y="1954214"/>
            <a:ext cx="5477931" cy="3701520"/>
          </a:xfrm>
        </p:spPr>
        <p:txBody>
          <a:bodyPr/>
          <a:lstStyle>
            <a:lvl1pPr marL="228600" indent="-228600">
              <a:buFont typeface="Arial"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itle Placeholder 1"/>
          <p:cNvSpPr>
            <a:spLocks noGrp="1"/>
          </p:cNvSpPr>
          <p:nvPr>
            <p:ph type="title"/>
          </p:nvPr>
        </p:nvSpPr>
        <p:spPr>
          <a:xfrm>
            <a:off x="588436" y="554113"/>
            <a:ext cx="8579211" cy="699634"/>
          </a:xfrm>
          <a:prstGeom prst="rect">
            <a:avLst/>
          </a:prstGeom>
        </p:spPr>
        <p:txBody>
          <a:bodyPr vert="horz" lIns="91440" tIns="45720" rIns="91440" bIns="45720" rtlCol="0" anchor="t" anchorCtr="0">
            <a:normAutofit/>
          </a:bodyPr>
          <a:lstStyle/>
          <a:p>
            <a:r>
              <a:rPr lang="en-US"/>
              <a:t>Click to edit Master title style</a:t>
            </a:r>
            <a:endParaRPr lang="en-GB"/>
          </a:p>
        </p:txBody>
      </p:sp>
      <p:sp>
        <p:nvSpPr>
          <p:cNvPr id="5" name="Text Placeholder 4"/>
          <p:cNvSpPr>
            <a:spLocks noGrp="1"/>
          </p:cNvSpPr>
          <p:nvPr>
            <p:ph type="body" sz="quarter" idx="14" hasCustomPrompt="1"/>
          </p:nvPr>
        </p:nvSpPr>
        <p:spPr>
          <a:xfrm>
            <a:off x="593196" y="1254125"/>
            <a:ext cx="8237537" cy="506413"/>
          </a:xfrm>
        </p:spPr>
        <p:txBody>
          <a:bodyPr>
            <a:normAutofit/>
          </a:bodyPr>
          <a:lstStyle>
            <a:lvl1pPr marL="0" indent="0">
              <a:buNone/>
              <a:defRPr sz="2000">
                <a:solidFill>
                  <a:schemeClr val="tx2"/>
                </a:solidFill>
              </a:defRPr>
            </a:lvl1pPr>
          </a:lstStyle>
          <a:p>
            <a:pPr lvl="0"/>
            <a:r>
              <a:rPr lang="en-US"/>
              <a:t>Subtitle</a:t>
            </a:r>
          </a:p>
        </p:txBody>
      </p:sp>
      <p:sp>
        <p:nvSpPr>
          <p:cNvPr id="3" name="Chart Placeholder 2"/>
          <p:cNvSpPr>
            <a:spLocks noGrp="1"/>
          </p:cNvSpPr>
          <p:nvPr>
            <p:ph type="chart" sz="quarter" idx="15"/>
          </p:nvPr>
        </p:nvSpPr>
        <p:spPr>
          <a:xfrm>
            <a:off x="6230937" y="1963738"/>
            <a:ext cx="5385329" cy="3683000"/>
          </a:xfrm>
        </p:spPr>
        <p:txBody>
          <a:bodyPr/>
          <a:lstStyle/>
          <a:p>
            <a:r>
              <a:rPr lang="en-US"/>
              <a:t>Click icon to add chart</a:t>
            </a:r>
          </a:p>
        </p:txBody>
      </p:sp>
      <p:sp>
        <p:nvSpPr>
          <p:cNvPr id="9" name="Slide Number Placeholder 5"/>
          <p:cNvSpPr>
            <a:spLocks noGrp="1"/>
          </p:cNvSpPr>
          <p:nvPr>
            <p:ph type="sldNum" sz="quarter" idx="12"/>
          </p:nvPr>
        </p:nvSpPr>
        <p:spPr>
          <a:xfrm>
            <a:off x="9167648" y="6356350"/>
            <a:ext cx="2743200" cy="365125"/>
          </a:xfrm>
        </p:spPr>
        <p:txBody>
          <a:bodyPr/>
          <a:lstStyle>
            <a:lvl1pPr>
              <a:defRPr b="1"/>
            </a:lvl1pPr>
          </a:lstStyle>
          <a:p>
            <a:fld id="{8142C50E-3C2B-7846-9FFF-BD778FBA24EF}" type="slidenum">
              <a:rPr lang="en-GB" smtClean="0"/>
              <a:pPr/>
              <a:t>‹#›</a:t>
            </a:fld>
            <a:endParaRPr lang="en-GB"/>
          </a:p>
        </p:txBody>
      </p:sp>
      <p:pic>
        <p:nvPicPr>
          <p:cNvPr id="10" name="Picture 11">
            <a:extLst>
              <a:ext uri="{FF2B5EF4-FFF2-40B4-BE49-F238E27FC236}">
                <a16:creationId xmlns:a16="http://schemas.microsoft.com/office/drawing/2014/main" id="{7A94E3FD-16AC-4249-A0AC-171D28FDAC7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50632" y="6232724"/>
            <a:ext cx="1477702" cy="332483"/>
          </a:xfrm>
          <a:prstGeom prst="rect">
            <a:avLst/>
          </a:prstGeom>
        </p:spPr>
      </p:pic>
    </p:spTree>
    <p:extLst>
      <p:ext uri="{BB962C8B-B14F-4D97-AF65-F5344CB8AC3E}">
        <p14:creationId xmlns:p14="http://schemas.microsoft.com/office/powerpoint/2010/main" val="817322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mage Left, Content Righ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975B567-D9F8-4471-8495-221748372A8E}"/>
              </a:ext>
            </a:extLst>
          </p:cNvPr>
          <p:cNvSpPr>
            <a:spLocks noGrp="1"/>
          </p:cNvSpPr>
          <p:nvPr>
            <p:ph type="pic" sz="quarter" idx="10"/>
          </p:nvPr>
        </p:nvSpPr>
        <p:spPr>
          <a:xfrm>
            <a:off x="631095" y="1137920"/>
            <a:ext cx="5212080" cy="4572000"/>
          </a:xfrm>
          <a:solidFill>
            <a:schemeClr val="tx1"/>
          </a:solidFill>
        </p:spPr>
        <p:txBody>
          <a:bodyPr anchor="ctr"/>
          <a:lstStyle>
            <a:lvl1pPr marL="0" indent="0" algn="ctr">
              <a:buFont typeface="Arial" panose="020B0604020202020204" pitchFamily="34" charset="0"/>
              <a:buNone/>
              <a:defRPr>
                <a:solidFill>
                  <a:schemeClr val="bg2"/>
                </a:solidFill>
              </a:defRPr>
            </a:lvl1pPr>
          </a:lstStyle>
          <a:p>
            <a:r>
              <a:rPr lang="en-US"/>
              <a:t>Click icon to add picture</a:t>
            </a:r>
          </a:p>
        </p:txBody>
      </p:sp>
      <p:sp>
        <p:nvSpPr>
          <p:cNvPr id="2" name="Title 1">
            <a:extLst>
              <a:ext uri="{FF2B5EF4-FFF2-40B4-BE49-F238E27FC236}">
                <a16:creationId xmlns:a16="http://schemas.microsoft.com/office/drawing/2014/main" id="{C5EE6566-91FB-46A8-AB56-39EB41E0B4AA}"/>
              </a:ext>
            </a:extLst>
          </p:cNvPr>
          <p:cNvSpPr>
            <a:spLocks noGrp="1"/>
          </p:cNvSpPr>
          <p:nvPr>
            <p:ph type="title"/>
          </p:nvPr>
        </p:nvSpPr>
        <p:spPr>
          <a:xfrm>
            <a:off x="6172200" y="1242644"/>
            <a:ext cx="5120640" cy="914400"/>
          </a:xfrm>
        </p:spPr>
        <p:txBody>
          <a:bodyPr/>
          <a:lstStyle/>
          <a:p>
            <a:r>
              <a:rPr lang="en-US"/>
              <a:t>Click to edit Master title style</a:t>
            </a:r>
          </a:p>
        </p:txBody>
      </p:sp>
      <p:sp>
        <p:nvSpPr>
          <p:cNvPr id="4" name="Content Placeholder 3">
            <a:extLst>
              <a:ext uri="{FF2B5EF4-FFF2-40B4-BE49-F238E27FC236}">
                <a16:creationId xmlns:a16="http://schemas.microsoft.com/office/drawing/2014/main" id="{0049DAC8-AF31-4FEC-87F8-A7373310EDA5}"/>
              </a:ext>
            </a:extLst>
          </p:cNvPr>
          <p:cNvSpPr>
            <a:spLocks noGrp="1"/>
          </p:cNvSpPr>
          <p:nvPr>
            <p:ph sz="half" idx="2"/>
          </p:nvPr>
        </p:nvSpPr>
        <p:spPr>
          <a:xfrm>
            <a:off x="6172200" y="2540728"/>
            <a:ext cx="5120640" cy="3200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3758830"/>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Content Slide_3">
    <p:spTree>
      <p:nvGrpSpPr>
        <p:cNvPr id="1" name=""/>
        <p:cNvGrpSpPr/>
        <p:nvPr/>
      </p:nvGrpSpPr>
      <p:grpSpPr>
        <a:xfrm>
          <a:off x="0" y="0"/>
          <a:ext cx="0" cy="0"/>
          <a:chOff x="0" y="0"/>
          <a:chExt cx="0" cy="0"/>
        </a:xfrm>
      </p:grpSpPr>
      <p:sp>
        <p:nvSpPr>
          <p:cNvPr id="7" name="Picture Placeholder 2"/>
          <p:cNvSpPr>
            <a:spLocks noGrp="1" noChangeAspect="1"/>
          </p:cNvSpPr>
          <p:nvPr>
            <p:ph type="pic" idx="1"/>
          </p:nvPr>
        </p:nvSpPr>
        <p:spPr>
          <a:xfrm>
            <a:off x="6620933" y="0"/>
            <a:ext cx="5571067" cy="6858000"/>
          </a:xfrm>
          <a:solidFill>
            <a:schemeClr val="bg1">
              <a:lumMod val="9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13" name="Content Placeholder 2"/>
          <p:cNvSpPr>
            <a:spLocks noGrp="1"/>
          </p:cNvSpPr>
          <p:nvPr>
            <p:ph idx="13"/>
          </p:nvPr>
        </p:nvSpPr>
        <p:spPr>
          <a:xfrm>
            <a:off x="601136" y="2564466"/>
            <a:ext cx="5308597" cy="3278187"/>
          </a:xfrm>
        </p:spPr>
        <p:txBody>
          <a:bodyPr/>
          <a:lstStyle>
            <a:lvl1pPr marL="228600" indent="-228600">
              <a:buFont typeface="Arial"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Placeholder 1"/>
          <p:cNvSpPr>
            <a:spLocks noGrp="1"/>
          </p:cNvSpPr>
          <p:nvPr>
            <p:ph type="title"/>
          </p:nvPr>
        </p:nvSpPr>
        <p:spPr>
          <a:xfrm>
            <a:off x="588437" y="554113"/>
            <a:ext cx="5321296" cy="1326462"/>
          </a:xfrm>
          <a:prstGeom prst="rect">
            <a:avLst/>
          </a:prstGeom>
        </p:spPr>
        <p:txBody>
          <a:bodyPr vert="horz" lIns="91440" tIns="45720" rIns="91440" bIns="45720" rtlCol="0" anchor="t" anchorCtr="0">
            <a:normAutofit/>
          </a:bodyPr>
          <a:lstStyle/>
          <a:p>
            <a:r>
              <a:rPr lang="en-US"/>
              <a:t>Click to edit Master title style</a:t>
            </a:r>
            <a:endParaRPr lang="en-GB"/>
          </a:p>
        </p:txBody>
      </p:sp>
      <p:sp>
        <p:nvSpPr>
          <p:cNvPr id="14" name="Text Placeholder 4"/>
          <p:cNvSpPr>
            <a:spLocks noGrp="1"/>
          </p:cNvSpPr>
          <p:nvPr>
            <p:ph type="body" sz="quarter" idx="14" hasCustomPrompt="1"/>
          </p:nvPr>
        </p:nvSpPr>
        <p:spPr>
          <a:xfrm>
            <a:off x="593196" y="1984802"/>
            <a:ext cx="5316537" cy="506413"/>
          </a:xfrm>
        </p:spPr>
        <p:txBody>
          <a:bodyPr>
            <a:normAutofit/>
          </a:bodyPr>
          <a:lstStyle>
            <a:lvl1pPr marL="0" indent="0">
              <a:buNone/>
              <a:defRPr sz="2000">
                <a:solidFill>
                  <a:schemeClr val="tx2"/>
                </a:solidFill>
              </a:defRPr>
            </a:lvl1pPr>
          </a:lstStyle>
          <a:p>
            <a:pPr lvl="0"/>
            <a:r>
              <a:rPr lang="en-US"/>
              <a:t>Subtitle</a:t>
            </a:r>
          </a:p>
        </p:txBody>
      </p:sp>
      <p:sp>
        <p:nvSpPr>
          <p:cNvPr id="15" name="Slide Number Placeholder 5"/>
          <p:cNvSpPr>
            <a:spLocks noGrp="1"/>
          </p:cNvSpPr>
          <p:nvPr>
            <p:ph type="sldNum" sz="quarter" idx="12"/>
          </p:nvPr>
        </p:nvSpPr>
        <p:spPr>
          <a:xfrm>
            <a:off x="9167648" y="6356350"/>
            <a:ext cx="2743200" cy="365125"/>
          </a:xfrm>
        </p:spPr>
        <p:txBody>
          <a:bodyPr/>
          <a:lstStyle>
            <a:lvl1pPr>
              <a:defRPr b="1"/>
            </a:lvl1pPr>
          </a:lstStyle>
          <a:p>
            <a:fld id="{8142C50E-3C2B-7846-9FFF-BD778FBA24EF}" type="slidenum">
              <a:rPr lang="en-GB" smtClean="0"/>
              <a:pPr/>
              <a:t>‹#›</a:t>
            </a:fld>
            <a:endParaRPr lang="en-GB"/>
          </a:p>
        </p:txBody>
      </p:sp>
      <p:pic>
        <p:nvPicPr>
          <p:cNvPr id="9" name="Picture 11">
            <a:extLst>
              <a:ext uri="{FF2B5EF4-FFF2-40B4-BE49-F238E27FC236}">
                <a16:creationId xmlns:a16="http://schemas.microsoft.com/office/drawing/2014/main" id="{38C14328-F5E9-554A-BF71-344A79558CE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50632" y="6232724"/>
            <a:ext cx="1477702" cy="332483"/>
          </a:xfrm>
          <a:prstGeom prst="rect">
            <a:avLst/>
          </a:prstGeom>
        </p:spPr>
      </p:pic>
    </p:spTree>
    <p:extLst>
      <p:ext uri="{BB962C8B-B14F-4D97-AF65-F5344CB8AC3E}">
        <p14:creationId xmlns:p14="http://schemas.microsoft.com/office/powerpoint/2010/main" val="42145314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ontent Slide_4">
    <p:spTree>
      <p:nvGrpSpPr>
        <p:cNvPr id="1" name=""/>
        <p:cNvGrpSpPr/>
        <p:nvPr/>
      </p:nvGrpSpPr>
      <p:grpSpPr>
        <a:xfrm>
          <a:off x="0" y="0"/>
          <a:ext cx="0" cy="0"/>
          <a:chOff x="0" y="0"/>
          <a:chExt cx="0" cy="0"/>
        </a:xfrm>
      </p:grpSpPr>
      <p:sp>
        <p:nvSpPr>
          <p:cNvPr id="7" name="Picture Placeholder 2"/>
          <p:cNvSpPr>
            <a:spLocks noGrp="1"/>
          </p:cNvSpPr>
          <p:nvPr>
            <p:ph type="pic" idx="1"/>
          </p:nvPr>
        </p:nvSpPr>
        <p:spPr>
          <a:xfrm>
            <a:off x="6238182" y="626481"/>
            <a:ext cx="2520000" cy="2520000"/>
          </a:xfrm>
          <a:solidFill>
            <a:schemeClr val="bg1">
              <a:lumMod val="9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11" name="Picture Placeholder 2"/>
          <p:cNvSpPr>
            <a:spLocks noGrp="1"/>
          </p:cNvSpPr>
          <p:nvPr>
            <p:ph type="pic" idx="14"/>
          </p:nvPr>
        </p:nvSpPr>
        <p:spPr>
          <a:xfrm>
            <a:off x="9150715" y="626481"/>
            <a:ext cx="2520000" cy="2520000"/>
          </a:xfrm>
          <a:solidFill>
            <a:schemeClr val="bg1">
              <a:lumMod val="9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14" name="Picture Placeholder 2"/>
          <p:cNvSpPr>
            <a:spLocks noGrp="1"/>
          </p:cNvSpPr>
          <p:nvPr>
            <p:ph type="pic" idx="15"/>
          </p:nvPr>
        </p:nvSpPr>
        <p:spPr>
          <a:xfrm>
            <a:off x="6238182" y="3533996"/>
            <a:ext cx="2520000" cy="2520000"/>
          </a:xfrm>
          <a:solidFill>
            <a:schemeClr val="bg1">
              <a:lumMod val="9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15" name="Picture Placeholder 2"/>
          <p:cNvSpPr>
            <a:spLocks noGrp="1"/>
          </p:cNvSpPr>
          <p:nvPr>
            <p:ph type="pic" idx="16"/>
          </p:nvPr>
        </p:nvSpPr>
        <p:spPr>
          <a:xfrm>
            <a:off x="9150715" y="3533996"/>
            <a:ext cx="2520000" cy="2520000"/>
          </a:xfrm>
          <a:solidFill>
            <a:schemeClr val="bg1">
              <a:lumMod val="9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19" name="Content Placeholder 2"/>
          <p:cNvSpPr>
            <a:spLocks noGrp="1"/>
          </p:cNvSpPr>
          <p:nvPr>
            <p:ph idx="13"/>
          </p:nvPr>
        </p:nvSpPr>
        <p:spPr>
          <a:xfrm>
            <a:off x="601136" y="2564466"/>
            <a:ext cx="5308597" cy="3278187"/>
          </a:xfrm>
        </p:spPr>
        <p:txBody>
          <a:bodyPr/>
          <a:lstStyle>
            <a:lvl1pPr marL="228600" indent="-228600">
              <a:buFont typeface="Arial"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Title Placeholder 1"/>
          <p:cNvSpPr>
            <a:spLocks noGrp="1"/>
          </p:cNvSpPr>
          <p:nvPr>
            <p:ph type="title"/>
          </p:nvPr>
        </p:nvSpPr>
        <p:spPr>
          <a:xfrm>
            <a:off x="588437" y="554113"/>
            <a:ext cx="5321296" cy="1326462"/>
          </a:xfrm>
          <a:prstGeom prst="rect">
            <a:avLst/>
          </a:prstGeom>
        </p:spPr>
        <p:txBody>
          <a:bodyPr vert="horz" lIns="91440" tIns="45720" rIns="91440" bIns="45720" rtlCol="0" anchor="t" anchorCtr="0">
            <a:normAutofit/>
          </a:bodyPr>
          <a:lstStyle/>
          <a:p>
            <a:r>
              <a:rPr lang="en-US"/>
              <a:t>Click to edit Master title style</a:t>
            </a:r>
            <a:endParaRPr lang="en-GB"/>
          </a:p>
        </p:txBody>
      </p:sp>
      <p:sp>
        <p:nvSpPr>
          <p:cNvPr id="21" name="Text Placeholder 4"/>
          <p:cNvSpPr>
            <a:spLocks noGrp="1"/>
          </p:cNvSpPr>
          <p:nvPr>
            <p:ph type="body" sz="quarter" idx="17" hasCustomPrompt="1"/>
          </p:nvPr>
        </p:nvSpPr>
        <p:spPr>
          <a:xfrm>
            <a:off x="593196" y="1984802"/>
            <a:ext cx="5316537" cy="506413"/>
          </a:xfrm>
        </p:spPr>
        <p:txBody>
          <a:bodyPr>
            <a:normAutofit/>
          </a:bodyPr>
          <a:lstStyle>
            <a:lvl1pPr marL="0" indent="0">
              <a:buNone/>
              <a:defRPr sz="2000">
                <a:solidFill>
                  <a:schemeClr val="tx2"/>
                </a:solidFill>
              </a:defRPr>
            </a:lvl1pPr>
          </a:lstStyle>
          <a:p>
            <a:pPr lvl="0"/>
            <a:r>
              <a:rPr lang="en-US"/>
              <a:t>Subtitle</a:t>
            </a:r>
          </a:p>
        </p:txBody>
      </p:sp>
      <p:sp>
        <p:nvSpPr>
          <p:cNvPr id="22" name="Slide Number Placeholder 5"/>
          <p:cNvSpPr>
            <a:spLocks noGrp="1"/>
          </p:cNvSpPr>
          <p:nvPr>
            <p:ph type="sldNum" sz="quarter" idx="12"/>
          </p:nvPr>
        </p:nvSpPr>
        <p:spPr>
          <a:xfrm>
            <a:off x="9167648" y="6356350"/>
            <a:ext cx="2743200" cy="365125"/>
          </a:xfrm>
        </p:spPr>
        <p:txBody>
          <a:bodyPr/>
          <a:lstStyle>
            <a:lvl1pPr>
              <a:defRPr b="1"/>
            </a:lvl1pPr>
          </a:lstStyle>
          <a:p>
            <a:fld id="{8142C50E-3C2B-7846-9FFF-BD778FBA24EF}" type="slidenum">
              <a:rPr lang="en-GB" smtClean="0"/>
              <a:pPr/>
              <a:t>‹#›</a:t>
            </a:fld>
            <a:endParaRPr lang="en-GB"/>
          </a:p>
        </p:txBody>
      </p:sp>
      <p:pic>
        <p:nvPicPr>
          <p:cNvPr id="13" name="Picture 11">
            <a:extLst>
              <a:ext uri="{FF2B5EF4-FFF2-40B4-BE49-F238E27FC236}">
                <a16:creationId xmlns:a16="http://schemas.microsoft.com/office/drawing/2014/main" id="{6CBFAA2E-9446-4E4B-B963-F816D4AA411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50632" y="6232724"/>
            <a:ext cx="1477702" cy="332483"/>
          </a:xfrm>
          <a:prstGeom prst="rect">
            <a:avLst/>
          </a:prstGeom>
        </p:spPr>
      </p:pic>
    </p:spTree>
    <p:extLst>
      <p:ext uri="{BB962C8B-B14F-4D97-AF65-F5344CB8AC3E}">
        <p14:creationId xmlns:p14="http://schemas.microsoft.com/office/powerpoint/2010/main" val="18392230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Content Slide_5">
    <p:spTree>
      <p:nvGrpSpPr>
        <p:cNvPr id="1" name=""/>
        <p:cNvGrpSpPr/>
        <p:nvPr/>
      </p:nvGrpSpPr>
      <p:grpSpPr>
        <a:xfrm>
          <a:off x="0" y="0"/>
          <a:ext cx="0" cy="0"/>
          <a:chOff x="0" y="0"/>
          <a:chExt cx="0" cy="0"/>
        </a:xfrm>
      </p:grpSpPr>
      <p:sp>
        <p:nvSpPr>
          <p:cNvPr id="7" name="Picture Placeholder 2"/>
          <p:cNvSpPr>
            <a:spLocks noGrp="1"/>
          </p:cNvSpPr>
          <p:nvPr>
            <p:ph type="pic" idx="1"/>
          </p:nvPr>
        </p:nvSpPr>
        <p:spPr>
          <a:xfrm>
            <a:off x="6238182" y="626481"/>
            <a:ext cx="2520000" cy="2520000"/>
          </a:xfrm>
          <a:solidFill>
            <a:schemeClr val="bg1">
              <a:lumMod val="9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11" name="Picture Placeholder 2"/>
          <p:cNvSpPr>
            <a:spLocks noGrp="1"/>
          </p:cNvSpPr>
          <p:nvPr>
            <p:ph type="pic" idx="14"/>
          </p:nvPr>
        </p:nvSpPr>
        <p:spPr>
          <a:xfrm>
            <a:off x="9150715" y="626481"/>
            <a:ext cx="2520000" cy="2520000"/>
          </a:xfrm>
          <a:solidFill>
            <a:schemeClr val="bg1">
              <a:lumMod val="9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14" name="Picture Placeholder 2"/>
          <p:cNvSpPr>
            <a:spLocks noGrp="1"/>
          </p:cNvSpPr>
          <p:nvPr>
            <p:ph type="pic" idx="15"/>
          </p:nvPr>
        </p:nvSpPr>
        <p:spPr>
          <a:xfrm>
            <a:off x="6238181" y="3533996"/>
            <a:ext cx="5432533" cy="2520000"/>
          </a:xfrm>
          <a:solidFill>
            <a:schemeClr val="bg1">
              <a:lumMod val="9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18" name="Content Placeholder 2"/>
          <p:cNvSpPr>
            <a:spLocks noGrp="1"/>
          </p:cNvSpPr>
          <p:nvPr>
            <p:ph idx="13"/>
          </p:nvPr>
        </p:nvSpPr>
        <p:spPr>
          <a:xfrm>
            <a:off x="601136" y="2564466"/>
            <a:ext cx="5308597" cy="3278187"/>
          </a:xfrm>
        </p:spPr>
        <p:txBody>
          <a:bodyPr/>
          <a:lstStyle>
            <a:lvl1pPr marL="228600" indent="-228600">
              <a:buFont typeface="Arial"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Title Placeholder 1"/>
          <p:cNvSpPr>
            <a:spLocks noGrp="1"/>
          </p:cNvSpPr>
          <p:nvPr>
            <p:ph type="title"/>
          </p:nvPr>
        </p:nvSpPr>
        <p:spPr>
          <a:xfrm>
            <a:off x="588437" y="554113"/>
            <a:ext cx="5321296" cy="1326462"/>
          </a:xfrm>
          <a:prstGeom prst="rect">
            <a:avLst/>
          </a:prstGeom>
        </p:spPr>
        <p:txBody>
          <a:bodyPr vert="horz" lIns="91440" tIns="45720" rIns="91440" bIns="45720" rtlCol="0" anchor="t" anchorCtr="0">
            <a:normAutofit/>
          </a:bodyPr>
          <a:lstStyle/>
          <a:p>
            <a:r>
              <a:rPr lang="en-US"/>
              <a:t>Click to edit Master title style</a:t>
            </a:r>
            <a:endParaRPr lang="en-GB"/>
          </a:p>
        </p:txBody>
      </p:sp>
      <p:sp>
        <p:nvSpPr>
          <p:cNvPr id="20" name="Text Placeholder 4"/>
          <p:cNvSpPr>
            <a:spLocks noGrp="1"/>
          </p:cNvSpPr>
          <p:nvPr>
            <p:ph type="body" sz="quarter" idx="16" hasCustomPrompt="1"/>
          </p:nvPr>
        </p:nvSpPr>
        <p:spPr>
          <a:xfrm>
            <a:off x="593196" y="1984802"/>
            <a:ext cx="5316537" cy="506413"/>
          </a:xfrm>
        </p:spPr>
        <p:txBody>
          <a:bodyPr>
            <a:normAutofit/>
          </a:bodyPr>
          <a:lstStyle>
            <a:lvl1pPr marL="0" indent="0">
              <a:buNone/>
              <a:defRPr sz="2000">
                <a:solidFill>
                  <a:schemeClr val="tx2"/>
                </a:solidFill>
              </a:defRPr>
            </a:lvl1pPr>
          </a:lstStyle>
          <a:p>
            <a:pPr lvl="0"/>
            <a:r>
              <a:rPr lang="en-US"/>
              <a:t>Subtitle</a:t>
            </a:r>
          </a:p>
        </p:txBody>
      </p:sp>
      <p:sp>
        <p:nvSpPr>
          <p:cNvPr id="21" name="Slide Number Placeholder 5"/>
          <p:cNvSpPr>
            <a:spLocks noGrp="1"/>
          </p:cNvSpPr>
          <p:nvPr>
            <p:ph type="sldNum" sz="quarter" idx="12"/>
          </p:nvPr>
        </p:nvSpPr>
        <p:spPr>
          <a:xfrm>
            <a:off x="9167648" y="6356350"/>
            <a:ext cx="2743200" cy="365125"/>
          </a:xfrm>
        </p:spPr>
        <p:txBody>
          <a:bodyPr/>
          <a:lstStyle>
            <a:lvl1pPr>
              <a:defRPr b="1"/>
            </a:lvl1pPr>
          </a:lstStyle>
          <a:p>
            <a:fld id="{8142C50E-3C2B-7846-9FFF-BD778FBA24EF}" type="slidenum">
              <a:rPr lang="en-GB" smtClean="0"/>
              <a:pPr/>
              <a:t>‹#›</a:t>
            </a:fld>
            <a:endParaRPr lang="en-GB"/>
          </a:p>
        </p:txBody>
      </p:sp>
      <p:pic>
        <p:nvPicPr>
          <p:cNvPr id="12" name="Picture 11">
            <a:extLst>
              <a:ext uri="{FF2B5EF4-FFF2-40B4-BE49-F238E27FC236}">
                <a16:creationId xmlns:a16="http://schemas.microsoft.com/office/drawing/2014/main" id="{02D08A75-424F-D44A-A597-D4A72BE38A5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50632" y="6232724"/>
            <a:ext cx="1477702" cy="332483"/>
          </a:xfrm>
          <a:prstGeom prst="rect">
            <a:avLst/>
          </a:prstGeom>
        </p:spPr>
      </p:pic>
    </p:spTree>
    <p:extLst>
      <p:ext uri="{BB962C8B-B14F-4D97-AF65-F5344CB8AC3E}">
        <p14:creationId xmlns:p14="http://schemas.microsoft.com/office/powerpoint/2010/main" val="18092224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Content Slide_6">
    <p:spTree>
      <p:nvGrpSpPr>
        <p:cNvPr id="1" name=""/>
        <p:cNvGrpSpPr/>
        <p:nvPr/>
      </p:nvGrpSpPr>
      <p:grpSpPr>
        <a:xfrm>
          <a:off x="0" y="0"/>
          <a:ext cx="0" cy="0"/>
          <a:chOff x="0" y="0"/>
          <a:chExt cx="0" cy="0"/>
        </a:xfrm>
      </p:grpSpPr>
      <p:sp>
        <p:nvSpPr>
          <p:cNvPr id="7" name="Picture Placeholder 2"/>
          <p:cNvSpPr>
            <a:spLocks noGrp="1"/>
          </p:cNvSpPr>
          <p:nvPr>
            <p:ph type="pic" idx="1"/>
          </p:nvPr>
        </p:nvSpPr>
        <p:spPr>
          <a:xfrm>
            <a:off x="6238181" y="626481"/>
            <a:ext cx="5432533" cy="2520000"/>
          </a:xfrm>
          <a:solidFill>
            <a:schemeClr val="bg1">
              <a:lumMod val="9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14" name="Picture Placeholder 2"/>
          <p:cNvSpPr>
            <a:spLocks noGrp="1"/>
          </p:cNvSpPr>
          <p:nvPr>
            <p:ph type="pic" idx="15"/>
          </p:nvPr>
        </p:nvSpPr>
        <p:spPr>
          <a:xfrm>
            <a:off x="6238182" y="3533996"/>
            <a:ext cx="2520000" cy="2520000"/>
          </a:xfrm>
          <a:solidFill>
            <a:schemeClr val="bg1">
              <a:lumMod val="9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15" name="Picture Placeholder 2"/>
          <p:cNvSpPr>
            <a:spLocks noGrp="1"/>
          </p:cNvSpPr>
          <p:nvPr>
            <p:ph type="pic" idx="16"/>
          </p:nvPr>
        </p:nvSpPr>
        <p:spPr>
          <a:xfrm>
            <a:off x="9150715" y="3533996"/>
            <a:ext cx="2520000" cy="2520000"/>
          </a:xfrm>
          <a:solidFill>
            <a:schemeClr val="bg1">
              <a:lumMod val="9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18" name="Content Placeholder 2"/>
          <p:cNvSpPr>
            <a:spLocks noGrp="1"/>
          </p:cNvSpPr>
          <p:nvPr>
            <p:ph idx="13"/>
          </p:nvPr>
        </p:nvSpPr>
        <p:spPr>
          <a:xfrm>
            <a:off x="601136" y="2564466"/>
            <a:ext cx="5308597" cy="3278187"/>
          </a:xfrm>
        </p:spPr>
        <p:txBody>
          <a:bodyPr/>
          <a:lstStyle>
            <a:lvl1pPr marL="228600" indent="-228600">
              <a:buFont typeface="Arial"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Title Placeholder 1"/>
          <p:cNvSpPr>
            <a:spLocks noGrp="1"/>
          </p:cNvSpPr>
          <p:nvPr>
            <p:ph type="title"/>
          </p:nvPr>
        </p:nvSpPr>
        <p:spPr>
          <a:xfrm>
            <a:off x="588437" y="554113"/>
            <a:ext cx="5321296" cy="1326462"/>
          </a:xfrm>
          <a:prstGeom prst="rect">
            <a:avLst/>
          </a:prstGeom>
        </p:spPr>
        <p:txBody>
          <a:bodyPr vert="horz" lIns="91440" tIns="45720" rIns="91440" bIns="45720" rtlCol="0" anchor="t" anchorCtr="0">
            <a:normAutofit/>
          </a:bodyPr>
          <a:lstStyle/>
          <a:p>
            <a:r>
              <a:rPr lang="en-US"/>
              <a:t>Click to edit Master title style</a:t>
            </a:r>
            <a:endParaRPr lang="en-GB"/>
          </a:p>
        </p:txBody>
      </p:sp>
      <p:sp>
        <p:nvSpPr>
          <p:cNvPr id="20" name="Text Placeholder 4"/>
          <p:cNvSpPr>
            <a:spLocks noGrp="1"/>
          </p:cNvSpPr>
          <p:nvPr>
            <p:ph type="body" sz="quarter" idx="14" hasCustomPrompt="1"/>
          </p:nvPr>
        </p:nvSpPr>
        <p:spPr>
          <a:xfrm>
            <a:off x="593196" y="1984802"/>
            <a:ext cx="5316537" cy="506413"/>
          </a:xfrm>
        </p:spPr>
        <p:txBody>
          <a:bodyPr>
            <a:normAutofit/>
          </a:bodyPr>
          <a:lstStyle>
            <a:lvl1pPr marL="0" indent="0">
              <a:buNone/>
              <a:defRPr sz="2000">
                <a:solidFill>
                  <a:schemeClr val="tx2"/>
                </a:solidFill>
              </a:defRPr>
            </a:lvl1pPr>
          </a:lstStyle>
          <a:p>
            <a:pPr lvl="0"/>
            <a:r>
              <a:rPr lang="en-US"/>
              <a:t>Subtitle</a:t>
            </a:r>
          </a:p>
        </p:txBody>
      </p:sp>
      <p:sp>
        <p:nvSpPr>
          <p:cNvPr id="21" name="Slide Number Placeholder 5"/>
          <p:cNvSpPr>
            <a:spLocks noGrp="1"/>
          </p:cNvSpPr>
          <p:nvPr>
            <p:ph type="sldNum" sz="quarter" idx="12"/>
          </p:nvPr>
        </p:nvSpPr>
        <p:spPr>
          <a:xfrm>
            <a:off x="9167648" y="6356350"/>
            <a:ext cx="2743200" cy="365125"/>
          </a:xfrm>
        </p:spPr>
        <p:txBody>
          <a:bodyPr/>
          <a:lstStyle>
            <a:lvl1pPr>
              <a:defRPr b="1"/>
            </a:lvl1pPr>
          </a:lstStyle>
          <a:p>
            <a:fld id="{8142C50E-3C2B-7846-9FFF-BD778FBA24EF}" type="slidenum">
              <a:rPr lang="en-GB" smtClean="0"/>
              <a:pPr/>
              <a:t>‹#›</a:t>
            </a:fld>
            <a:endParaRPr lang="en-GB"/>
          </a:p>
        </p:txBody>
      </p:sp>
      <p:pic>
        <p:nvPicPr>
          <p:cNvPr id="11" name="Picture 11">
            <a:extLst>
              <a:ext uri="{FF2B5EF4-FFF2-40B4-BE49-F238E27FC236}">
                <a16:creationId xmlns:a16="http://schemas.microsoft.com/office/drawing/2014/main" id="{93768336-34FC-F147-9204-21A2E61F3EA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50632" y="6232724"/>
            <a:ext cx="1477702" cy="332483"/>
          </a:xfrm>
          <a:prstGeom prst="rect">
            <a:avLst/>
          </a:prstGeom>
        </p:spPr>
      </p:pic>
    </p:spTree>
    <p:extLst>
      <p:ext uri="{BB962C8B-B14F-4D97-AF65-F5344CB8AC3E}">
        <p14:creationId xmlns:p14="http://schemas.microsoft.com/office/powerpoint/2010/main" val="31279131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Content Slide_7">
    <p:spTree>
      <p:nvGrpSpPr>
        <p:cNvPr id="1" name=""/>
        <p:cNvGrpSpPr/>
        <p:nvPr/>
      </p:nvGrpSpPr>
      <p:grpSpPr>
        <a:xfrm>
          <a:off x="0" y="0"/>
          <a:ext cx="0" cy="0"/>
          <a:chOff x="0" y="0"/>
          <a:chExt cx="0" cy="0"/>
        </a:xfrm>
      </p:grpSpPr>
      <p:sp>
        <p:nvSpPr>
          <p:cNvPr id="7" name="Picture Placeholder 2"/>
          <p:cNvSpPr>
            <a:spLocks noGrp="1"/>
          </p:cNvSpPr>
          <p:nvPr>
            <p:ph type="pic" idx="1"/>
          </p:nvPr>
        </p:nvSpPr>
        <p:spPr>
          <a:xfrm>
            <a:off x="6238181" y="626481"/>
            <a:ext cx="5432533" cy="2520000"/>
          </a:xfrm>
          <a:solidFill>
            <a:schemeClr val="bg1">
              <a:lumMod val="9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14" name="Picture Placeholder 2"/>
          <p:cNvSpPr>
            <a:spLocks noGrp="1"/>
          </p:cNvSpPr>
          <p:nvPr>
            <p:ph type="pic" idx="15"/>
          </p:nvPr>
        </p:nvSpPr>
        <p:spPr>
          <a:xfrm>
            <a:off x="6238182" y="3533996"/>
            <a:ext cx="5432532" cy="2520000"/>
          </a:xfrm>
          <a:solidFill>
            <a:schemeClr val="bg1">
              <a:lumMod val="9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11" name="Content Placeholder 2"/>
          <p:cNvSpPr>
            <a:spLocks noGrp="1"/>
          </p:cNvSpPr>
          <p:nvPr>
            <p:ph idx="13"/>
          </p:nvPr>
        </p:nvSpPr>
        <p:spPr>
          <a:xfrm>
            <a:off x="601136" y="2564466"/>
            <a:ext cx="5308597" cy="3278187"/>
          </a:xfrm>
        </p:spPr>
        <p:txBody>
          <a:bodyPr/>
          <a:lstStyle>
            <a:lvl1pPr marL="228600" indent="-228600">
              <a:buFont typeface="Arial"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Title Placeholder 1"/>
          <p:cNvSpPr>
            <a:spLocks noGrp="1"/>
          </p:cNvSpPr>
          <p:nvPr>
            <p:ph type="title"/>
          </p:nvPr>
        </p:nvSpPr>
        <p:spPr>
          <a:xfrm>
            <a:off x="588437" y="554113"/>
            <a:ext cx="5321296" cy="1326462"/>
          </a:xfrm>
          <a:prstGeom prst="rect">
            <a:avLst/>
          </a:prstGeom>
        </p:spPr>
        <p:txBody>
          <a:bodyPr vert="horz" lIns="91440" tIns="45720" rIns="91440" bIns="45720" rtlCol="0" anchor="t" anchorCtr="0">
            <a:normAutofit/>
          </a:bodyPr>
          <a:lstStyle/>
          <a:p>
            <a:r>
              <a:rPr lang="en-US"/>
              <a:t>Click to edit Master title style</a:t>
            </a:r>
            <a:endParaRPr lang="en-GB"/>
          </a:p>
        </p:txBody>
      </p:sp>
      <p:sp>
        <p:nvSpPr>
          <p:cNvPr id="18" name="Text Placeholder 4"/>
          <p:cNvSpPr>
            <a:spLocks noGrp="1"/>
          </p:cNvSpPr>
          <p:nvPr>
            <p:ph type="body" sz="quarter" idx="14" hasCustomPrompt="1"/>
          </p:nvPr>
        </p:nvSpPr>
        <p:spPr>
          <a:xfrm>
            <a:off x="593196" y="1984802"/>
            <a:ext cx="5316537" cy="506413"/>
          </a:xfrm>
        </p:spPr>
        <p:txBody>
          <a:bodyPr>
            <a:normAutofit/>
          </a:bodyPr>
          <a:lstStyle>
            <a:lvl1pPr marL="0" indent="0">
              <a:buNone/>
              <a:defRPr sz="2000">
                <a:solidFill>
                  <a:schemeClr val="tx2"/>
                </a:solidFill>
              </a:defRPr>
            </a:lvl1pPr>
          </a:lstStyle>
          <a:p>
            <a:pPr lvl="0"/>
            <a:r>
              <a:rPr lang="en-US"/>
              <a:t>Subtitle</a:t>
            </a:r>
          </a:p>
        </p:txBody>
      </p:sp>
      <p:sp>
        <p:nvSpPr>
          <p:cNvPr id="19" name="Slide Number Placeholder 5"/>
          <p:cNvSpPr>
            <a:spLocks noGrp="1"/>
          </p:cNvSpPr>
          <p:nvPr>
            <p:ph type="sldNum" sz="quarter" idx="12"/>
          </p:nvPr>
        </p:nvSpPr>
        <p:spPr>
          <a:xfrm>
            <a:off x="9167648" y="6356350"/>
            <a:ext cx="2743200" cy="365125"/>
          </a:xfrm>
        </p:spPr>
        <p:txBody>
          <a:bodyPr/>
          <a:lstStyle>
            <a:lvl1pPr>
              <a:defRPr b="1"/>
            </a:lvl1pPr>
          </a:lstStyle>
          <a:p>
            <a:fld id="{8142C50E-3C2B-7846-9FFF-BD778FBA24EF}" type="slidenum">
              <a:rPr lang="en-GB" smtClean="0"/>
              <a:pPr/>
              <a:t>‹#›</a:t>
            </a:fld>
            <a:endParaRPr lang="en-GB"/>
          </a:p>
        </p:txBody>
      </p:sp>
      <p:pic>
        <p:nvPicPr>
          <p:cNvPr id="10" name="Picture 11">
            <a:extLst>
              <a:ext uri="{FF2B5EF4-FFF2-40B4-BE49-F238E27FC236}">
                <a16:creationId xmlns:a16="http://schemas.microsoft.com/office/drawing/2014/main" id="{E494E8B2-FEB9-E446-BA16-53BA221764F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50632" y="6232724"/>
            <a:ext cx="1477702" cy="332483"/>
          </a:xfrm>
          <a:prstGeom prst="rect">
            <a:avLst/>
          </a:prstGeom>
        </p:spPr>
      </p:pic>
    </p:spTree>
    <p:extLst>
      <p:ext uri="{BB962C8B-B14F-4D97-AF65-F5344CB8AC3E}">
        <p14:creationId xmlns:p14="http://schemas.microsoft.com/office/powerpoint/2010/main" val="30080762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26766" y="6190030"/>
            <a:ext cx="1546535" cy="233391"/>
          </a:xfrm>
          <a:prstGeom prst="rect">
            <a:avLst/>
          </a:prstGeom>
        </p:spPr>
      </p:pic>
      <p:sp>
        <p:nvSpPr>
          <p:cNvPr id="9" name="Rectangle 8"/>
          <p:cNvSpPr/>
          <p:nvPr/>
        </p:nvSpPr>
        <p:spPr>
          <a:xfrm>
            <a:off x="0" y="6803409"/>
            <a:ext cx="10026765" cy="6095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ectangle 9"/>
          <p:cNvSpPr/>
          <p:nvPr/>
        </p:nvSpPr>
        <p:spPr>
          <a:xfrm>
            <a:off x="10026765" y="6803409"/>
            <a:ext cx="2165235" cy="6095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8212186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4_Content Slide_2">
    <p:spTree>
      <p:nvGrpSpPr>
        <p:cNvPr id="1" name=""/>
        <p:cNvGrpSpPr/>
        <p:nvPr/>
      </p:nvGrpSpPr>
      <p:grpSpPr>
        <a:xfrm>
          <a:off x="0" y="0"/>
          <a:ext cx="0" cy="0"/>
          <a:chOff x="0" y="0"/>
          <a:chExt cx="0" cy="0"/>
        </a:xfrm>
      </p:grpSpPr>
      <p:sp>
        <p:nvSpPr>
          <p:cNvPr id="16" name="Title Placeholder 1"/>
          <p:cNvSpPr>
            <a:spLocks noGrp="1"/>
          </p:cNvSpPr>
          <p:nvPr>
            <p:ph type="title"/>
          </p:nvPr>
        </p:nvSpPr>
        <p:spPr>
          <a:xfrm>
            <a:off x="588436" y="554113"/>
            <a:ext cx="8579211" cy="699634"/>
          </a:xfrm>
          <a:prstGeom prst="rect">
            <a:avLst/>
          </a:prstGeom>
        </p:spPr>
        <p:txBody>
          <a:bodyPr vert="horz" lIns="91440" tIns="45720" rIns="91440" bIns="45720" rtlCol="0" anchor="t" anchorCtr="0">
            <a:normAutofit/>
          </a:bodyPr>
          <a:lstStyle/>
          <a:p>
            <a:r>
              <a:rPr lang="en-GB"/>
              <a:t>Click to edit Master title style</a:t>
            </a:r>
          </a:p>
        </p:txBody>
      </p:sp>
      <p:sp>
        <p:nvSpPr>
          <p:cNvPr id="5" name="Text Placeholder 4"/>
          <p:cNvSpPr>
            <a:spLocks noGrp="1"/>
          </p:cNvSpPr>
          <p:nvPr>
            <p:ph type="body" sz="quarter" idx="14" hasCustomPrompt="1"/>
          </p:nvPr>
        </p:nvSpPr>
        <p:spPr>
          <a:xfrm>
            <a:off x="593196" y="1254125"/>
            <a:ext cx="8237537" cy="506413"/>
          </a:xfrm>
        </p:spPr>
        <p:txBody>
          <a:bodyPr>
            <a:normAutofit/>
          </a:bodyPr>
          <a:lstStyle>
            <a:lvl1pPr marL="0" indent="0">
              <a:buNone/>
              <a:defRPr sz="2000">
                <a:solidFill>
                  <a:schemeClr val="tx2"/>
                </a:solidFill>
              </a:defRPr>
            </a:lvl1pPr>
          </a:lstStyle>
          <a:p>
            <a:pPr lvl="0"/>
            <a:r>
              <a:rPr lang="en-US"/>
              <a:t>Subtitle</a:t>
            </a:r>
          </a:p>
        </p:txBody>
      </p:sp>
    </p:spTree>
    <p:extLst>
      <p:ext uri="{BB962C8B-B14F-4D97-AF65-F5344CB8AC3E}">
        <p14:creationId xmlns:p14="http://schemas.microsoft.com/office/powerpoint/2010/main" val="1608161813"/>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Logo Animation">
    <p:bg>
      <p:bgPr>
        <a:solidFill>
          <a:schemeClr val="bg1"/>
        </a:solidFill>
        <a:effectLst/>
      </p:bgPr>
    </p:bg>
    <p:spTree>
      <p:nvGrpSpPr>
        <p:cNvPr id="1" name=""/>
        <p:cNvGrpSpPr/>
        <p:nvPr/>
      </p:nvGrpSpPr>
      <p:grpSpPr>
        <a:xfrm>
          <a:off x="0" y="0"/>
          <a:ext cx="0" cy="0"/>
          <a:chOff x="0" y="0"/>
          <a:chExt cx="0" cy="0"/>
        </a:xfrm>
      </p:grpSpPr>
      <p:pic>
        <p:nvPicPr>
          <p:cNvPr id="9" name="Logo_Sting_16-9.mp4" descr="Logo_Sting_16-9.mp4">
            <a:hlinkClick r:id="" action="ppaction://media"/>
            <a:extLst>
              <a:ext uri="{FF2B5EF4-FFF2-40B4-BE49-F238E27FC236}">
                <a16:creationId xmlns:a16="http://schemas.microsoft.com/office/drawing/2014/main" id="{201333C2-5FBE-B840-9842-859038846DA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8533" y="-43525"/>
            <a:ext cx="12310533" cy="6924675"/>
          </a:xfrm>
          <a:prstGeom prst="rect">
            <a:avLst/>
          </a:prstGeom>
        </p:spPr>
      </p:pic>
    </p:spTree>
    <p:extLst>
      <p:ext uri="{BB962C8B-B14F-4D97-AF65-F5344CB8AC3E}">
        <p14:creationId xmlns:p14="http://schemas.microsoft.com/office/powerpoint/2010/main" val="49369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7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_1">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EF83E1E-D610-F743-B556-D920CFC07FA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19270" y="-39757"/>
            <a:ext cx="12311269" cy="6925089"/>
          </a:xfrm>
          <a:prstGeom prst="rect">
            <a:avLst/>
          </a:prstGeom>
        </p:spPr>
      </p:pic>
      <p:sp>
        <p:nvSpPr>
          <p:cNvPr id="2" name="Title 1"/>
          <p:cNvSpPr>
            <a:spLocks noGrp="1"/>
          </p:cNvSpPr>
          <p:nvPr>
            <p:ph type="ctrTitle"/>
          </p:nvPr>
        </p:nvSpPr>
        <p:spPr>
          <a:xfrm>
            <a:off x="383528" y="2192727"/>
            <a:ext cx="5253820" cy="1500433"/>
          </a:xfrm>
        </p:spPr>
        <p:txBody>
          <a:bodyPr anchor="t" anchorCtr="0">
            <a:normAutofit/>
          </a:bodyPr>
          <a:lstStyle>
            <a:lvl1pPr algn="l">
              <a:defRPr sz="4800">
                <a:solidFill>
                  <a:schemeClr val="bg1"/>
                </a:solidFill>
              </a:defRPr>
            </a:lvl1pPr>
          </a:lstStyle>
          <a:p>
            <a:r>
              <a:rPr lang="en-US"/>
              <a:t>Click to edit Master title style</a:t>
            </a:r>
            <a:endParaRPr lang="en-GB"/>
          </a:p>
        </p:txBody>
      </p:sp>
      <p:sp>
        <p:nvSpPr>
          <p:cNvPr id="3" name="Subtitle 2"/>
          <p:cNvSpPr>
            <a:spLocks noGrp="1"/>
          </p:cNvSpPr>
          <p:nvPr>
            <p:ph type="subTitle" idx="1"/>
          </p:nvPr>
        </p:nvSpPr>
        <p:spPr>
          <a:xfrm>
            <a:off x="383526" y="3757633"/>
            <a:ext cx="5253821" cy="2210847"/>
          </a:xfrm>
        </p:spPr>
        <p:txBody>
          <a:bodyPr/>
          <a:lstStyle>
            <a:lvl1pPr marL="0" indent="0" algn="l">
              <a:buFont typeface="Arial" charset="0"/>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10" name="Picture 11">
            <a:extLst>
              <a:ext uri="{FF2B5EF4-FFF2-40B4-BE49-F238E27FC236}">
                <a16:creationId xmlns:a16="http://schemas.microsoft.com/office/drawing/2014/main" id="{54AFA8F3-9750-4545-9001-235C4EFAF0F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95738" y="357233"/>
            <a:ext cx="2556990" cy="575322"/>
          </a:xfrm>
          <a:prstGeom prst="rect">
            <a:avLst/>
          </a:prstGeom>
        </p:spPr>
      </p:pic>
      <p:pic>
        <p:nvPicPr>
          <p:cNvPr id="5" name="Picture 4" descr="A line with a green frog on it&#10;&#10;Description automatically generated">
            <a:extLst>
              <a:ext uri="{FF2B5EF4-FFF2-40B4-BE49-F238E27FC236}">
                <a16:creationId xmlns:a16="http://schemas.microsoft.com/office/drawing/2014/main" id="{89893855-4961-5948-8DD4-F7EE95E3B3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91810" y="3856112"/>
            <a:ext cx="6600190" cy="3029220"/>
          </a:xfrm>
          <a:prstGeom prst="rect">
            <a:avLst/>
          </a:prstGeom>
        </p:spPr>
      </p:pic>
    </p:spTree>
    <p:extLst>
      <p:ext uri="{BB962C8B-B14F-4D97-AF65-F5344CB8AC3E}">
        <p14:creationId xmlns:p14="http://schemas.microsoft.com/office/powerpoint/2010/main" val="8154427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2_Title slide_1">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EF83E1E-D610-F743-B556-D920CFC07FA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19269" y="-39757"/>
            <a:ext cx="12311267" cy="6925088"/>
          </a:xfrm>
          <a:prstGeom prst="rect">
            <a:avLst/>
          </a:prstGeom>
        </p:spPr>
      </p:pic>
      <p:sp>
        <p:nvSpPr>
          <p:cNvPr id="2" name="Title 1"/>
          <p:cNvSpPr>
            <a:spLocks noGrp="1"/>
          </p:cNvSpPr>
          <p:nvPr>
            <p:ph type="ctrTitle"/>
          </p:nvPr>
        </p:nvSpPr>
        <p:spPr>
          <a:xfrm>
            <a:off x="383528" y="2192727"/>
            <a:ext cx="5253820" cy="1500433"/>
          </a:xfrm>
        </p:spPr>
        <p:txBody>
          <a:bodyPr anchor="t" anchorCtr="0">
            <a:normAutofit/>
          </a:bodyPr>
          <a:lstStyle>
            <a:lvl1pPr algn="l">
              <a:defRPr sz="4800">
                <a:solidFill>
                  <a:schemeClr val="bg1"/>
                </a:solidFill>
              </a:defRPr>
            </a:lvl1pPr>
          </a:lstStyle>
          <a:p>
            <a:r>
              <a:rPr lang="en-US"/>
              <a:t>Click to edit Master title style</a:t>
            </a:r>
            <a:endParaRPr lang="en-GB"/>
          </a:p>
        </p:txBody>
      </p:sp>
      <p:sp>
        <p:nvSpPr>
          <p:cNvPr id="3" name="Subtitle 2"/>
          <p:cNvSpPr>
            <a:spLocks noGrp="1"/>
          </p:cNvSpPr>
          <p:nvPr>
            <p:ph type="subTitle" idx="1"/>
          </p:nvPr>
        </p:nvSpPr>
        <p:spPr>
          <a:xfrm>
            <a:off x="383526" y="3757633"/>
            <a:ext cx="5253821" cy="2210847"/>
          </a:xfrm>
        </p:spPr>
        <p:txBody>
          <a:bodyPr/>
          <a:lstStyle>
            <a:lvl1pPr marL="0" indent="0" algn="l">
              <a:buFont typeface="Arial" charset="0"/>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10" name="Picture 11">
            <a:extLst>
              <a:ext uri="{FF2B5EF4-FFF2-40B4-BE49-F238E27FC236}">
                <a16:creationId xmlns:a16="http://schemas.microsoft.com/office/drawing/2014/main" id="{54AFA8F3-9750-4545-9001-235C4EFAF0F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95738" y="357233"/>
            <a:ext cx="2556990" cy="575322"/>
          </a:xfrm>
          <a:prstGeom prst="rect">
            <a:avLst/>
          </a:prstGeom>
        </p:spPr>
      </p:pic>
      <p:pic>
        <p:nvPicPr>
          <p:cNvPr id="5" name="Picture 4" descr="A line with a green frog on it&#10;&#10;Description automatically generated">
            <a:extLst>
              <a:ext uri="{FF2B5EF4-FFF2-40B4-BE49-F238E27FC236}">
                <a16:creationId xmlns:a16="http://schemas.microsoft.com/office/drawing/2014/main" id="{89893855-4961-5948-8DD4-F7EE95E3B3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91810" y="3856112"/>
            <a:ext cx="6600190" cy="3029220"/>
          </a:xfrm>
          <a:prstGeom prst="rect">
            <a:avLst/>
          </a:prstGeom>
        </p:spPr>
      </p:pic>
    </p:spTree>
    <p:extLst>
      <p:ext uri="{BB962C8B-B14F-4D97-AF65-F5344CB8AC3E}">
        <p14:creationId xmlns:p14="http://schemas.microsoft.com/office/powerpoint/2010/main" val="35218983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umbered List, Image Gri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278E41-59D4-422C-BC4D-6519F6551765}"/>
              </a:ext>
            </a:extLst>
          </p:cNvPr>
          <p:cNvSpPr>
            <a:spLocks noGrp="1"/>
          </p:cNvSpPr>
          <p:nvPr>
            <p:ph sz="half" idx="1"/>
          </p:nvPr>
        </p:nvSpPr>
        <p:spPr>
          <a:xfrm>
            <a:off x="838200" y="2822080"/>
            <a:ext cx="5120640" cy="3200400"/>
          </a:xfrm>
        </p:spPr>
        <p:txBody>
          <a:bodyPr/>
          <a:lstStyle>
            <a:lvl1pPr marL="457178" indent="-457178">
              <a:spcAft>
                <a:spcPts val="1800"/>
              </a:spcAft>
              <a:buClr>
                <a:schemeClr val="tx2"/>
              </a:buClr>
              <a:buSzPct val="150000"/>
              <a:buFont typeface="+mj-lt"/>
              <a:buAutoNum type="arabicPeriod"/>
              <a:defRPr/>
            </a:lvl1pPr>
            <a:lvl2pPr marL="402317" indent="0">
              <a:buNone/>
              <a:defRPr/>
            </a:lvl2pPr>
          </a:lstStyle>
          <a:p>
            <a:pPr lvl="0"/>
            <a:r>
              <a:rPr lang="en-US"/>
              <a:t>Click to edit Master text styles</a:t>
            </a:r>
          </a:p>
        </p:txBody>
      </p:sp>
      <p:sp>
        <p:nvSpPr>
          <p:cNvPr id="2" name="Title 1">
            <a:extLst>
              <a:ext uri="{FF2B5EF4-FFF2-40B4-BE49-F238E27FC236}">
                <a16:creationId xmlns:a16="http://schemas.microsoft.com/office/drawing/2014/main" id="{C5EE6566-91FB-46A8-AB56-39EB41E0B4AA}"/>
              </a:ext>
            </a:extLst>
          </p:cNvPr>
          <p:cNvSpPr>
            <a:spLocks noGrp="1"/>
          </p:cNvSpPr>
          <p:nvPr>
            <p:ph type="title"/>
          </p:nvPr>
        </p:nvSpPr>
        <p:spPr>
          <a:xfrm>
            <a:off x="838200" y="1242644"/>
            <a:ext cx="5120640" cy="1280160"/>
          </a:xfrm>
        </p:spPr>
        <p:txBody>
          <a:bodyPr/>
          <a:lstStyle>
            <a:lvl1pPr>
              <a:defRPr/>
            </a:lvl1pPr>
          </a:lstStyle>
          <a:p>
            <a:r>
              <a:rPr lang="en-US"/>
              <a:t>Click to edit Master title style</a:t>
            </a:r>
          </a:p>
        </p:txBody>
      </p:sp>
      <p:sp>
        <p:nvSpPr>
          <p:cNvPr id="12" name="Picture Placeholder 11">
            <a:extLst>
              <a:ext uri="{FF2B5EF4-FFF2-40B4-BE49-F238E27FC236}">
                <a16:creationId xmlns:a16="http://schemas.microsoft.com/office/drawing/2014/main" id="{4597466F-B354-417F-82EA-52945D1B6BA0}"/>
              </a:ext>
            </a:extLst>
          </p:cNvPr>
          <p:cNvSpPr>
            <a:spLocks noGrp="1"/>
          </p:cNvSpPr>
          <p:nvPr>
            <p:ph type="pic" sz="quarter" idx="10"/>
          </p:nvPr>
        </p:nvSpPr>
        <p:spPr>
          <a:xfrm>
            <a:off x="6568441" y="828040"/>
            <a:ext cx="2514600" cy="2514600"/>
          </a:xfr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Font typeface="Arial" panose="020B0604020202020204" pitchFamily="34" charset="0"/>
              <a:buNone/>
              <a:defRPr lang="en-US">
                <a:solidFill>
                  <a:schemeClr val="lt1"/>
                </a:solidFill>
              </a:defRPr>
            </a:lvl1pPr>
          </a:lstStyle>
          <a:p>
            <a:pPr marL="0" lvl="0" algn="ctr"/>
            <a:r>
              <a:rPr lang="en-US"/>
              <a:t>Click icon to add picture</a:t>
            </a:r>
          </a:p>
        </p:txBody>
      </p:sp>
      <p:sp>
        <p:nvSpPr>
          <p:cNvPr id="13" name="Picture Placeholder 11">
            <a:extLst>
              <a:ext uri="{FF2B5EF4-FFF2-40B4-BE49-F238E27FC236}">
                <a16:creationId xmlns:a16="http://schemas.microsoft.com/office/drawing/2014/main" id="{7F69F9C3-C90E-486C-A1D0-BB7BD62F5909}"/>
              </a:ext>
            </a:extLst>
          </p:cNvPr>
          <p:cNvSpPr>
            <a:spLocks noGrp="1"/>
          </p:cNvSpPr>
          <p:nvPr>
            <p:ph type="pic" sz="quarter" idx="11"/>
          </p:nvPr>
        </p:nvSpPr>
        <p:spPr>
          <a:xfrm>
            <a:off x="6568441" y="3515360"/>
            <a:ext cx="2514600" cy="2514600"/>
          </a:xfr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Font typeface="Arial" panose="020B0604020202020204" pitchFamily="34" charset="0"/>
              <a:buNone/>
              <a:defRPr lang="en-US">
                <a:solidFill>
                  <a:schemeClr val="lt1"/>
                </a:solidFill>
              </a:defRPr>
            </a:lvl1pPr>
          </a:lstStyle>
          <a:p>
            <a:pPr marL="0" lvl="0" algn="ctr"/>
            <a:r>
              <a:rPr lang="en-US"/>
              <a:t>Click icon to add picture</a:t>
            </a:r>
          </a:p>
        </p:txBody>
      </p:sp>
      <p:sp>
        <p:nvSpPr>
          <p:cNvPr id="14" name="Picture Placeholder 11">
            <a:extLst>
              <a:ext uri="{FF2B5EF4-FFF2-40B4-BE49-F238E27FC236}">
                <a16:creationId xmlns:a16="http://schemas.microsoft.com/office/drawing/2014/main" id="{FE3CD50E-6C80-4F0A-A62B-D1717842D045}"/>
              </a:ext>
            </a:extLst>
          </p:cNvPr>
          <p:cNvSpPr>
            <a:spLocks noGrp="1"/>
          </p:cNvSpPr>
          <p:nvPr>
            <p:ph type="pic" sz="quarter" idx="12"/>
          </p:nvPr>
        </p:nvSpPr>
        <p:spPr>
          <a:xfrm>
            <a:off x="9235441" y="3515360"/>
            <a:ext cx="2514600" cy="2514600"/>
          </a:xfr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Font typeface="Arial" panose="020B0604020202020204" pitchFamily="34" charset="0"/>
              <a:buNone/>
              <a:defRPr lang="en-US">
                <a:solidFill>
                  <a:schemeClr val="lt1"/>
                </a:solidFill>
              </a:defRPr>
            </a:lvl1pPr>
          </a:lstStyle>
          <a:p>
            <a:pPr marL="0" lvl="0" algn="ctr"/>
            <a:r>
              <a:rPr lang="en-US"/>
              <a:t>Click icon to add picture</a:t>
            </a:r>
          </a:p>
        </p:txBody>
      </p:sp>
      <p:sp>
        <p:nvSpPr>
          <p:cNvPr id="15" name="Picture Placeholder 11">
            <a:extLst>
              <a:ext uri="{FF2B5EF4-FFF2-40B4-BE49-F238E27FC236}">
                <a16:creationId xmlns:a16="http://schemas.microsoft.com/office/drawing/2014/main" id="{23EED198-9E2D-4179-8F46-108975154CEC}"/>
              </a:ext>
            </a:extLst>
          </p:cNvPr>
          <p:cNvSpPr>
            <a:spLocks noGrp="1"/>
          </p:cNvSpPr>
          <p:nvPr>
            <p:ph type="pic" sz="quarter" idx="13"/>
          </p:nvPr>
        </p:nvSpPr>
        <p:spPr>
          <a:xfrm>
            <a:off x="9235441" y="828040"/>
            <a:ext cx="2514600" cy="2514600"/>
          </a:xfr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Font typeface="Arial" panose="020B0604020202020204" pitchFamily="34" charset="0"/>
              <a:buNone/>
              <a:defRPr lang="en-US">
                <a:solidFill>
                  <a:schemeClr val="lt1"/>
                </a:solidFill>
              </a:defRPr>
            </a:lvl1pPr>
          </a:lstStyle>
          <a:p>
            <a:pPr marL="0" lvl="0" algn="ctr"/>
            <a:r>
              <a:rPr lang="en-US"/>
              <a:t>Click icon to add picture</a:t>
            </a:r>
          </a:p>
        </p:txBody>
      </p:sp>
    </p:spTree>
    <p:extLst>
      <p:ext uri="{BB962C8B-B14F-4D97-AF65-F5344CB8AC3E}">
        <p14:creationId xmlns:p14="http://schemas.microsoft.com/office/powerpoint/2010/main" val="41410319"/>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1_Title slide_1">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EF83E1E-D610-F743-B556-D920CFC07FA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19270" y="-39757"/>
            <a:ext cx="12311269" cy="6925088"/>
          </a:xfrm>
          <a:prstGeom prst="rect">
            <a:avLst/>
          </a:prstGeom>
        </p:spPr>
      </p:pic>
      <p:sp>
        <p:nvSpPr>
          <p:cNvPr id="2" name="Title 1"/>
          <p:cNvSpPr>
            <a:spLocks noGrp="1"/>
          </p:cNvSpPr>
          <p:nvPr>
            <p:ph type="ctrTitle"/>
          </p:nvPr>
        </p:nvSpPr>
        <p:spPr>
          <a:xfrm>
            <a:off x="383528" y="2192727"/>
            <a:ext cx="5253820" cy="1500433"/>
          </a:xfrm>
        </p:spPr>
        <p:txBody>
          <a:bodyPr anchor="t" anchorCtr="0">
            <a:normAutofit/>
          </a:bodyPr>
          <a:lstStyle>
            <a:lvl1pPr algn="l">
              <a:defRPr sz="4800">
                <a:solidFill>
                  <a:schemeClr val="bg1"/>
                </a:solidFill>
              </a:defRPr>
            </a:lvl1pPr>
          </a:lstStyle>
          <a:p>
            <a:r>
              <a:rPr lang="en-US"/>
              <a:t>Click to edit Master title style</a:t>
            </a:r>
            <a:endParaRPr lang="en-GB"/>
          </a:p>
        </p:txBody>
      </p:sp>
      <p:sp>
        <p:nvSpPr>
          <p:cNvPr id="3" name="Subtitle 2"/>
          <p:cNvSpPr>
            <a:spLocks noGrp="1"/>
          </p:cNvSpPr>
          <p:nvPr>
            <p:ph type="subTitle" idx="1"/>
          </p:nvPr>
        </p:nvSpPr>
        <p:spPr>
          <a:xfrm>
            <a:off x="383526" y="3757633"/>
            <a:ext cx="5253821" cy="2210847"/>
          </a:xfrm>
        </p:spPr>
        <p:txBody>
          <a:bodyPr/>
          <a:lstStyle>
            <a:lvl1pPr marL="0" indent="0" algn="l">
              <a:buFont typeface="Arial" charset="0"/>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10" name="Picture 11">
            <a:extLst>
              <a:ext uri="{FF2B5EF4-FFF2-40B4-BE49-F238E27FC236}">
                <a16:creationId xmlns:a16="http://schemas.microsoft.com/office/drawing/2014/main" id="{54AFA8F3-9750-4545-9001-235C4EFAF0F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95738" y="357233"/>
            <a:ext cx="2556990" cy="575322"/>
          </a:xfrm>
          <a:prstGeom prst="rect">
            <a:avLst/>
          </a:prstGeom>
        </p:spPr>
      </p:pic>
      <p:pic>
        <p:nvPicPr>
          <p:cNvPr id="5" name="Picture 4" descr="A line with a green frog on it&#10;&#10;Description automatically generated">
            <a:extLst>
              <a:ext uri="{FF2B5EF4-FFF2-40B4-BE49-F238E27FC236}">
                <a16:creationId xmlns:a16="http://schemas.microsoft.com/office/drawing/2014/main" id="{89893855-4961-5948-8DD4-F7EE95E3B3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91810" y="3856112"/>
            <a:ext cx="6600190" cy="3029220"/>
          </a:xfrm>
          <a:prstGeom prst="rect">
            <a:avLst/>
          </a:prstGeom>
        </p:spPr>
      </p:pic>
    </p:spTree>
    <p:extLst>
      <p:ext uri="{BB962C8B-B14F-4D97-AF65-F5344CB8AC3E}">
        <p14:creationId xmlns:p14="http://schemas.microsoft.com/office/powerpoint/2010/main" val="17911544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3_Title slide_1">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EF83E1E-D610-F743-B556-D920CFC07FA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19269" y="-39757"/>
            <a:ext cx="12311267" cy="6925088"/>
          </a:xfrm>
          <a:prstGeom prst="rect">
            <a:avLst/>
          </a:prstGeom>
        </p:spPr>
      </p:pic>
      <p:sp>
        <p:nvSpPr>
          <p:cNvPr id="2" name="Title 1"/>
          <p:cNvSpPr>
            <a:spLocks noGrp="1"/>
          </p:cNvSpPr>
          <p:nvPr>
            <p:ph type="ctrTitle"/>
          </p:nvPr>
        </p:nvSpPr>
        <p:spPr>
          <a:xfrm>
            <a:off x="383528" y="2192727"/>
            <a:ext cx="3985272" cy="1500433"/>
          </a:xfrm>
        </p:spPr>
        <p:txBody>
          <a:bodyPr anchor="t" anchorCtr="0">
            <a:normAutofit/>
          </a:bodyPr>
          <a:lstStyle>
            <a:lvl1pPr algn="l">
              <a:defRPr sz="4800">
                <a:solidFill>
                  <a:schemeClr val="bg1"/>
                </a:solidFill>
              </a:defRPr>
            </a:lvl1pPr>
          </a:lstStyle>
          <a:p>
            <a:r>
              <a:rPr lang="en-US"/>
              <a:t>Click to edit Master title style</a:t>
            </a:r>
            <a:endParaRPr lang="en-GB"/>
          </a:p>
        </p:txBody>
      </p:sp>
      <p:sp>
        <p:nvSpPr>
          <p:cNvPr id="3" name="Subtitle 2"/>
          <p:cNvSpPr>
            <a:spLocks noGrp="1"/>
          </p:cNvSpPr>
          <p:nvPr>
            <p:ph type="subTitle" idx="1"/>
          </p:nvPr>
        </p:nvSpPr>
        <p:spPr>
          <a:xfrm>
            <a:off x="383527" y="4647153"/>
            <a:ext cx="3822714" cy="2210847"/>
          </a:xfrm>
        </p:spPr>
        <p:txBody>
          <a:bodyPr/>
          <a:lstStyle>
            <a:lvl1pPr marL="0" indent="0" algn="l">
              <a:buFont typeface="Arial" charset="0"/>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10" name="Picture 11">
            <a:extLst>
              <a:ext uri="{FF2B5EF4-FFF2-40B4-BE49-F238E27FC236}">
                <a16:creationId xmlns:a16="http://schemas.microsoft.com/office/drawing/2014/main" id="{54AFA8F3-9750-4545-9001-235C4EFAF0F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95740" y="357233"/>
            <a:ext cx="2556986" cy="575322"/>
          </a:xfrm>
          <a:prstGeom prst="rect">
            <a:avLst/>
          </a:prstGeom>
        </p:spPr>
      </p:pic>
    </p:spTree>
    <p:extLst>
      <p:ext uri="{BB962C8B-B14F-4D97-AF65-F5344CB8AC3E}">
        <p14:creationId xmlns:p14="http://schemas.microsoft.com/office/powerpoint/2010/main" val="246128950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4_Title slide_1">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EF83E1E-D610-F743-B556-D920CFC07FA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19269" y="-39757"/>
            <a:ext cx="12311267" cy="6925087"/>
          </a:xfrm>
          <a:prstGeom prst="rect">
            <a:avLst/>
          </a:prstGeom>
        </p:spPr>
      </p:pic>
      <p:sp>
        <p:nvSpPr>
          <p:cNvPr id="2" name="Title 1"/>
          <p:cNvSpPr>
            <a:spLocks noGrp="1"/>
          </p:cNvSpPr>
          <p:nvPr>
            <p:ph type="ctrTitle"/>
          </p:nvPr>
        </p:nvSpPr>
        <p:spPr>
          <a:xfrm>
            <a:off x="383528" y="2192727"/>
            <a:ext cx="3985272" cy="1500433"/>
          </a:xfrm>
        </p:spPr>
        <p:txBody>
          <a:bodyPr anchor="t" anchorCtr="0">
            <a:normAutofit/>
          </a:bodyPr>
          <a:lstStyle>
            <a:lvl1pPr algn="l">
              <a:defRPr sz="4800">
                <a:solidFill>
                  <a:srgbClr val="FBBE44"/>
                </a:solidFill>
              </a:defRPr>
            </a:lvl1pPr>
          </a:lstStyle>
          <a:p>
            <a:r>
              <a:rPr lang="en-US"/>
              <a:t>Click to edit Master title style</a:t>
            </a:r>
            <a:endParaRPr lang="en-GB"/>
          </a:p>
        </p:txBody>
      </p:sp>
      <p:sp>
        <p:nvSpPr>
          <p:cNvPr id="3" name="Subtitle 2"/>
          <p:cNvSpPr>
            <a:spLocks noGrp="1"/>
          </p:cNvSpPr>
          <p:nvPr>
            <p:ph type="subTitle" idx="1"/>
          </p:nvPr>
        </p:nvSpPr>
        <p:spPr>
          <a:xfrm>
            <a:off x="383527" y="4647153"/>
            <a:ext cx="3822714" cy="2210847"/>
          </a:xfrm>
        </p:spPr>
        <p:txBody>
          <a:bodyPr/>
          <a:lstStyle>
            <a:lvl1pPr marL="0" indent="0" algn="l">
              <a:buFont typeface="Arial" charset="0"/>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10" name="Picture 11">
            <a:extLst>
              <a:ext uri="{FF2B5EF4-FFF2-40B4-BE49-F238E27FC236}">
                <a16:creationId xmlns:a16="http://schemas.microsoft.com/office/drawing/2014/main" id="{54AFA8F3-9750-4545-9001-235C4EFAF0F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95740" y="357233"/>
            <a:ext cx="2556986" cy="575322"/>
          </a:xfrm>
          <a:prstGeom prst="rect">
            <a:avLst/>
          </a:prstGeom>
        </p:spPr>
      </p:pic>
    </p:spTree>
    <p:extLst>
      <p:ext uri="{BB962C8B-B14F-4D97-AF65-F5344CB8AC3E}">
        <p14:creationId xmlns:p14="http://schemas.microsoft.com/office/powerpoint/2010/main" val="25430438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5_Title slide_1">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EF83E1E-D610-F743-B556-D920CFC07FA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19268" y="-39757"/>
            <a:ext cx="12311265" cy="6925087"/>
          </a:xfrm>
          <a:prstGeom prst="rect">
            <a:avLst/>
          </a:prstGeom>
        </p:spPr>
      </p:pic>
      <p:sp>
        <p:nvSpPr>
          <p:cNvPr id="2" name="Title 1"/>
          <p:cNvSpPr>
            <a:spLocks noGrp="1"/>
          </p:cNvSpPr>
          <p:nvPr>
            <p:ph type="ctrTitle"/>
          </p:nvPr>
        </p:nvSpPr>
        <p:spPr>
          <a:xfrm>
            <a:off x="383528" y="2192727"/>
            <a:ext cx="3985272" cy="1500433"/>
          </a:xfrm>
        </p:spPr>
        <p:txBody>
          <a:bodyPr anchor="t" anchorCtr="0">
            <a:normAutofit/>
          </a:bodyPr>
          <a:lstStyle>
            <a:lvl1pPr algn="l">
              <a:defRPr sz="4800">
                <a:solidFill>
                  <a:srgbClr val="FBBE44"/>
                </a:solidFill>
              </a:defRPr>
            </a:lvl1pPr>
          </a:lstStyle>
          <a:p>
            <a:r>
              <a:rPr lang="en-US"/>
              <a:t>Click to edit Master title style</a:t>
            </a:r>
            <a:endParaRPr lang="en-GB"/>
          </a:p>
        </p:txBody>
      </p:sp>
      <p:sp>
        <p:nvSpPr>
          <p:cNvPr id="3" name="Subtitle 2"/>
          <p:cNvSpPr>
            <a:spLocks noGrp="1"/>
          </p:cNvSpPr>
          <p:nvPr>
            <p:ph type="subTitle" idx="1"/>
          </p:nvPr>
        </p:nvSpPr>
        <p:spPr>
          <a:xfrm>
            <a:off x="383527" y="4647153"/>
            <a:ext cx="3822714" cy="2210847"/>
          </a:xfrm>
        </p:spPr>
        <p:txBody>
          <a:bodyPr/>
          <a:lstStyle>
            <a:lvl1pPr marL="0" indent="0" algn="l">
              <a:buFont typeface="Arial" charset="0"/>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10" name="Picture 11">
            <a:extLst>
              <a:ext uri="{FF2B5EF4-FFF2-40B4-BE49-F238E27FC236}">
                <a16:creationId xmlns:a16="http://schemas.microsoft.com/office/drawing/2014/main" id="{54AFA8F3-9750-4545-9001-235C4EFAF0F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95740" y="357233"/>
            <a:ext cx="2556986" cy="575322"/>
          </a:xfrm>
          <a:prstGeom prst="rect">
            <a:avLst/>
          </a:prstGeom>
        </p:spPr>
      </p:pic>
    </p:spTree>
    <p:extLst>
      <p:ext uri="{BB962C8B-B14F-4D97-AF65-F5344CB8AC3E}">
        <p14:creationId xmlns:p14="http://schemas.microsoft.com/office/powerpoint/2010/main" val="400710404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6_Title slide_1">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EF83E1E-D610-F743-B556-D920CFC07FA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19268" y="-39757"/>
            <a:ext cx="12311265" cy="6925086"/>
          </a:xfrm>
          <a:prstGeom prst="rect">
            <a:avLst/>
          </a:prstGeom>
        </p:spPr>
      </p:pic>
      <p:sp>
        <p:nvSpPr>
          <p:cNvPr id="2" name="Title 1"/>
          <p:cNvSpPr>
            <a:spLocks noGrp="1"/>
          </p:cNvSpPr>
          <p:nvPr>
            <p:ph type="ctrTitle"/>
          </p:nvPr>
        </p:nvSpPr>
        <p:spPr>
          <a:xfrm>
            <a:off x="383528" y="2192727"/>
            <a:ext cx="3985272" cy="1500433"/>
          </a:xfrm>
        </p:spPr>
        <p:txBody>
          <a:bodyPr anchor="t" anchorCtr="0">
            <a:normAutofit/>
          </a:bodyPr>
          <a:lstStyle>
            <a:lvl1pPr algn="l">
              <a:defRPr sz="4800">
                <a:solidFill>
                  <a:srgbClr val="FBBE44"/>
                </a:solidFill>
              </a:defRPr>
            </a:lvl1pPr>
          </a:lstStyle>
          <a:p>
            <a:r>
              <a:rPr lang="en-US"/>
              <a:t>Click to edit Master title style</a:t>
            </a:r>
            <a:endParaRPr lang="en-GB"/>
          </a:p>
        </p:txBody>
      </p:sp>
      <p:sp>
        <p:nvSpPr>
          <p:cNvPr id="3" name="Subtitle 2"/>
          <p:cNvSpPr>
            <a:spLocks noGrp="1"/>
          </p:cNvSpPr>
          <p:nvPr>
            <p:ph type="subTitle" idx="1"/>
          </p:nvPr>
        </p:nvSpPr>
        <p:spPr>
          <a:xfrm>
            <a:off x="383527" y="4647153"/>
            <a:ext cx="3822714" cy="2210847"/>
          </a:xfrm>
        </p:spPr>
        <p:txBody>
          <a:bodyPr/>
          <a:lstStyle>
            <a:lvl1pPr marL="0" indent="0" algn="l">
              <a:buFont typeface="Arial" charset="0"/>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10" name="Picture 11">
            <a:extLst>
              <a:ext uri="{FF2B5EF4-FFF2-40B4-BE49-F238E27FC236}">
                <a16:creationId xmlns:a16="http://schemas.microsoft.com/office/drawing/2014/main" id="{54AFA8F3-9750-4545-9001-235C4EFAF0F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95740" y="357233"/>
            <a:ext cx="2556986" cy="575322"/>
          </a:xfrm>
          <a:prstGeom prst="rect">
            <a:avLst/>
          </a:prstGeom>
        </p:spPr>
      </p:pic>
    </p:spTree>
    <p:extLst>
      <p:ext uri="{BB962C8B-B14F-4D97-AF65-F5344CB8AC3E}">
        <p14:creationId xmlns:p14="http://schemas.microsoft.com/office/powerpoint/2010/main" val="19066089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_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37528" y="709367"/>
            <a:ext cx="5253820" cy="1500433"/>
          </a:xfrm>
        </p:spPr>
        <p:txBody>
          <a:bodyPr anchor="t" anchorCtr="0">
            <a:normAutofit/>
          </a:bodyPr>
          <a:lstStyle>
            <a:lvl1pPr algn="l">
              <a:defRPr sz="4800"/>
            </a:lvl1pPr>
          </a:lstStyle>
          <a:p>
            <a:r>
              <a:rPr lang="en-US"/>
              <a:t>Click to edit Master title style</a:t>
            </a:r>
            <a:endParaRPr lang="en-GB"/>
          </a:p>
        </p:txBody>
      </p:sp>
      <p:sp>
        <p:nvSpPr>
          <p:cNvPr id="3" name="Subtitle 2"/>
          <p:cNvSpPr>
            <a:spLocks noGrp="1"/>
          </p:cNvSpPr>
          <p:nvPr>
            <p:ph type="subTitle" idx="1"/>
          </p:nvPr>
        </p:nvSpPr>
        <p:spPr>
          <a:xfrm>
            <a:off x="637526" y="2274273"/>
            <a:ext cx="5253821" cy="2210847"/>
          </a:xfrm>
        </p:spPr>
        <p:txBody>
          <a:bodyPr/>
          <a:lstStyle>
            <a:lvl1pPr marL="0" indent="0" algn="l">
              <a:buFont typeface="Arial" charset="0"/>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9" name="Picture 8">
            <a:extLst>
              <a:ext uri="{FF2B5EF4-FFF2-40B4-BE49-F238E27FC236}">
                <a16:creationId xmlns:a16="http://schemas.microsoft.com/office/drawing/2014/main" id="{F397239B-1AEE-C945-95B1-2E1AF1A55BB5}"/>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5891347" y="-1078856"/>
            <a:ext cx="9015713" cy="9015713"/>
          </a:xfrm>
          <a:prstGeom prst="rect">
            <a:avLst/>
          </a:prstGeom>
        </p:spPr>
      </p:pic>
      <p:pic>
        <p:nvPicPr>
          <p:cNvPr id="6" name="Picture 11">
            <a:extLst>
              <a:ext uri="{FF2B5EF4-FFF2-40B4-BE49-F238E27FC236}">
                <a16:creationId xmlns:a16="http://schemas.microsoft.com/office/drawing/2014/main" id="{085A165F-5FF0-8E48-ABDB-ABEB976848E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95738" y="5977997"/>
            <a:ext cx="2556990" cy="575322"/>
          </a:xfrm>
          <a:prstGeom prst="rect">
            <a:avLst/>
          </a:prstGeom>
        </p:spPr>
      </p:pic>
    </p:spTree>
    <p:extLst>
      <p:ext uri="{BB962C8B-B14F-4D97-AF65-F5344CB8AC3E}">
        <p14:creationId xmlns:p14="http://schemas.microsoft.com/office/powerpoint/2010/main" val="7979621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_3">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37528" y="709367"/>
            <a:ext cx="5253820" cy="1500433"/>
          </a:xfrm>
        </p:spPr>
        <p:txBody>
          <a:bodyPr anchor="t" anchorCtr="0">
            <a:normAutofit/>
          </a:bodyPr>
          <a:lstStyle>
            <a:lvl1pPr algn="l">
              <a:defRPr sz="4800"/>
            </a:lvl1pPr>
          </a:lstStyle>
          <a:p>
            <a:r>
              <a:rPr lang="en-US"/>
              <a:t>Click to edit Master title style</a:t>
            </a:r>
            <a:endParaRPr lang="en-GB"/>
          </a:p>
        </p:txBody>
      </p:sp>
      <p:sp>
        <p:nvSpPr>
          <p:cNvPr id="3" name="Subtitle 2"/>
          <p:cNvSpPr>
            <a:spLocks noGrp="1"/>
          </p:cNvSpPr>
          <p:nvPr>
            <p:ph type="subTitle" idx="1"/>
          </p:nvPr>
        </p:nvSpPr>
        <p:spPr>
          <a:xfrm>
            <a:off x="637526" y="2274273"/>
            <a:ext cx="5253821" cy="2210847"/>
          </a:xfrm>
        </p:spPr>
        <p:txBody>
          <a:bodyPr/>
          <a:lstStyle>
            <a:lvl1pPr marL="0" indent="0" algn="l">
              <a:buFont typeface="Arial" charset="0"/>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9" name="Picture 8">
            <a:extLst>
              <a:ext uri="{FF2B5EF4-FFF2-40B4-BE49-F238E27FC236}">
                <a16:creationId xmlns:a16="http://schemas.microsoft.com/office/drawing/2014/main" id="{F397239B-1AEE-C945-95B1-2E1AF1A55BB5}"/>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5891347" y="-1078856"/>
            <a:ext cx="9015713" cy="9015713"/>
          </a:xfrm>
          <a:prstGeom prst="rect">
            <a:avLst/>
          </a:prstGeom>
        </p:spPr>
      </p:pic>
      <p:pic>
        <p:nvPicPr>
          <p:cNvPr id="7" name="Picture 11">
            <a:extLst>
              <a:ext uri="{FF2B5EF4-FFF2-40B4-BE49-F238E27FC236}">
                <a16:creationId xmlns:a16="http://schemas.microsoft.com/office/drawing/2014/main" id="{8AEDA81A-1242-5340-8F4C-F1476E881DA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95738" y="5977997"/>
            <a:ext cx="2556990" cy="575322"/>
          </a:xfrm>
          <a:prstGeom prst="rect">
            <a:avLst/>
          </a:prstGeom>
        </p:spPr>
      </p:pic>
    </p:spTree>
    <p:extLst>
      <p:ext uri="{BB962C8B-B14F-4D97-AF65-F5344CB8AC3E}">
        <p14:creationId xmlns:p14="http://schemas.microsoft.com/office/powerpoint/2010/main" val="19656892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_4">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37528" y="709367"/>
            <a:ext cx="5253820" cy="1500433"/>
          </a:xfrm>
        </p:spPr>
        <p:txBody>
          <a:bodyPr anchor="t" anchorCtr="0">
            <a:normAutofit/>
          </a:bodyPr>
          <a:lstStyle>
            <a:lvl1pPr algn="l">
              <a:defRPr sz="4800"/>
            </a:lvl1pPr>
          </a:lstStyle>
          <a:p>
            <a:r>
              <a:rPr lang="en-US"/>
              <a:t>Click to edit Master title style</a:t>
            </a:r>
            <a:endParaRPr lang="en-GB"/>
          </a:p>
        </p:txBody>
      </p:sp>
      <p:sp>
        <p:nvSpPr>
          <p:cNvPr id="3" name="Subtitle 2"/>
          <p:cNvSpPr>
            <a:spLocks noGrp="1"/>
          </p:cNvSpPr>
          <p:nvPr>
            <p:ph type="subTitle" idx="1"/>
          </p:nvPr>
        </p:nvSpPr>
        <p:spPr>
          <a:xfrm>
            <a:off x="637526" y="2274273"/>
            <a:ext cx="5253821" cy="2210847"/>
          </a:xfrm>
        </p:spPr>
        <p:txBody>
          <a:bodyPr/>
          <a:lstStyle>
            <a:lvl1pPr marL="0" indent="0" algn="l">
              <a:buFont typeface="Arial" charset="0"/>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6" name="Picture 5">
            <a:extLst>
              <a:ext uri="{FF2B5EF4-FFF2-40B4-BE49-F238E27FC236}">
                <a16:creationId xmlns:a16="http://schemas.microsoft.com/office/drawing/2014/main" id="{2FBA78D2-0400-4C41-9D3E-9028D4C7CF32}"/>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5891347" y="-1078856"/>
            <a:ext cx="9015713" cy="9015713"/>
          </a:xfrm>
          <a:prstGeom prst="rect">
            <a:avLst/>
          </a:prstGeom>
        </p:spPr>
      </p:pic>
      <p:pic>
        <p:nvPicPr>
          <p:cNvPr id="7" name="Picture 11">
            <a:extLst>
              <a:ext uri="{FF2B5EF4-FFF2-40B4-BE49-F238E27FC236}">
                <a16:creationId xmlns:a16="http://schemas.microsoft.com/office/drawing/2014/main" id="{77576A17-13AD-F04B-ADE1-C995CF600E6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95738" y="5977997"/>
            <a:ext cx="2556990" cy="575322"/>
          </a:xfrm>
          <a:prstGeom prst="rect">
            <a:avLst/>
          </a:prstGeom>
        </p:spPr>
      </p:pic>
    </p:spTree>
    <p:extLst>
      <p:ext uri="{BB962C8B-B14F-4D97-AF65-F5344CB8AC3E}">
        <p14:creationId xmlns:p14="http://schemas.microsoft.com/office/powerpoint/2010/main" val="46882333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_5">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37528" y="709367"/>
            <a:ext cx="5253820" cy="1500433"/>
          </a:xfrm>
        </p:spPr>
        <p:txBody>
          <a:bodyPr anchor="t" anchorCtr="0">
            <a:normAutofit/>
          </a:bodyPr>
          <a:lstStyle>
            <a:lvl1pPr algn="l">
              <a:defRPr sz="4800"/>
            </a:lvl1pPr>
          </a:lstStyle>
          <a:p>
            <a:r>
              <a:rPr lang="en-US"/>
              <a:t>Click to edit Master title style</a:t>
            </a:r>
            <a:endParaRPr lang="en-GB"/>
          </a:p>
        </p:txBody>
      </p:sp>
      <p:sp>
        <p:nvSpPr>
          <p:cNvPr id="3" name="Subtitle 2"/>
          <p:cNvSpPr>
            <a:spLocks noGrp="1"/>
          </p:cNvSpPr>
          <p:nvPr>
            <p:ph type="subTitle" idx="1"/>
          </p:nvPr>
        </p:nvSpPr>
        <p:spPr>
          <a:xfrm>
            <a:off x="637526" y="2274273"/>
            <a:ext cx="5253821" cy="2210847"/>
          </a:xfrm>
        </p:spPr>
        <p:txBody>
          <a:bodyPr/>
          <a:lstStyle>
            <a:lvl1pPr marL="0" indent="0" algn="l">
              <a:buFont typeface="Arial" charset="0"/>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7" name="Picture 6">
            <a:extLst>
              <a:ext uri="{FF2B5EF4-FFF2-40B4-BE49-F238E27FC236}">
                <a16:creationId xmlns:a16="http://schemas.microsoft.com/office/drawing/2014/main" id="{769FD373-443A-A448-B0C4-CA4CFF14873F}"/>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5891347" y="-1078856"/>
            <a:ext cx="9015713" cy="9015713"/>
          </a:xfrm>
          <a:prstGeom prst="rect">
            <a:avLst/>
          </a:prstGeom>
        </p:spPr>
      </p:pic>
      <p:pic>
        <p:nvPicPr>
          <p:cNvPr id="8" name="Picture 11">
            <a:extLst>
              <a:ext uri="{FF2B5EF4-FFF2-40B4-BE49-F238E27FC236}">
                <a16:creationId xmlns:a16="http://schemas.microsoft.com/office/drawing/2014/main" id="{CD15AFDA-AB6A-3540-854A-AEE0A8A135A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95738" y="5977997"/>
            <a:ext cx="2556990" cy="575322"/>
          </a:xfrm>
          <a:prstGeom prst="rect">
            <a:avLst/>
          </a:prstGeom>
        </p:spPr>
      </p:pic>
    </p:spTree>
    <p:extLst>
      <p:ext uri="{BB962C8B-B14F-4D97-AF65-F5344CB8AC3E}">
        <p14:creationId xmlns:p14="http://schemas.microsoft.com/office/powerpoint/2010/main" val="8049200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_6">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37528" y="709367"/>
            <a:ext cx="5253820" cy="1500433"/>
          </a:xfrm>
        </p:spPr>
        <p:txBody>
          <a:bodyPr anchor="t" anchorCtr="0">
            <a:normAutofit/>
          </a:bodyPr>
          <a:lstStyle>
            <a:lvl1pPr algn="l">
              <a:defRPr sz="4800">
                <a:solidFill>
                  <a:schemeClr val="bg2"/>
                </a:solidFill>
              </a:defRPr>
            </a:lvl1pPr>
          </a:lstStyle>
          <a:p>
            <a:r>
              <a:rPr lang="en-US"/>
              <a:t>Click to edit Master title style</a:t>
            </a:r>
            <a:endParaRPr lang="en-GB"/>
          </a:p>
        </p:txBody>
      </p:sp>
      <p:sp>
        <p:nvSpPr>
          <p:cNvPr id="3" name="Subtitle 2"/>
          <p:cNvSpPr>
            <a:spLocks noGrp="1"/>
          </p:cNvSpPr>
          <p:nvPr>
            <p:ph type="subTitle" idx="1"/>
          </p:nvPr>
        </p:nvSpPr>
        <p:spPr>
          <a:xfrm>
            <a:off x="637526" y="2274273"/>
            <a:ext cx="5253821" cy="2210847"/>
          </a:xfrm>
        </p:spPr>
        <p:txBody>
          <a:bodyPr/>
          <a:lstStyle>
            <a:lvl1pPr marL="0" indent="0" algn="l">
              <a:buFont typeface="Arial" charset="0"/>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8" name="Picture 11">
            <a:extLst>
              <a:ext uri="{FF2B5EF4-FFF2-40B4-BE49-F238E27FC236}">
                <a16:creationId xmlns:a16="http://schemas.microsoft.com/office/drawing/2014/main" id="{2891EB29-CC7B-46F1-AA48-74A6AAF84E9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95738" y="5977998"/>
            <a:ext cx="2556990" cy="575322"/>
          </a:xfrm>
          <a:prstGeom prst="rect">
            <a:avLst/>
          </a:prstGeom>
        </p:spPr>
      </p:pic>
      <p:pic>
        <p:nvPicPr>
          <p:cNvPr id="9" name="Picture 8">
            <a:extLst>
              <a:ext uri="{FF2B5EF4-FFF2-40B4-BE49-F238E27FC236}">
                <a16:creationId xmlns:a16="http://schemas.microsoft.com/office/drawing/2014/main" id="{F397239B-1AEE-C945-95B1-2E1AF1A55BB5}"/>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5891347" y="-1078856"/>
            <a:ext cx="9015713" cy="9015713"/>
          </a:xfrm>
          <a:prstGeom prst="rect">
            <a:avLst/>
          </a:prstGeom>
        </p:spPr>
      </p:pic>
    </p:spTree>
    <p:extLst>
      <p:ext uri="{BB962C8B-B14F-4D97-AF65-F5344CB8AC3E}">
        <p14:creationId xmlns:p14="http://schemas.microsoft.com/office/powerpoint/2010/main" val="35429314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8E1D5-22B5-4475-A27D-DAB1CCC032E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86106573"/>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itle slide_7">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DEC0C8C-4BBD-B844-A0C6-BF86B5B2DD62}"/>
              </a:ext>
            </a:extLst>
          </p:cNvPr>
          <p:cNvSpPr>
            <a:spLocks noGrp="1"/>
          </p:cNvSpPr>
          <p:nvPr>
            <p:ph type="ctrTitle"/>
          </p:nvPr>
        </p:nvSpPr>
        <p:spPr>
          <a:xfrm>
            <a:off x="637528" y="709367"/>
            <a:ext cx="5253820" cy="1500433"/>
          </a:xfrm>
        </p:spPr>
        <p:txBody>
          <a:bodyPr anchor="t" anchorCtr="0">
            <a:normAutofit/>
          </a:bodyPr>
          <a:lstStyle>
            <a:lvl1pPr algn="l">
              <a:defRPr sz="4800">
                <a:solidFill>
                  <a:schemeClr val="bg2"/>
                </a:solidFill>
              </a:defRPr>
            </a:lvl1pPr>
          </a:lstStyle>
          <a:p>
            <a:r>
              <a:rPr lang="en-US"/>
              <a:t>Click to edit Master title style</a:t>
            </a:r>
            <a:endParaRPr lang="en-GB"/>
          </a:p>
        </p:txBody>
      </p:sp>
      <p:sp>
        <p:nvSpPr>
          <p:cNvPr id="7" name="Subtitle 2">
            <a:extLst>
              <a:ext uri="{FF2B5EF4-FFF2-40B4-BE49-F238E27FC236}">
                <a16:creationId xmlns:a16="http://schemas.microsoft.com/office/drawing/2014/main" id="{85E90156-CA64-3C49-BF98-E7D847508373}"/>
              </a:ext>
            </a:extLst>
          </p:cNvPr>
          <p:cNvSpPr>
            <a:spLocks noGrp="1"/>
          </p:cNvSpPr>
          <p:nvPr>
            <p:ph type="subTitle" idx="1"/>
          </p:nvPr>
        </p:nvSpPr>
        <p:spPr>
          <a:xfrm>
            <a:off x="637526" y="2274273"/>
            <a:ext cx="5253821" cy="2210847"/>
          </a:xfrm>
        </p:spPr>
        <p:txBody>
          <a:bodyPr/>
          <a:lstStyle>
            <a:lvl1pPr marL="0" indent="0" algn="l">
              <a:buFont typeface="Arial" charset="0"/>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11" name="Picture 10">
            <a:extLst>
              <a:ext uri="{FF2B5EF4-FFF2-40B4-BE49-F238E27FC236}">
                <a16:creationId xmlns:a16="http://schemas.microsoft.com/office/drawing/2014/main" id="{EF01D42B-66EA-5749-BF99-4F2ED0382785}"/>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5891347" y="-1078856"/>
            <a:ext cx="9015713" cy="9015713"/>
          </a:xfrm>
          <a:prstGeom prst="rect">
            <a:avLst/>
          </a:prstGeom>
        </p:spPr>
      </p:pic>
      <p:pic>
        <p:nvPicPr>
          <p:cNvPr id="8" name="Picture 11">
            <a:extLst>
              <a:ext uri="{FF2B5EF4-FFF2-40B4-BE49-F238E27FC236}">
                <a16:creationId xmlns:a16="http://schemas.microsoft.com/office/drawing/2014/main" id="{880256F0-4A29-B048-9CD1-50E5703BA60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95738" y="5977998"/>
            <a:ext cx="2556990" cy="575322"/>
          </a:xfrm>
          <a:prstGeom prst="rect">
            <a:avLst/>
          </a:prstGeom>
        </p:spPr>
      </p:pic>
    </p:spTree>
    <p:extLst>
      <p:ext uri="{BB962C8B-B14F-4D97-AF65-F5344CB8AC3E}">
        <p14:creationId xmlns:p14="http://schemas.microsoft.com/office/powerpoint/2010/main" val="105520116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itle slide_8">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397239B-1AEE-C945-95B1-2E1AF1A55BB5}"/>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5891347" y="-1078856"/>
            <a:ext cx="9015713" cy="9015713"/>
          </a:xfrm>
          <a:prstGeom prst="rect">
            <a:avLst/>
          </a:prstGeom>
        </p:spPr>
      </p:pic>
      <p:sp>
        <p:nvSpPr>
          <p:cNvPr id="6" name="Title 1">
            <a:extLst>
              <a:ext uri="{FF2B5EF4-FFF2-40B4-BE49-F238E27FC236}">
                <a16:creationId xmlns:a16="http://schemas.microsoft.com/office/drawing/2014/main" id="{2E710074-001E-694A-87C7-D841A6677FD0}"/>
              </a:ext>
            </a:extLst>
          </p:cNvPr>
          <p:cNvSpPr>
            <a:spLocks noGrp="1"/>
          </p:cNvSpPr>
          <p:nvPr>
            <p:ph type="ctrTitle"/>
          </p:nvPr>
        </p:nvSpPr>
        <p:spPr>
          <a:xfrm>
            <a:off x="637528" y="709367"/>
            <a:ext cx="5253820" cy="1500433"/>
          </a:xfrm>
        </p:spPr>
        <p:txBody>
          <a:bodyPr anchor="t" anchorCtr="0">
            <a:normAutofit/>
          </a:bodyPr>
          <a:lstStyle>
            <a:lvl1pPr algn="l">
              <a:defRPr sz="4800">
                <a:solidFill>
                  <a:schemeClr val="bg2"/>
                </a:solidFill>
              </a:defRPr>
            </a:lvl1pPr>
          </a:lstStyle>
          <a:p>
            <a:r>
              <a:rPr lang="en-US"/>
              <a:t>Click to edit Master title style</a:t>
            </a:r>
            <a:endParaRPr lang="en-GB"/>
          </a:p>
        </p:txBody>
      </p:sp>
      <p:sp>
        <p:nvSpPr>
          <p:cNvPr id="7" name="Subtitle 2">
            <a:extLst>
              <a:ext uri="{FF2B5EF4-FFF2-40B4-BE49-F238E27FC236}">
                <a16:creationId xmlns:a16="http://schemas.microsoft.com/office/drawing/2014/main" id="{8CCF4D16-A98E-044E-ACC7-24BC61CB992D}"/>
              </a:ext>
            </a:extLst>
          </p:cNvPr>
          <p:cNvSpPr>
            <a:spLocks noGrp="1"/>
          </p:cNvSpPr>
          <p:nvPr>
            <p:ph type="subTitle" idx="1"/>
          </p:nvPr>
        </p:nvSpPr>
        <p:spPr>
          <a:xfrm>
            <a:off x="637526" y="2274273"/>
            <a:ext cx="5253821" cy="2210847"/>
          </a:xfrm>
        </p:spPr>
        <p:txBody>
          <a:bodyPr/>
          <a:lstStyle>
            <a:lvl1pPr marL="0" indent="0" algn="l">
              <a:buFont typeface="Arial" charset="0"/>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8" name="Picture 11">
            <a:extLst>
              <a:ext uri="{FF2B5EF4-FFF2-40B4-BE49-F238E27FC236}">
                <a16:creationId xmlns:a16="http://schemas.microsoft.com/office/drawing/2014/main" id="{B3681514-AD34-F14C-BC53-13FE9771D53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95738" y="5977998"/>
            <a:ext cx="2556990" cy="575322"/>
          </a:xfrm>
          <a:prstGeom prst="rect">
            <a:avLst/>
          </a:prstGeom>
        </p:spPr>
      </p:pic>
    </p:spTree>
    <p:extLst>
      <p:ext uri="{BB962C8B-B14F-4D97-AF65-F5344CB8AC3E}">
        <p14:creationId xmlns:p14="http://schemas.microsoft.com/office/powerpoint/2010/main" val="379801308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itle slide_9">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FBA78D2-0400-4C41-9D3E-9028D4C7CF32}"/>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5891347" y="-1078856"/>
            <a:ext cx="9015713" cy="9015713"/>
          </a:xfrm>
          <a:prstGeom prst="rect">
            <a:avLst/>
          </a:prstGeom>
        </p:spPr>
      </p:pic>
      <p:sp>
        <p:nvSpPr>
          <p:cNvPr id="7" name="Title 1">
            <a:extLst>
              <a:ext uri="{FF2B5EF4-FFF2-40B4-BE49-F238E27FC236}">
                <a16:creationId xmlns:a16="http://schemas.microsoft.com/office/drawing/2014/main" id="{0EF43F34-20A2-6840-99F7-5632628D166D}"/>
              </a:ext>
            </a:extLst>
          </p:cNvPr>
          <p:cNvSpPr>
            <a:spLocks noGrp="1"/>
          </p:cNvSpPr>
          <p:nvPr>
            <p:ph type="ctrTitle"/>
          </p:nvPr>
        </p:nvSpPr>
        <p:spPr>
          <a:xfrm>
            <a:off x="637528" y="709367"/>
            <a:ext cx="5253820" cy="1500433"/>
          </a:xfrm>
        </p:spPr>
        <p:txBody>
          <a:bodyPr anchor="t" anchorCtr="0">
            <a:normAutofit/>
          </a:bodyPr>
          <a:lstStyle>
            <a:lvl1pPr algn="l">
              <a:defRPr sz="4800">
                <a:solidFill>
                  <a:schemeClr val="bg2"/>
                </a:solidFill>
              </a:defRPr>
            </a:lvl1pPr>
          </a:lstStyle>
          <a:p>
            <a:r>
              <a:rPr lang="en-US"/>
              <a:t>Click to edit Master title style</a:t>
            </a:r>
            <a:endParaRPr lang="en-GB"/>
          </a:p>
        </p:txBody>
      </p:sp>
      <p:sp>
        <p:nvSpPr>
          <p:cNvPr id="9" name="Subtitle 2">
            <a:extLst>
              <a:ext uri="{FF2B5EF4-FFF2-40B4-BE49-F238E27FC236}">
                <a16:creationId xmlns:a16="http://schemas.microsoft.com/office/drawing/2014/main" id="{F74EDDDA-6446-4247-86DF-E0CD73125720}"/>
              </a:ext>
            </a:extLst>
          </p:cNvPr>
          <p:cNvSpPr>
            <a:spLocks noGrp="1"/>
          </p:cNvSpPr>
          <p:nvPr>
            <p:ph type="subTitle" idx="1"/>
          </p:nvPr>
        </p:nvSpPr>
        <p:spPr>
          <a:xfrm>
            <a:off x="637526" y="2274273"/>
            <a:ext cx="5253821" cy="2210847"/>
          </a:xfrm>
        </p:spPr>
        <p:txBody>
          <a:bodyPr/>
          <a:lstStyle>
            <a:lvl1pPr marL="0" indent="0" algn="l">
              <a:buFont typeface="Arial" charset="0"/>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8" name="Picture 11">
            <a:extLst>
              <a:ext uri="{FF2B5EF4-FFF2-40B4-BE49-F238E27FC236}">
                <a16:creationId xmlns:a16="http://schemas.microsoft.com/office/drawing/2014/main" id="{73ACB8E7-858E-804D-A414-1800F8DC5E8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95738" y="5977998"/>
            <a:ext cx="2556990" cy="575322"/>
          </a:xfrm>
          <a:prstGeom prst="rect">
            <a:avLst/>
          </a:prstGeom>
        </p:spPr>
      </p:pic>
    </p:spTree>
    <p:extLst>
      <p:ext uri="{BB962C8B-B14F-4D97-AF65-F5344CB8AC3E}">
        <p14:creationId xmlns:p14="http://schemas.microsoft.com/office/powerpoint/2010/main" val="268114727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itle slide_10">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69FD373-443A-A448-B0C4-CA4CFF14873F}"/>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5891347" y="-1078856"/>
            <a:ext cx="9015713" cy="9015713"/>
          </a:xfrm>
          <a:prstGeom prst="rect">
            <a:avLst/>
          </a:prstGeom>
        </p:spPr>
      </p:pic>
      <p:sp>
        <p:nvSpPr>
          <p:cNvPr id="6" name="Title 1">
            <a:extLst>
              <a:ext uri="{FF2B5EF4-FFF2-40B4-BE49-F238E27FC236}">
                <a16:creationId xmlns:a16="http://schemas.microsoft.com/office/drawing/2014/main" id="{73CC8108-8A1C-EF44-BBB5-628146AA7D8F}"/>
              </a:ext>
            </a:extLst>
          </p:cNvPr>
          <p:cNvSpPr>
            <a:spLocks noGrp="1"/>
          </p:cNvSpPr>
          <p:nvPr>
            <p:ph type="ctrTitle"/>
          </p:nvPr>
        </p:nvSpPr>
        <p:spPr>
          <a:xfrm>
            <a:off x="637528" y="709367"/>
            <a:ext cx="5253820" cy="1500433"/>
          </a:xfrm>
        </p:spPr>
        <p:txBody>
          <a:bodyPr anchor="t" anchorCtr="0">
            <a:normAutofit/>
          </a:bodyPr>
          <a:lstStyle>
            <a:lvl1pPr algn="l">
              <a:defRPr sz="4800">
                <a:solidFill>
                  <a:schemeClr val="bg2"/>
                </a:solidFill>
              </a:defRPr>
            </a:lvl1pPr>
          </a:lstStyle>
          <a:p>
            <a:r>
              <a:rPr lang="en-US"/>
              <a:t>Click to edit Master title style</a:t>
            </a:r>
            <a:endParaRPr lang="en-GB"/>
          </a:p>
        </p:txBody>
      </p:sp>
      <p:sp>
        <p:nvSpPr>
          <p:cNvPr id="9" name="Subtitle 2">
            <a:extLst>
              <a:ext uri="{FF2B5EF4-FFF2-40B4-BE49-F238E27FC236}">
                <a16:creationId xmlns:a16="http://schemas.microsoft.com/office/drawing/2014/main" id="{87376590-03AA-424A-91D0-BC06CC14B91A}"/>
              </a:ext>
            </a:extLst>
          </p:cNvPr>
          <p:cNvSpPr>
            <a:spLocks noGrp="1"/>
          </p:cNvSpPr>
          <p:nvPr>
            <p:ph type="subTitle" idx="1"/>
          </p:nvPr>
        </p:nvSpPr>
        <p:spPr>
          <a:xfrm>
            <a:off x="637526" y="2274273"/>
            <a:ext cx="5253821" cy="2210847"/>
          </a:xfrm>
        </p:spPr>
        <p:txBody>
          <a:bodyPr/>
          <a:lstStyle>
            <a:lvl1pPr marL="0" indent="0" algn="l">
              <a:buFont typeface="Arial" charset="0"/>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8" name="Picture 11">
            <a:extLst>
              <a:ext uri="{FF2B5EF4-FFF2-40B4-BE49-F238E27FC236}">
                <a16:creationId xmlns:a16="http://schemas.microsoft.com/office/drawing/2014/main" id="{EEEF4B70-18E2-AF46-B2FA-15989244802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95738" y="5977998"/>
            <a:ext cx="2556990" cy="575322"/>
          </a:xfrm>
          <a:prstGeom prst="rect">
            <a:avLst/>
          </a:prstGeom>
        </p:spPr>
      </p:pic>
    </p:spTree>
    <p:extLst>
      <p:ext uri="{BB962C8B-B14F-4D97-AF65-F5344CB8AC3E}">
        <p14:creationId xmlns:p14="http://schemas.microsoft.com/office/powerpoint/2010/main" val="193297186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Divider Slide_7">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541563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3" name="Picture 11">
            <a:extLst>
              <a:ext uri="{FF2B5EF4-FFF2-40B4-BE49-F238E27FC236}">
                <a16:creationId xmlns:a16="http://schemas.microsoft.com/office/drawing/2014/main" id="{ADF258E1-9019-D0AA-227A-6B82D0F2F35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95738" y="6232724"/>
            <a:ext cx="1587491" cy="332483"/>
          </a:xfrm>
          <a:prstGeom prst="rect">
            <a:avLst/>
          </a:prstGeom>
        </p:spPr>
      </p:pic>
    </p:spTree>
    <p:extLst>
      <p:ext uri="{BB962C8B-B14F-4D97-AF65-F5344CB8AC3E}">
        <p14:creationId xmlns:p14="http://schemas.microsoft.com/office/powerpoint/2010/main" val="89313143"/>
      </p:ext>
    </p:extLst>
  </p:cSld>
  <p:clrMapOvr>
    <a:masterClrMapping/>
  </p:clrMapOvr>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Content Slide_2">
    <p:spTree>
      <p:nvGrpSpPr>
        <p:cNvPr id="1" name=""/>
        <p:cNvGrpSpPr/>
        <p:nvPr/>
      </p:nvGrpSpPr>
      <p:grpSpPr>
        <a:xfrm>
          <a:off x="0" y="0"/>
          <a:ext cx="0" cy="0"/>
          <a:chOff x="0" y="0"/>
          <a:chExt cx="0" cy="0"/>
        </a:xfrm>
      </p:grpSpPr>
      <p:sp>
        <p:nvSpPr>
          <p:cNvPr id="16" name="Title Placeholder 1"/>
          <p:cNvSpPr>
            <a:spLocks noGrp="1"/>
          </p:cNvSpPr>
          <p:nvPr>
            <p:ph type="title"/>
          </p:nvPr>
        </p:nvSpPr>
        <p:spPr>
          <a:xfrm>
            <a:off x="588436" y="554113"/>
            <a:ext cx="8579211" cy="699634"/>
          </a:xfrm>
          <a:prstGeom prst="rect">
            <a:avLst/>
          </a:prstGeom>
        </p:spPr>
        <p:txBody>
          <a:bodyPr vert="horz" lIns="91440" tIns="45720" rIns="91440" bIns="45720" rtlCol="0" anchor="t" anchorCtr="0">
            <a:normAutofit/>
          </a:bodyPr>
          <a:lstStyle/>
          <a:p>
            <a:r>
              <a:rPr lang="en-GB"/>
              <a:t>Click to edit Master title style</a:t>
            </a:r>
          </a:p>
        </p:txBody>
      </p:sp>
      <p:sp>
        <p:nvSpPr>
          <p:cNvPr id="5" name="Text Placeholder 4"/>
          <p:cNvSpPr>
            <a:spLocks noGrp="1"/>
          </p:cNvSpPr>
          <p:nvPr>
            <p:ph type="body" sz="quarter" idx="14" hasCustomPrompt="1"/>
          </p:nvPr>
        </p:nvSpPr>
        <p:spPr>
          <a:xfrm>
            <a:off x="593196" y="1254125"/>
            <a:ext cx="8237537" cy="506413"/>
          </a:xfrm>
        </p:spPr>
        <p:txBody>
          <a:bodyPr>
            <a:normAutofit/>
          </a:bodyPr>
          <a:lstStyle>
            <a:lvl1pPr marL="0" indent="0">
              <a:buNone/>
              <a:defRPr sz="2000">
                <a:solidFill>
                  <a:schemeClr val="tx2"/>
                </a:solidFill>
              </a:defRPr>
            </a:lvl1pPr>
          </a:lstStyle>
          <a:p>
            <a:pPr lvl="0"/>
            <a:r>
              <a:rPr lang="en-US"/>
              <a:t>Subtitle</a:t>
            </a:r>
          </a:p>
        </p:txBody>
      </p:sp>
    </p:spTree>
    <p:extLst>
      <p:ext uri="{BB962C8B-B14F-4D97-AF65-F5344CB8AC3E}">
        <p14:creationId xmlns:p14="http://schemas.microsoft.com/office/powerpoint/2010/main" val="1869490611"/>
      </p:ext>
    </p:extLst>
  </p:cSld>
  <p:clrMapOvr>
    <a:masterClrMapping/>
  </p:clrMapOvr>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Divider Slide_10">
    <p:bg>
      <p:bgPr>
        <a:solidFill>
          <a:schemeClr val="bg1"/>
        </a:solidFill>
        <a:effectLst/>
      </p:bgPr>
    </p:bg>
    <p:spTree>
      <p:nvGrpSpPr>
        <p:cNvPr id="1" name=""/>
        <p:cNvGrpSpPr/>
        <p:nvPr/>
      </p:nvGrpSpPr>
      <p:grpSpPr>
        <a:xfrm>
          <a:off x="0" y="0"/>
          <a:ext cx="0" cy="0"/>
          <a:chOff x="0" y="0"/>
          <a:chExt cx="0" cy="0"/>
        </a:xfrm>
      </p:grpSpPr>
      <p:pic>
        <p:nvPicPr>
          <p:cNvPr id="10" name="Picture 11">
            <a:extLst>
              <a:ext uri="{FF2B5EF4-FFF2-40B4-BE49-F238E27FC236}">
                <a16:creationId xmlns:a16="http://schemas.microsoft.com/office/drawing/2014/main" id="{5F67A093-8959-DD48-805C-D2348AC7205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373190" y="6029365"/>
            <a:ext cx="588333" cy="588333"/>
          </a:xfrm>
          <a:prstGeom prst="rect">
            <a:avLst/>
          </a:prstGeom>
        </p:spPr>
      </p:pic>
      <p:sp>
        <p:nvSpPr>
          <p:cNvPr id="4" name="TextBox 3">
            <a:extLst>
              <a:ext uri="{FF2B5EF4-FFF2-40B4-BE49-F238E27FC236}">
                <a16:creationId xmlns:a16="http://schemas.microsoft.com/office/drawing/2014/main" id="{06F50478-E402-92EB-E7CE-EB77E2CE4D62}"/>
              </a:ext>
            </a:extLst>
          </p:cNvPr>
          <p:cNvSpPr txBox="1"/>
          <p:nvPr userDrawn="1"/>
        </p:nvSpPr>
        <p:spPr>
          <a:xfrm>
            <a:off x="-40968" y="6617698"/>
            <a:ext cx="5849101" cy="230832"/>
          </a:xfrm>
          <a:prstGeom prst="rect">
            <a:avLst/>
          </a:prstGeom>
          <a:noFill/>
        </p:spPr>
        <p:txBody>
          <a:bodyPr wrap="square" rtlCol="0">
            <a:spAutoFit/>
          </a:bodyPr>
          <a:lstStyle/>
          <a:p>
            <a:r>
              <a:rPr lang="en-GB" sz="900">
                <a:solidFill>
                  <a:schemeClr val="bg1"/>
                </a:solidFill>
                <a:latin typeface="Inter" panose="02000503000000020004" pitchFamily="2" charset="0"/>
                <a:ea typeface="Inter" panose="02000503000000020004" pitchFamily="2" charset="0"/>
              </a:rPr>
              <a:t>Photo: Mohsin Kazmi</a:t>
            </a:r>
          </a:p>
        </p:txBody>
      </p:sp>
    </p:spTree>
    <p:extLst>
      <p:ext uri="{BB962C8B-B14F-4D97-AF65-F5344CB8AC3E}">
        <p14:creationId xmlns:p14="http://schemas.microsoft.com/office/powerpoint/2010/main" val="4236884452"/>
      </p:ext>
    </p:extLst>
  </p:cSld>
  <p:clrMapOvr>
    <a:masterClrMapping/>
  </p:clrMapOvr>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GB"/>
              <a:t>Click to edit Master title style</a:t>
            </a:r>
            <a:endParaRPr lang="en-US"/>
          </a:p>
        </p:txBody>
      </p:sp>
      <p:sp>
        <p:nvSpPr>
          <p:cNvPr id="3" name="Content Placeholder 2"/>
          <p:cNvSpPr>
            <a:spLocks noGrp="1"/>
          </p:cNvSpPr>
          <p:nvPr>
            <p:ph idx="1"/>
          </p:nvPr>
        </p:nvSpPr>
        <p:spPr>
          <a:xfrm>
            <a:off x="838200" y="1825626"/>
            <a:ext cx="10515600" cy="395710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7" name="Picture 6">
            <a:extLst>
              <a:ext uri="{FF2B5EF4-FFF2-40B4-BE49-F238E27FC236}">
                <a16:creationId xmlns:a16="http://schemas.microsoft.com/office/drawing/2014/main" id="{6B06210F-4134-4648-BFBA-3B13E221F2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26766" y="6190030"/>
            <a:ext cx="1546535" cy="233391"/>
          </a:xfrm>
          <a:prstGeom prst="rect">
            <a:avLst/>
          </a:prstGeom>
        </p:spPr>
      </p:pic>
      <p:sp>
        <p:nvSpPr>
          <p:cNvPr id="8" name="Rectangle 7">
            <a:extLst>
              <a:ext uri="{FF2B5EF4-FFF2-40B4-BE49-F238E27FC236}">
                <a16:creationId xmlns:a16="http://schemas.microsoft.com/office/drawing/2014/main" id="{AF2FB12D-EF0C-46B2-AB6C-336A85C200FF}"/>
              </a:ext>
            </a:extLst>
          </p:cNvPr>
          <p:cNvSpPr/>
          <p:nvPr/>
        </p:nvSpPr>
        <p:spPr>
          <a:xfrm>
            <a:off x="0" y="6803409"/>
            <a:ext cx="10026765" cy="6095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EBD923FB-6DE1-4556-B4B0-0EE2D59C730D}"/>
              </a:ext>
            </a:extLst>
          </p:cNvPr>
          <p:cNvSpPr/>
          <p:nvPr/>
        </p:nvSpPr>
        <p:spPr>
          <a:xfrm>
            <a:off x="10026765" y="6803409"/>
            <a:ext cx="2165235" cy="6095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32001332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192717"/>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2 Image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C453AF7-015F-454E-B86B-53E63A62EC82}"/>
              </a:ext>
            </a:extLst>
          </p:cNvPr>
          <p:cNvSpPr>
            <a:spLocks noGrp="1"/>
          </p:cNvSpPr>
          <p:nvPr>
            <p:ph type="pic" sz="quarter" idx="10"/>
          </p:nvPr>
        </p:nvSpPr>
        <p:spPr>
          <a:xfrm>
            <a:off x="938696" y="2514600"/>
            <a:ext cx="6309360" cy="2971800"/>
          </a:xfrm>
          <a:solidFill>
            <a:schemeClr val="tx1"/>
          </a:solidFill>
        </p:spPr>
        <p:txBody>
          <a:bodyPr anchor="ctr"/>
          <a:lstStyle>
            <a:lvl1pPr marL="0" indent="0" algn="ctr">
              <a:buFont typeface="Arial" panose="020B0604020202020204" pitchFamily="34" charset="0"/>
              <a:buNone/>
              <a:defRPr>
                <a:solidFill>
                  <a:schemeClr val="bg2"/>
                </a:solidFill>
              </a:defRPr>
            </a:lvl1pPr>
          </a:lstStyle>
          <a:p>
            <a:r>
              <a:rPr lang="en-US"/>
              <a:t>Click icon to add picture</a:t>
            </a:r>
          </a:p>
        </p:txBody>
      </p:sp>
      <p:sp>
        <p:nvSpPr>
          <p:cNvPr id="12" name="Picture Placeholder 11">
            <a:extLst>
              <a:ext uri="{FF2B5EF4-FFF2-40B4-BE49-F238E27FC236}">
                <a16:creationId xmlns:a16="http://schemas.microsoft.com/office/drawing/2014/main" id="{C506CBFB-C1FE-485D-8A48-279C24EC7691}"/>
              </a:ext>
            </a:extLst>
          </p:cNvPr>
          <p:cNvSpPr>
            <a:spLocks noGrp="1"/>
          </p:cNvSpPr>
          <p:nvPr>
            <p:ph type="pic" sz="quarter" idx="12"/>
          </p:nvPr>
        </p:nvSpPr>
        <p:spPr>
          <a:xfrm>
            <a:off x="7528560" y="0"/>
            <a:ext cx="4663440" cy="5486400"/>
          </a:xfrm>
          <a:solidFill>
            <a:schemeClr val="tx1"/>
          </a:solidFill>
        </p:spPr>
        <p:txBody>
          <a:bodyPr anchor="ctr"/>
          <a:lstStyle>
            <a:lvl1pPr marL="0" indent="0" algn="ctr">
              <a:buFont typeface="Arial" panose="020B0604020202020204" pitchFamily="34" charset="0"/>
              <a:buNone/>
              <a:defRPr>
                <a:solidFill>
                  <a:schemeClr val="bg1"/>
                </a:solidFill>
              </a:defRPr>
            </a:lvl1pPr>
          </a:lstStyle>
          <a:p>
            <a:r>
              <a:rPr lang="en-US"/>
              <a:t>Click icon to add picture</a:t>
            </a:r>
          </a:p>
        </p:txBody>
      </p:sp>
      <p:sp>
        <p:nvSpPr>
          <p:cNvPr id="2" name="Title 1">
            <a:extLst>
              <a:ext uri="{FF2B5EF4-FFF2-40B4-BE49-F238E27FC236}">
                <a16:creationId xmlns:a16="http://schemas.microsoft.com/office/drawing/2014/main" id="{84D8E1D5-22B5-4475-A27D-DAB1CCC032E0}"/>
              </a:ext>
            </a:extLst>
          </p:cNvPr>
          <p:cNvSpPr>
            <a:spLocks noGrp="1"/>
          </p:cNvSpPr>
          <p:nvPr>
            <p:ph type="title"/>
          </p:nvPr>
        </p:nvSpPr>
        <p:spPr>
          <a:xfrm>
            <a:off x="838200" y="1242644"/>
            <a:ext cx="6400800" cy="914400"/>
          </a:xfrm>
        </p:spPr>
        <p:txBody>
          <a:bodyPr/>
          <a:lstStyle/>
          <a:p>
            <a:r>
              <a:rPr lang="en-US"/>
              <a:t>Click to edit Master title style</a:t>
            </a:r>
          </a:p>
        </p:txBody>
      </p:sp>
      <p:sp>
        <p:nvSpPr>
          <p:cNvPr id="10" name="Text Placeholder 9">
            <a:extLst>
              <a:ext uri="{FF2B5EF4-FFF2-40B4-BE49-F238E27FC236}">
                <a16:creationId xmlns:a16="http://schemas.microsoft.com/office/drawing/2014/main" id="{F2F8E78D-07DE-4E58-87A9-5461CC3B24D1}"/>
              </a:ext>
            </a:extLst>
          </p:cNvPr>
          <p:cNvSpPr>
            <a:spLocks noGrp="1"/>
          </p:cNvSpPr>
          <p:nvPr>
            <p:ph type="body" sz="quarter" idx="11"/>
          </p:nvPr>
        </p:nvSpPr>
        <p:spPr>
          <a:xfrm>
            <a:off x="879299" y="5569392"/>
            <a:ext cx="6309360" cy="548640"/>
          </a:xfrm>
        </p:spPr>
        <p:txBody>
          <a:bodyPr/>
          <a:lstStyle>
            <a:lvl1pPr marL="0" indent="0">
              <a:lnSpc>
                <a:spcPts val="1700"/>
              </a:lnSpc>
              <a:spcAft>
                <a:spcPts val="0"/>
              </a:spcAft>
              <a:buFont typeface="Arial" panose="020B0604020202020204" pitchFamily="34" charset="0"/>
              <a:buNone/>
              <a:defRPr sz="1400"/>
            </a:lvl1pPr>
            <a:lvl2pPr marL="402317" indent="0">
              <a:buNone/>
              <a:defRPr/>
            </a:lvl2pPr>
          </a:lstStyle>
          <a:p>
            <a:pPr lvl="0"/>
            <a:r>
              <a:rPr lang="en-US"/>
              <a:t>Click to edit Master text styles</a:t>
            </a:r>
          </a:p>
        </p:txBody>
      </p:sp>
      <p:sp>
        <p:nvSpPr>
          <p:cNvPr id="14" name="Text Placeholder 13">
            <a:extLst>
              <a:ext uri="{FF2B5EF4-FFF2-40B4-BE49-F238E27FC236}">
                <a16:creationId xmlns:a16="http://schemas.microsoft.com/office/drawing/2014/main" id="{A42BBD16-3832-442A-BF31-B9C4D9978458}"/>
              </a:ext>
            </a:extLst>
          </p:cNvPr>
          <p:cNvSpPr>
            <a:spLocks noGrp="1"/>
          </p:cNvSpPr>
          <p:nvPr>
            <p:ph type="body" sz="quarter" idx="13"/>
          </p:nvPr>
        </p:nvSpPr>
        <p:spPr>
          <a:xfrm>
            <a:off x="7466105" y="5569400"/>
            <a:ext cx="4297680" cy="784225"/>
          </a:xfrm>
        </p:spPr>
        <p:txBody>
          <a:bodyPr/>
          <a:lstStyle>
            <a:lvl1pPr marL="0" indent="0">
              <a:lnSpc>
                <a:spcPts val="1700"/>
              </a:lnSpc>
              <a:spcAft>
                <a:spcPts val="0"/>
              </a:spcAft>
              <a:buFont typeface="Arial" panose="020B0604020202020204" pitchFamily="34" charset="0"/>
              <a:buNone/>
              <a:defRPr sz="1400"/>
            </a:lvl1pPr>
          </a:lstStyle>
          <a:p>
            <a:pPr lvl="0"/>
            <a:r>
              <a:rPr lang="en-US"/>
              <a:t>Click to edit Master text styles</a:t>
            </a:r>
          </a:p>
        </p:txBody>
      </p:sp>
    </p:spTree>
    <p:extLst>
      <p:ext uri="{BB962C8B-B14F-4D97-AF65-F5344CB8AC3E}">
        <p14:creationId xmlns:p14="http://schemas.microsoft.com/office/powerpoint/2010/main" val="2697189267"/>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3 Image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C453AF7-015F-454E-B86B-53E63A62EC82}"/>
              </a:ext>
            </a:extLst>
          </p:cNvPr>
          <p:cNvSpPr>
            <a:spLocks noGrp="1"/>
          </p:cNvSpPr>
          <p:nvPr>
            <p:ph type="pic" sz="quarter" idx="10"/>
          </p:nvPr>
        </p:nvSpPr>
        <p:spPr>
          <a:xfrm>
            <a:off x="938696" y="2514600"/>
            <a:ext cx="3200400" cy="2971800"/>
          </a:xfrm>
          <a:solidFill>
            <a:schemeClr val="tx1"/>
          </a:solidFill>
        </p:spPr>
        <p:txBody>
          <a:bodyPr anchor="ctr"/>
          <a:lstStyle>
            <a:lvl1pPr marL="0" indent="0" algn="ctr">
              <a:buFont typeface="Arial" panose="020B0604020202020204" pitchFamily="34" charset="0"/>
              <a:buNone/>
              <a:defRPr>
                <a:solidFill>
                  <a:schemeClr val="bg2"/>
                </a:solidFill>
              </a:defRPr>
            </a:lvl1pPr>
          </a:lstStyle>
          <a:p>
            <a:r>
              <a:rPr lang="en-US"/>
              <a:t>Click icon to add picture</a:t>
            </a:r>
          </a:p>
        </p:txBody>
      </p:sp>
      <p:sp>
        <p:nvSpPr>
          <p:cNvPr id="12" name="Picture Placeholder 11">
            <a:extLst>
              <a:ext uri="{FF2B5EF4-FFF2-40B4-BE49-F238E27FC236}">
                <a16:creationId xmlns:a16="http://schemas.microsoft.com/office/drawing/2014/main" id="{C506CBFB-C1FE-485D-8A48-279C24EC7691}"/>
              </a:ext>
            </a:extLst>
          </p:cNvPr>
          <p:cNvSpPr>
            <a:spLocks noGrp="1"/>
          </p:cNvSpPr>
          <p:nvPr>
            <p:ph type="pic" sz="quarter" idx="12"/>
          </p:nvPr>
        </p:nvSpPr>
        <p:spPr>
          <a:xfrm>
            <a:off x="8442960" y="2514600"/>
            <a:ext cx="3749040" cy="2971800"/>
          </a:xfrm>
          <a:solidFill>
            <a:schemeClr val="tx1"/>
          </a:solidFill>
        </p:spPr>
        <p:txBody>
          <a:bodyPr anchor="ctr"/>
          <a:lstStyle>
            <a:lvl1pPr marL="0" indent="0" algn="ctr">
              <a:buFont typeface="Arial" panose="020B0604020202020204" pitchFamily="34" charset="0"/>
              <a:buNone/>
              <a:defRPr>
                <a:solidFill>
                  <a:schemeClr val="bg1"/>
                </a:solidFill>
              </a:defRPr>
            </a:lvl1pPr>
          </a:lstStyle>
          <a:p>
            <a:r>
              <a:rPr lang="en-US"/>
              <a:t>Click icon to add picture</a:t>
            </a:r>
          </a:p>
        </p:txBody>
      </p:sp>
      <p:sp>
        <p:nvSpPr>
          <p:cNvPr id="5" name="Picture Placeholder 4">
            <a:extLst>
              <a:ext uri="{FF2B5EF4-FFF2-40B4-BE49-F238E27FC236}">
                <a16:creationId xmlns:a16="http://schemas.microsoft.com/office/drawing/2014/main" id="{FA6FB5F4-4AC5-464F-A5AD-814B362765A8}"/>
              </a:ext>
            </a:extLst>
          </p:cNvPr>
          <p:cNvSpPr>
            <a:spLocks noGrp="1"/>
          </p:cNvSpPr>
          <p:nvPr>
            <p:ph type="pic" sz="quarter" idx="14"/>
          </p:nvPr>
        </p:nvSpPr>
        <p:spPr>
          <a:xfrm>
            <a:off x="4291071" y="2514600"/>
            <a:ext cx="4023360" cy="2971800"/>
          </a:xfrm>
          <a:solidFill>
            <a:schemeClr val="tx1"/>
          </a:solidFill>
        </p:spPr>
        <p:txBody>
          <a:bodyPr anchor="ctr"/>
          <a:lstStyle>
            <a:lvl1pPr marL="0" indent="0" algn="ctr">
              <a:buFont typeface="Arial" panose="020B0604020202020204" pitchFamily="34" charset="0"/>
              <a:buNone/>
              <a:defRPr>
                <a:solidFill>
                  <a:schemeClr val="bg2"/>
                </a:solidFill>
              </a:defRPr>
            </a:lvl1pPr>
          </a:lstStyle>
          <a:p>
            <a:r>
              <a:rPr lang="en-US"/>
              <a:t>Click icon to add picture</a:t>
            </a:r>
          </a:p>
        </p:txBody>
      </p:sp>
      <p:sp>
        <p:nvSpPr>
          <p:cNvPr id="2" name="Title 1">
            <a:extLst>
              <a:ext uri="{FF2B5EF4-FFF2-40B4-BE49-F238E27FC236}">
                <a16:creationId xmlns:a16="http://schemas.microsoft.com/office/drawing/2014/main" id="{84D8E1D5-22B5-4475-A27D-DAB1CCC032E0}"/>
              </a:ext>
            </a:extLst>
          </p:cNvPr>
          <p:cNvSpPr>
            <a:spLocks noGrp="1"/>
          </p:cNvSpPr>
          <p:nvPr>
            <p:ph type="title"/>
          </p:nvPr>
        </p:nvSpPr>
        <p:spPr>
          <a:xfrm>
            <a:off x="838200" y="1242644"/>
            <a:ext cx="7315200" cy="914400"/>
          </a:xfrm>
        </p:spPr>
        <p:txBody>
          <a:bodyPr/>
          <a:lstStyle/>
          <a:p>
            <a:r>
              <a:rPr lang="en-US"/>
              <a:t>Click to edit Master title style</a:t>
            </a:r>
          </a:p>
        </p:txBody>
      </p:sp>
      <p:sp>
        <p:nvSpPr>
          <p:cNvPr id="10" name="Text Placeholder 9">
            <a:extLst>
              <a:ext uri="{FF2B5EF4-FFF2-40B4-BE49-F238E27FC236}">
                <a16:creationId xmlns:a16="http://schemas.microsoft.com/office/drawing/2014/main" id="{F2F8E78D-07DE-4E58-87A9-5461CC3B24D1}"/>
              </a:ext>
            </a:extLst>
          </p:cNvPr>
          <p:cNvSpPr>
            <a:spLocks noGrp="1"/>
          </p:cNvSpPr>
          <p:nvPr>
            <p:ph type="body" sz="quarter" idx="11"/>
          </p:nvPr>
        </p:nvSpPr>
        <p:spPr>
          <a:xfrm>
            <a:off x="879299" y="5569392"/>
            <a:ext cx="3200400" cy="548640"/>
          </a:xfrm>
        </p:spPr>
        <p:txBody>
          <a:bodyPr/>
          <a:lstStyle>
            <a:lvl1pPr marL="0" indent="0">
              <a:lnSpc>
                <a:spcPts val="1700"/>
              </a:lnSpc>
              <a:spcAft>
                <a:spcPts val="0"/>
              </a:spcAft>
              <a:buFont typeface="Arial" panose="020B0604020202020204" pitchFamily="34" charset="0"/>
              <a:buNone/>
              <a:defRPr sz="1400"/>
            </a:lvl1pPr>
            <a:lvl2pPr marL="402317" indent="0">
              <a:buNone/>
              <a:defRPr/>
            </a:lvl2pPr>
          </a:lstStyle>
          <a:p>
            <a:pPr lvl="0"/>
            <a:r>
              <a:rPr lang="en-US"/>
              <a:t>Click to edit Master text styles</a:t>
            </a:r>
          </a:p>
        </p:txBody>
      </p:sp>
      <p:sp>
        <p:nvSpPr>
          <p:cNvPr id="14" name="Text Placeholder 13">
            <a:extLst>
              <a:ext uri="{FF2B5EF4-FFF2-40B4-BE49-F238E27FC236}">
                <a16:creationId xmlns:a16="http://schemas.microsoft.com/office/drawing/2014/main" id="{A42BBD16-3832-442A-BF31-B9C4D9978458}"/>
              </a:ext>
            </a:extLst>
          </p:cNvPr>
          <p:cNvSpPr>
            <a:spLocks noGrp="1"/>
          </p:cNvSpPr>
          <p:nvPr>
            <p:ph type="body" sz="quarter" idx="13"/>
          </p:nvPr>
        </p:nvSpPr>
        <p:spPr>
          <a:xfrm>
            <a:off x="8380505" y="5569392"/>
            <a:ext cx="3657600" cy="548640"/>
          </a:xfrm>
        </p:spPr>
        <p:txBody>
          <a:bodyPr/>
          <a:lstStyle>
            <a:lvl1pPr marL="0" indent="0">
              <a:lnSpc>
                <a:spcPts val="1700"/>
              </a:lnSpc>
              <a:spcAft>
                <a:spcPts val="0"/>
              </a:spcAft>
              <a:buFont typeface="Arial" panose="020B0604020202020204" pitchFamily="34" charset="0"/>
              <a:buNone/>
              <a:defRPr sz="1400"/>
            </a:lvl1pPr>
          </a:lstStyle>
          <a:p>
            <a:pPr lvl="0"/>
            <a:r>
              <a:rPr lang="en-US"/>
              <a:t>Click to edit Master text styles</a:t>
            </a:r>
          </a:p>
        </p:txBody>
      </p:sp>
      <p:sp>
        <p:nvSpPr>
          <p:cNvPr id="7" name="Text Placeholder 6">
            <a:extLst>
              <a:ext uri="{FF2B5EF4-FFF2-40B4-BE49-F238E27FC236}">
                <a16:creationId xmlns:a16="http://schemas.microsoft.com/office/drawing/2014/main" id="{FEA3466A-D232-47AE-8C28-67DC054D9A1A}"/>
              </a:ext>
            </a:extLst>
          </p:cNvPr>
          <p:cNvSpPr>
            <a:spLocks noGrp="1"/>
          </p:cNvSpPr>
          <p:nvPr>
            <p:ph type="body" sz="quarter" idx="15"/>
          </p:nvPr>
        </p:nvSpPr>
        <p:spPr>
          <a:xfrm>
            <a:off x="4231420" y="5569392"/>
            <a:ext cx="4023360" cy="548640"/>
          </a:xfrm>
        </p:spPr>
        <p:txBody>
          <a:bodyPr anchor="t"/>
          <a:lstStyle>
            <a:lvl1pPr marL="0" indent="0" algn="l">
              <a:lnSpc>
                <a:spcPts val="1700"/>
              </a:lnSpc>
              <a:spcAft>
                <a:spcPts val="0"/>
              </a:spcAft>
              <a:buFont typeface="Arial" panose="020B0604020202020204" pitchFamily="34" charset="0"/>
              <a:buNone/>
              <a:defRPr sz="1400"/>
            </a:lvl1pPr>
            <a:lvl2pPr marL="402317" indent="0">
              <a:buNone/>
              <a:defRPr/>
            </a:lvl2pPr>
          </a:lstStyle>
          <a:p>
            <a:pPr lvl="0"/>
            <a:r>
              <a:rPr lang="en-US"/>
              <a:t>Click to edit Master text styles</a:t>
            </a:r>
          </a:p>
        </p:txBody>
      </p:sp>
    </p:spTree>
    <p:extLst>
      <p:ext uri="{BB962C8B-B14F-4D97-AF65-F5344CB8AC3E}">
        <p14:creationId xmlns:p14="http://schemas.microsoft.com/office/powerpoint/2010/main" val="4212829139"/>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extLst>
    <p:ext uri="{DCECCB84-F9BA-43D5-87BE-67443E8EF086}">
      <p15:sldGuideLst xmlns:p15="http://schemas.microsoft.com/office/powerpoint/2012/main">
        <p15:guide id="1"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3759419"/>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3" Type="http://schemas.openxmlformats.org/officeDocument/2006/relationships/slideLayout" Target="../slideLayouts/slideLayout49.xml"/><Relationship Id="rId21" Type="http://schemas.openxmlformats.org/officeDocument/2006/relationships/slideLayout" Target="../slideLayouts/slideLayout67.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5" Type="http://schemas.openxmlformats.org/officeDocument/2006/relationships/image" Target="../media/image23.png"/><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slideLayout" Target="../slideLayouts/slideLayout66.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24" Type="http://schemas.openxmlformats.org/officeDocument/2006/relationships/theme" Target="../theme/theme3.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23" Type="http://schemas.openxmlformats.org/officeDocument/2006/relationships/slideLayout" Target="../slideLayouts/slideLayout69.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D0F486-C2AD-4BFC-BC2F-9B5BD37859AF}"/>
              </a:ext>
            </a:extLst>
          </p:cNvPr>
          <p:cNvSpPr>
            <a:spLocks noGrp="1"/>
          </p:cNvSpPr>
          <p:nvPr>
            <p:ph type="title"/>
          </p:nvPr>
        </p:nvSpPr>
        <p:spPr>
          <a:xfrm>
            <a:off x="838200" y="1242644"/>
            <a:ext cx="7315200" cy="914400"/>
          </a:xfrm>
          <a:prstGeom prst="rect">
            <a:avLst/>
          </a:prstGeom>
        </p:spPr>
        <p:txBody>
          <a:bodyPr vert="horz" lIns="91440" tIns="45720" rIns="91440" bIns="45720" rtlCol="0" anchor="b">
            <a:noAutofit/>
          </a:bodyPr>
          <a:lstStyle/>
          <a:p>
            <a:r>
              <a:rPr lang="en-US"/>
              <a:t>Click to edit Master title style</a:t>
            </a:r>
          </a:p>
        </p:txBody>
      </p:sp>
      <p:sp>
        <p:nvSpPr>
          <p:cNvPr id="3" name="Text Placeholder 2">
            <a:extLst>
              <a:ext uri="{FF2B5EF4-FFF2-40B4-BE49-F238E27FC236}">
                <a16:creationId xmlns:a16="http://schemas.microsoft.com/office/drawing/2014/main" id="{A2FF05CD-2922-438A-B261-A72D84445FC1}"/>
              </a:ext>
            </a:extLst>
          </p:cNvPr>
          <p:cNvSpPr>
            <a:spLocks noGrp="1"/>
          </p:cNvSpPr>
          <p:nvPr>
            <p:ph type="body" idx="1"/>
          </p:nvPr>
        </p:nvSpPr>
        <p:spPr>
          <a:xfrm>
            <a:off x="838200" y="2540728"/>
            <a:ext cx="7315200" cy="3474720"/>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CE97876C-5CE2-4C9F-8877-8D7F11625C4C}"/>
              </a:ext>
            </a:extLst>
          </p:cNvPr>
          <p:cNvPicPr>
            <a:picLocks noChangeAspect="1"/>
          </p:cNvPicPr>
          <p:nvPr userDrawn="1"/>
        </p:nvPicPr>
        <p:blipFill>
          <a:blip r:embed="rId36" cstate="hqprint">
            <a:extLst>
              <a:ext uri="{28A0092B-C50C-407E-A947-70E740481C1C}">
                <a14:useLocalDpi xmlns:a14="http://schemas.microsoft.com/office/drawing/2010/main"/>
              </a:ext>
            </a:extLst>
          </a:blip>
          <a:stretch>
            <a:fillRect/>
          </a:stretch>
        </p:blipFill>
        <p:spPr>
          <a:xfrm>
            <a:off x="436881" y="425026"/>
            <a:ext cx="2046515" cy="397934"/>
          </a:xfrm>
          <a:prstGeom prst="rect">
            <a:avLst/>
          </a:prstGeom>
        </p:spPr>
      </p:pic>
      <p:cxnSp>
        <p:nvCxnSpPr>
          <p:cNvPr id="10" name="Straight Connector 9">
            <a:extLst>
              <a:ext uri="{FF2B5EF4-FFF2-40B4-BE49-F238E27FC236}">
                <a16:creationId xmlns:a16="http://schemas.microsoft.com/office/drawing/2014/main" id="{8EB1353A-F188-483E-974F-AD371ACBF759}"/>
              </a:ext>
            </a:extLst>
          </p:cNvPr>
          <p:cNvCxnSpPr>
            <a:cxnSpLocks/>
          </p:cNvCxnSpPr>
          <p:nvPr userDrawn="1"/>
        </p:nvCxnSpPr>
        <p:spPr>
          <a:xfrm>
            <a:off x="508000" y="6329680"/>
            <a:ext cx="762000" cy="0"/>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0981495"/>
      </p:ext>
    </p:extLst>
  </p:cSld>
  <p:clrMap bg1="lt1" tx1="dk1" bg2="lt2" tx2="dk2" accent1="accent1" accent2="accent2" accent3="accent3" accent4="accent4" accent5="accent5" accent6="accent6" hlink="hlink" folHlink="folHlink"/>
  <p:sldLayoutIdLst>
    <p:sldLayoutId id="2147483650" r:id="rId1"/>
    <p:sldLayoutId id="2147483657" r:id="rId2"/>
    <p:sldLayoutId id="2147483652" r:id="rId3"/>
    <p:sldLayoutId id="2147483658" r:id="rId4"/>
    <p:sldLayoutId id="2147483659" r:id="rId5"/>
    <p:sldLayoutId id="2147483654" r:id="rId6"/>
    <p:sldLayoutId id="2147483678" r:id="rId7"/>
    <p:sldLayoutId id="2147483679" r:id="rId8"/>
    <p:sldLayoutId id="2147483655" r:id="rId9"/>
    <p:sldLayoutId id="2147483656" r:id="rId10"/>
    <p:sldLayoutId id="2147483677"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6" r:id="rId27"/>
    <p:sldLayoutId id="2147483675" r:id="rId28"/>
    <p:sldLayoutId id="2147483649" r:id="rId29"/>
    <p:sldLayoutId id="2147483681" r:id="rId30"/>
    <p:sldLayoutId id="2147483686" r:id="rId31"/>
    <p:sldLayoutId id="2147483688" r:id="rId32"/>
    <p:sldLayoutId id="2147483751" r:id="rId33"/>
    <p:sldLayoutId id="2147483752" r:id="rId34"/>
  </p:sldLayoutIdLst>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txStyles>
    <p:titleStyle>
      <a:lvl1pPr algn="l" defTabSz="914354" rtl="0" eaLnBrk="1" latinLnBrk="0" hangingPunct="1">
        <a:lnSpc>
          <a:spcPts val="3200"/>
        </a:lnSpc>
        <a:spcBef>
          <a:spcPct val="0"/>
        </a:spcBef>
        <a:buNone/>
        <a:defRPr sz="2800" b="1" kern="1200">
          <a:solidFill>
            <a:schemeClr val="tx1"/>
          </a:solidFill>
          <a:latin typeface="+mj-lt"/>
          <a:ea typeface="+mj-ea"/>
          <a:cs typeface="+mj-cs"/>
        </a:defRPr>
      </a:lvl1pPr>
    </p:titleStyle>
    <p:bodyStyle>
      <a:lvl1pPr marL="283450" indent="-283450" algn="l" defTabSz="914354" rtl="0" eaLnBrk="1" latinLnBrk="0" hangingPunct="1">
        <a:lnSpc>
          <a:spcPts val="2200"/>
        </a:lnSpc>
        <a:spcBef>
          <a:spcPts val="0"/>
        </a:spcBef>
        <a:spcAft>
          <a:spcPts val="1000"/>
        </a:spcAft>
        <a:buSzPct val="80000"/>
        <a:buFontTx/>
        <a:buBlip>
          <a:blip r:embed="rId37"/>
        </a:buBlip>
        <a:defRPr sz="1800" kern="1200">
          <a:solidFill>
            <a:schemeClr val="tx1"/>
          </a:solidFill>
          <a:latin typeface="+mn-lt"/>
          <a:ea typeface="+mn-ea"/>
          <a:cs typeface="+mn-cs"/>
        </a:defRPr>
      </a:lvl1pPr>
      <a:lvl2pPr marL="685766" indent="-283450" algn="l" defTabSz="914354" rtl="0" eaLnBrk="1" latinLnBrk="0" hangingPunct="1">
        <a:lnSpc>
          <a:spcPts val="2200"/>
        </a:lnSpc>
        <a:spcBef>
          <a:spcPts val="0"/>
        </a:spcBef>
        <a:spcAft>
          <a:spcPts val="1000"/>
        </a:spcAft>
        <a:buClr>
          <a:schemeClr val="tx2"/>
        </a:buClr>
        <a:buFont typeface="Arial" panose="020B0604020202020204" pitchFamily="34" charset="0"/>
        <a:buChar char="–"/>
        <a:defRPr sz="1600" kern="1200">
          <a:solidFill>
            <a:schemeClr val="tx1"/>
          </a:solidFill>
          <a:latin typeface="+mn-lt"/>
          <a:ea typeface="+mn-ea"/>
          <a:cs typeface="+mn-cs"/>
        </a:defRPr>
      </a:lvl2pPr>
      <a:lvl3pPr marL="1142942" indent="-283450" algn="l" defTabSz="914354" rtl="0" eaLnBrk="1" latinLnBrk="0" hangingPunct="1">
        <a:lnSpc>
          <a:spcPts val="2200"/>
        </a:lnSpc>
        <a:spcBef>
          <a:spcPts val="0"/>
        </a:spcBef>
        <a:spcAft>
          <a:spcPts val="1000"/>
        </a:spcAft>
        <a:buClr>
          <a:schemeClr val="tx2"/>
        </a:buClr>
        <a:buFont typeface="Arial" panose="020B0604020202020204" pitchFamily="34" charset="0"/>
        <a:buChar char="•"/>
        <a:defRPr sz="1400" kern="1200">
          <a:solidFill>
            <a:schemeClr val="tx1"/>
          </a:solidFill>
          <a:latin typeface="+mn-lt"/>
          <a:ea typeface="+mn-ea"/>
          <a:cs typeface="+mn-cs"/>
        </a:defRPr>
      </a:lvl3pPr>
      <a:lvl4pPr marL="1600120" indent="-283450" algn="l" defTabSz="914354" rtl="0" eaLnBrk="1" latinLnBrk="0" hangingPunct="1">
        <a:lnSpc>
          <a:spcPts val="2200"/>
        </a:lnSpc>
        <a:spcBef>
          <a:spcPts val="0"/>
        </a:spcBef>
        <a:spcAft>
          <a:spcPts val="1000"/>
        </a:spcAft>
        <a:buClr>
          <a:schemeClr val="tx2"/>
        </a:buClr>
        <a:buFont typeface="Arial" panose="020B0604020202020204" pitchFamily="34" charset="0"/>
        <a:buChar char="•"/>
        <a:defRPr sz="1200" kern="1200">
          <a:solidFill>
            <a:schemeClr val="tx1"/>
          </a:solidFill>
          <a:latin typeface="+mn-lt"/>
          <a:ea typeface="+mn-ea"/>
          <a:cs typeface="+mn-cs"/>
        </a:defRPr>
      </a:lvl4pPr>
      <a:lvl5pPr marL="2057298" indent="-283450" algn="l" defTabSz="914354" rtl="0" eaLnBrk="1" latinLnBrk="0" hangingPunct="1">
        <a:lnSpc>
          <a:spcPts val="2200"/>
        </a:lnSpc>
        <a:spcBef>
          <a:spcPts val="0"/>
        </a:spcBef>
        <a:spcAft>
          <a:spcPts val="1000"/>
        </a:spcAft>
        <a:buClr>
          <a:schemeClr val="tx2"/>
        </a:buClr>
        <a:buFont typeface="Arial" panose="020B0604020202020204" pitchFamily="34" charset="0"/>
        <a:buChar char="•"/>
        <a:defRPr sz="12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59904" y="583786"/>
            <a:ext cx="10515600" cy="1325563"/>
          </a:xfrm>
          <a:prstGeom prst="rect">
            <a:avLst/>
          </a:prstGeom>
        </p:spPr>
        <p:txBody>
          <a:bodyPr vert="horz" lIns="91440" tIns="45720" rIns="91440" bIns="45720" rtlCol="0" anchor="t" anchorCtr="0">
            <a:normAutofit/>
          </a:bodyPr>
          <a:lstStyle/>
          <a:p>
            <a:r>
              <a:rPr lang="en-US"/>
              <a:t>Click to edit Master title style</a:t>
            </a:r>
            <a:endParaRPr lang="en-GB"/>
          </a:p>
        </p:txBody>
      </p:sp>
      <p:sp>
        <p:nvSpPr>
          <p:cNvPr id="3" name="Text Placeholder 2"/>
          <p:cNvSpPr>
            <a:spLocks noGrp="1"/>
          </p:cNvSpPr>
          <p:nvPr>
            <p:ph type="body" idx="1"/>
          </p:nvPr>
        </p:nvSpPr>
        <p:spPr>
          <a:xfrm>
            <a:off x="559904" y="2223673"/>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4"/>
          </p:nvPr>
        </p:nvSpPr>
        <p:spPr>
          <a:xfrm>
            <a:off x="9167648"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F37D72-FE5F-2145-A33C-D418177AB534}" type="slidenum">
              <a:rPr lang="en-GB" smtClean="0"/>
              <a:pPr/>
              <a:t>‹#›</a:t>
            </a:fld>
            <a:endParaRPr lang="en-GB"/>
          </a:p>
        </p:txBody>
      </p:sp>
    </p:spTree>
    <p:extLst>
      <p:ext uri="{BB962C8B-B14F-4D97-AF65-F5344CB8AC3E}">
        <p14:creationId xmlns:p14="http://schemas.microsoft.com/office/powerpoint/2010/main" val="389299901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Lst>
  <p:hf hdr="0" ftr="0" dt="0"/>
  <p:txStyles>
    <p:titleStyle>
      <a:lvl1pPr algn="l" defTabSz="914400" rtl="0" eaLnBrk="1" latinLnBrk="0" hangingPunct="1">
        <a:lnSpc>
          <a:spcPct val="90000"/>
        </a:lnSpc>
        <a:spcBef>
          <a:spcPct val="0"/>
        </a:spcBef>
        <a:buNone/>
        <a:defRPr sz="4400" b="0" i="0" kern="1200">
          <a:solidFill>
            <a:schemeClr val="tx1"/>
          </a:solidFill>
          <a:latin typeface="Inter" panose="02000503000000020004" pitchFamily="2" charset="0"/>
          <a:ea typeface="Inter" panose="02000503000000020004" pitchFamily="2" charset="0"/>
          <a:cs typeface="+mj-cs"/>
        </a:defRPr>
      </a:lvl1pPr>
    </p:titleStyle>
    <p:bodyStyle>
      <a:lvl1pPr marL="228600" indent="-228600" algn="l" defTabSz="914400" rtl="0" eaLnBrk="1" latinLnBrk="0" hangingPunct="1">
        <a:lnSpc>
          <a:spcPct val="90000"/>
        </a:lnSpc>
        <a:spcBef>
          <a:spcPts val="1000"/>
        </a:spcBef>
        <a:buSzPct val="115000"/>
        <a:buFont typeface="Arial" charset="0"/>
        <a:buChar char="•"/>
        <a:defRPr sz="2800" b="0" i="0" kern="1200">
          <a:solidFill>
            <a:schemeClr val="tx1"/>
          </a:solidFill>
          <a:latin typeface="Inter" panose="02000503000000020004" pitchFamily="2" charset="0"/>
          <a:ea typeface="Inter" panose="02000503000000020004"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Inter" panose="02000503000000020004" pitchFamily="2" charset="0"/>
          <a:ea typeface="Inter" panose="02000503000000020004"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Inter" panose="02000503000000020004" pitchFamily="2" charset="0"/>
          <a:ea typeface="Inter" panose="02000503000000020004"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ter" panose="02000503000000020004" pitchFamily="2" charset="0"/>
          <a:ea typeface="Inter" panose="02000503000000020004"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ter" panose="02000503000000020004" pitchFamily="2" charset="0"/>
          <a:ea typeface="Inter" panose="020005030000000200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4350" y="422275"/>
            <a:ext cx="741045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514350" y="1882774"/>
            <a:ext cx="7410450" cy="4473575"/>
          </a:xfrm>
          <a:prstGeom prst="rect">
            <a:avLst/>
          </a:prstGeom>
        </p:spPr>
        <p:txBody>
          <a:bodyPr vert="horz" lIns="91440" tIns="45720" rIns="91440" bIns="45720" rtlCol="0">
            <a:normAutofit/>
          </a:bodyPr>
          <a:lstStyle/>
          <a:p>
            <a:pPr lvl="0"/>
            <a:r>
              <a:rPr lang="en-GB"/>
              <a:t> 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Slide Number Placeholder 5"/>
          <p:cNvSpPr>
            <a:spLocks noGrp="1"/>
          </p:cNvSpPr>
          <p:nvPr>
            <p:ph type="sldNum" sz="quarter" idx="4"/>
          </p:nvPr>
        </p:nvSpPr>
        <p:spPr>
          <a:xfrm>
            <a:off x="9167648"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12EDDA-0138-49E1-AF5D-1B774BD9A61D}" type="slidenum">
              <a:rPr lang="en-US" smtClean="0"/>
              <a:t>‹#›</a:t>
            </a:fld>
            <a:endParaRPr lang="en-US"/>
          </a:p>
        </p:txBody>
      </p:sp>
    </p:spTree>
    <p:extLst>
      <p:ext uri="{BB962C8B-B14F-4D97-AF65-F5344CB8AC3E}">
        <p14:creationId xmlns:p14="http://schemas.microsoft.com/office/powerpoint/2010/main" val="3240327918"/>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 id="2147483720" r:id="rId17"/>
    <p:sldLayoutId id="2147483721" r:id="rId18"/>
    <p:sldLayoutId id="2147483722" r:id="rId19"/>
    <p:sldLayoutId id="2147483723" r:id="rId20"/>
    <p:sldLayoutId id="2147483724" r:id="rId21"/>
    <p:sldLayoutId id="2147483725" r:id="rId22"/>
    <p:sldLayoutId id="2147483750" r:id="rId23"/>
  </p:sldLayoutIdLst>
  <p:txStyles>
    <p:titleStyle>
      <a:lvl1pPr algn="l" defTabSz="914400" rtl="0" eaLnBrk="1" latinLnBrk="0" hangingPunct="1">
        <a:lnSpc>
          <a:spcPct val="90000"/>
        </a:lnSpc>
        <a:spcBef>
          <a:spcPct val="0"/>
        </a:spcBef>
        <a:buNone/>
        <a:defRPr sz="4000" b="0" i="0" kern="1200">
          <a:solidFill>
            <a:schemeClr val="tx1"/>
          </a:solidFill>
          <a:latin typeface="Inter SemiBold" panose="02000503000000020004" pitchFamily="2" charset="0"/>
          <a:ea typeface="Inter SemiBold" panose="02000503000000020004" pitchFamily="2" charset="0"/>
          <a:cs typeface="+mj-cs"/>
        </a:defRPr>
      </a:lvl1pPr>
    </p:titleStyle>
    <p:bodyStyle>
      <a:lvl1pPr marL="228600" indent="-228600" algn="l" defTabSz="914400" rtl="0" eaLnBrk="1" latinLnBrk="0" hangingPunct="1">
        <a:lnSpc>
          <a:spcPct val="90000"/>
        </a:lnSpc>
        <a:spcBef>
          <a:spcPts val="1000"/>
        </a:spcBef>
        <a:buSzPct val="115000"/>
        <a:buFontTx/>
        <a:buBlip>
          <a:blip r:embed="rId25"/>
        </a:buBlip>
        <a:defRPr sz="2800" b="0" i="0" kern="1200">
          <a:solidFill>
            <a:schemeClr val="tx1"/>
          </a:solidFill>
          <a:latin typeface="Inter" panose="02000503000000020004" pitchFamily="2" charset="0"/>
          <a:ea typeface="Inter" panose="02000503000000020004"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Inter" panose="02000503000000020004" pitchFamily="2" charset="0"/>
          <a:ea typeface="Inter" panose="02000503000000020004"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Inter" panose="02000503000000020004" pitchFamily="2" charset="0"/>
          <a:ea typeface="Inter" panose="02000503000000020004"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ter" panose="02000503000000020004" pitchFamily="2" charset="0"/>
          <a:ea typeface="Inter" panose="02000503000000020004"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ter" panose="02000503000000020004" pitchFamily="2" charset="0"/>
          <a:ea typeface="Inter" panose="020005030000000200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2.jpe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9.xml"/><Relationship Id="rId6" Type="http://schemas.openxmlformats.org/officeDocument/2006/relationships/image" Target="../media/image9.png"/><Relationship Id="rId5" Type="http://schemas.openxmlformats.org/officeDocument/2006/relationships/image" Target="../media/image44.png"/><Relationship Id="rId10" Type="http://schemas.openxmlformats.org/officeDocument/2006/relationships/image" Target="../media/image14.png"/><Relationship Id="rId4" Type="http://schemas.openxmlformats.org/officeDocument/2006/relationships/image" Target="../media/image43.jpe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6.xml"/></Relationships>
</file>

<file path=ppt/slides/_rels/slide1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3.xml"/><Relationship Id="rId1" Type="http://schemas.openxmlformats.org/officeDocument/2006/relationships/slideLayout" Target="../slideLayouts/slideLayout30.xml"/><Relationship Id="rId4" Type="http://schemas.openxmlformats.org/officeDocument/2006/relationships/image" Target="../media/image71.png"/></Relationships>
</file>

<file path=ppt/slides/_rels/slide17.xml.rels><?xml version="1.0" encoding="UTF-8" standalone="yes"?>
<Relationships xmlns="http://schemas.openxmlformats.org/package/2006/relationships"><Relationship Id="rId8" Type="http://schemas.openxmlformats.org/officeDocument/2006/relationships/image" Target="../media/image77.emf"/><Relationship Id="rId3" Type="http://schemas.openxmlformats.org/officeDocument/2006/relationships/image" Target="../media/image72.png"/><Relationship Id="rId7" Type="http://schemas.openxmlformats.org/officeDocument/2006/relationships/image" Target="../media/image76.emf"/><Relationship Id="rId2" Type="http://schemas.openxmlformats.org/officeDocument/2006/relationships/notesSlide" Target="../notesSlides/notesSlide14.xml"/><Relationship Id="rId1" Type="http://schemas.openxmlformats.org/officeDocument/2006/relationships/slideLayout" Target="../slideLayouts/slideLayout30.xml"/><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73.svg"/></Relationships>
</file>

<file path=ppt/slides/_rels/slide18.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emf"/><Relationship Id="rId7" Type="http://schemas.openxmlformats.org/officeDocument/2006/relationships/image" Target="../media/image82.png"/><Relationship Id="rId2" Type="http://schemas.openxmlformats.org/officeDocument/2006/relationships/notesSlide" Target="../notesSlides/notesSlide15.xml"/><Relationship Id="rId1" Type="http://schemas.openxmlformats.org/officeDocument/2006/relationships/slideLayout" Target="../slideLayouts/slideLayout33.xml"/><Relationship Id="rId6" Type="http://schemas.openxmlformats.org/officeDocument/2006/relationships/image" Target="../media/image81.png"/><Relationship Id="rId5" Type="http://schemas.openxmlformats.org/officeDocument/2006/relationships/image" Target="../media/image80.png"/><Relationship Id="rId10" Type="http://schemas.openxmlformats.org/officeDocument/2006/relationships/image" Target="../media/image85.emf"/><Relationship Id="rId4" Type="http://schemas.openxmlformats.org/officeDocument/2006/relationships/image" Target="../media/image79.png"/><Relationship Id="rId9" Type="http://schemas.openxmlformats.org/officeDocument/2006/relationships/image" Target="../media/image84.emf"/></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microsoft.com/office/2018/10/relationships/comments" Target="../comments/modernComment_12D_F0A94ABE.xml"/><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6.xml"/></Relationships>
</file>

<file path=ppt/slides/_rels/slide2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8.xml"/><Relationship Id="rId1" Type="http://schemas.openxmlformats.org/officeDocument/2006/relationships/slideLayout" Target="../slideLayouts/slideLayout32.xml"/><Relationship Id="rId5" Type="http://schemas.openxmlformats.org/officeDocument/2006/relationships/image" Target="../media/image88.png"/><Relationship Id="rId4" Type="http://schemas.openxmlformats.org/officeDocument/2006/relationships/image" Target="../media/image87.png"/></Relationships>
</file>

<file path=ppt/slides/_rels/slide2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9.xml"/><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1.xml"/><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5.xml"/></Relationships>
</file>

<file path=ppt/slides/_rels/slide2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3.xml"/><Relationship Id="rId1" Type="http://schemas.openxmlformats.org/officeDocument/2006/relationships/slideLayout" Target="../slideLayouts/slideLayout69.xml"/></Relationships>
</file>

<file path=ppt/slides/_rels/slide2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4.xml"/><Relationship Id="rId1" Type="http://schemas.openxmlformats.org/officeDocument/2006/relationships/slideLayout" Target="../slideLayouts/slideLayout69.xml"/><Relationship Id="rId4" Type="http://schemas.openxmlformats.org/officeDocument/2006/relationships/image" Target="../media/image93.png"/></Relationships>
</file>

<file path=ppt/slides/_rels/slide2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5.xml"/><Relationship Id="rId1" Type="http://schemas.openxmlformats.org/officeDocument/2006/relationships/slideLayout" Target="../slideLayouts/slideLayout30.xml"/><Relationship Id="rId5" Type="http://schemas.openxmlformats.org/officeDocument/2006/relationships/image" Target="../media/image95.png"/><Relationship Id="rId4" Type="http://schemas.openxmlformats.org/officeDocument/2006/relationships/hyperlink" Target="https://www.proforest.net/knowledge-and-resources/publications/social-safeguarding-process-for-landscape-and-jurisdictional-initiatives-ljis/"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69.xml"/></Relationships>
</file>

<file path=ppt/slides/_rels/slide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18/10/relationships/comments" Target="../comments/modernComment_21D_E92DE5F0.xml"/><Relationship Id="rId2" Type="http://schemas.openxmlformats.org/officeDocument/2006/relationships/notesSlide" Target="../notesSlides/notesSlide26.xml"/><Relationship Id="rId1" Type="http://schemas.openxmlformats.org/officeDocument/2006/relationships/slideLayout" Target="../slideLayouts/slideLayout69.xml"/><Relationship Id="rId4" Type="http://schemas.openxmlformats.org/officeDocument/2006/relationships/image" Target="../media/image97.png"/></Relationships>
</file>

<file path=ppt/slides/_rels/slide3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3" Type="http://schemas.openxmlformats.org/officeDocument/2006/relationships/image" Target="../media/image98.png"/><Relationship Id="rId2" Type="http://schemas.microsoft.com/office/2018/10/relationships/comments" Target="../comments/modernComment_7FFFEC4A_E71F377C.xml"/><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0.xml"/><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1.xml"/><Relationship Id="rId1" Type="http://schemas.openxmlformats.org/officeDocument/2006/relationships/slideLayout" Target="../slideLayouts/slideLayout30.xml"/><Relationship Id="rId5" Type="http://schemas.openxmlformats.org/officeDocument/2006/relationships/image" Target="../media/image93.png"/><Relationship Id="rId4" Type="http://schemas.openxmlformats.org/officeDocument/2006/relationships/image" Target="../media/image102.png"/></Relationships>
</file>

<file path=ppt/slides/_rels/slide3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3" Type="http://schemas.openxmlformats.org/officeDocument/2006/relationships/image" Target="../media/image98.png"/><Relationship Id="rId2" Type="http://schemas.microsoft.com/office/2018/10/relationships/comments" Target="../comments/modernComment_7FFFEC30_E337D83A.xml"/><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3.xml"/><Relationship Id="rId1" Type="http://schemas.openxmlformats.org/officeDocument/2006/relationships/slideLayout" Target="../slideLayouts/slideLayout2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3" Type="http://schemas.openxmlformats.org/officeDocument/2006/relationships/hyperlink" Target="https://www.landscale.org/" TargetMode="External"/><Relationship Id="rId2" Type="http://schemas.openxmlformats.org/officeDocument/2006/relationships/image" Target="../media/image106.png"/><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47.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26.xml"/><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8.xml"/></Relationships>
</file>

<file path=ppt/slides/_rels/slide54.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8.xml"/></Relationships>
</file>

<file path=ppt/slides/_rels/slide57.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8.xml"/></Relationships>
</file>

<file path=ppt/slides/_rels/slide58.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8.xml"/></Relationships>
</file>

<file path=ppt/slides/_rels/slide59.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_rels/slide60.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8.xml"/></Relationships>
</file>

<file path=ppt/slides/_rels/slide61.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8.xml"/></Relationships>
</file>

<file path=ppt/slides/_rels/slide62.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8.xml"/></Relationships>
</file>

<file path=ppt/slides/_rels/slide63.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8.xml"/></Relationships>
</file>

<file path=ppt/slides/_rels/slide64.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8.xml"/></Relationships>
</file>

<file path=ppt/slides/_rels/slide65.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8.xml"/></Relationships>
</file>

<file path=ppt/slides/_rels/slide66.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8.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6.xml"/><Relationship Id="rId1" Type="http://schemas.openxmlformats.org/officeDocument/2006/relationships/slideLayout" Target="../slideLayouts/slideLayout24.xml"/></Relationships>
</file>

<file path=ppt/slides/_rels/slide6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7.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3" Type="http://schemas.openxmlformats.org/officeDocument/2006/relationships/image" Target="../media/image49.png"/><Relationship Id="rId7" Type="http://schemas.openxmlformats.org/officeDocument/2006/relationships/image" Target="../media/image53.jpeg"/><Relationship Id="rId12" Type="http://schemas.openxmlformats.org/officeDocument/2006/relationships/image" Target="../media/image58.png"/><Relationship Id="rId2" Type="http://schemas.openxmlformats.org/officeDocument/2006/relationships/notesSlide" Target="../notesSlides/notesSlide7.xml"/><Relationship Id="rId16" Type="http://schemas.openxmlformats.org/officeDocument/2006/relationships/image" Target="../media/image62.png"/><Relationship Id="rId1" Type="http://schemas.openxmlformats.org/officeDocument/2006/relationships/slideLayout" Target="../slideLayouts/slideLayout1.xml"/><Relationship Id="rId6" Type="http://schemas.openxmlformats.org/officeDocument/2006/relationships/image" Target="../media/image52.jpeg"/><Relationship Id="rId11" Type="http://schemas.openxmlformats.org/officeDocument/2006/relationships/image" Target="../media/image57.png"/><Relationship Id="rId5" Type="http://schemas.openxmlformats.org/officeDocument/2006/relationships/image" Target="../media/image51.png"/><Relationship Id="rId15" Type="http://schemas.openxmlformats.org/officeDocument/2006/relationships/image" Target="../media/image61.png"/><Relationship Id="rId10" Type="http://schemas.openxmlformats.org/officeDocument/2006/relationships/image" Target="../media/image56.jpeg"/><Relationship Id="rId4" Type="http://schemas.openxmlformats.org/officeDocument/2006/relationships/image" Target="../media/image50.png"/><Relationship Id="rId9" Type="http://schemas.openxmlformats.org/officeDocument/2006/relationships/image" Target="../media/image55.png"/><Relationship Id="rId14" Type="http://schemas.openxmlformats.org/officeDocument/2006/relationships/image" Target="../media/image60.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2.xml.rels><?xml version="1.0" encoding="UTF-8" standalone="yes"?>
<Relationships xmlns="http://schemas.openxmlformats.org/package/2006/relationships"><Relationship Id="rId3" Type="http://schemas.openxmlformats.org/officeDocument/2006/relationships/hyperlink" Target="mailto:hgrice@ra.org" TargetMode="External"/><Relationship Id="rId7" Type="http://schemas.openxmlformats.org/officeDocument/2006/relationships/hyperlink" Target="https://www.proforest.net/knowledge-and-resources/publications/social-safeguarding-process-for-landscape-and-jurisdictional-initiatives-ljis/" TargetMode="Externa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hyperlink" Target="https://isealalliance.org/get-involved/resources/core-criteria-mature-landscape-initiatives-2024?_gl=1*10do1c7*_ga*Mzc4NjUyMTY2LjE3NDc3MzU0NDA.*_ga_R85CYV1HH3*czE3NjA2OTY0MTkkbzE1JGcwJHQxNzYwNjk2NDE5JGo2MCRsMCRoMA.." TargetMode="External"/><Relationship Id="rId5" Type="http://schemas.openxmlformats.org/officeDocument/2006/relationships/hyperlink" Target="https://docs.landscale.org/" TargetMode="External"/><Relationship Id="rId4" Type="http://schemas.openxmlformats.org/officeDocument/2006/relationships/hyperlink" Target="mailto:atovar@ra.org" TargetMode="Externa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8334B89-7F88-4308-A8DA-2F19C13E7E4A}"/>
              </a:ext>
            </a:extLst>
          </p:cNvPr>
          <p:cNvGrpSpPr/>
          <p:nvPr/>
        </p:nvGrpSpPr>
        <p:grpSpPr>
          <a:xfrm>
            <a:off x="0" y="0"/>
            <a:ext cx="12192000" cy="6858000"/>
            <a:chOff x="0" y="0"/>
            <a:chExt cx="12192000" cy="6858000"/>
          </a:xfrm>
        </p:grpSpPr>
        <p:pic>
          <p:nvPicPr>
            <p:cNvPr id="30" name="Picture 29">
              <a:extLst>
                <a:ext uri="{FF2B5EF4-FFF2-40B4-BE49-F238E27FC236}">
                  <a16:creationId xmlns:a16="http://schemas.microsoft.com/office/drawing/2014/main" id="{F2A8FFE6-1994-4B42-8615-26DA61F70F5C}"/>
                </a:ext>
              </a:extLst>
            </p:cNvPr>
            <p:cNvPicPr>
              <a:picLocks noChangeAspect="1"/>
            </p:cNvPicPr>
            <p:nvPr/>
          </p:nvPicPr>
          <p:blipFill rotWithShape="1">
            <a:blip r:embed="rId3" cstate="hqprint">
              <a:duotone>
                <a:prstClr val="black"/>
                <a:schemeClr val="accent1">
                  <a:tint val="45000"/>
                  <a:satMod val="400000"/>
                </a:schemeClr>
              </a:duotone>
              <a:extLst>
                <a:ext uri="{28A0092B-C50C-407E-A947-70E740481C1C}">
                  <a14:useLocalDpi xmlns:a14="http://schemas.microsoft.com/office/drawing/2010/main"/>
                </a:ext>
              </a:extLst>
            </a:blip>
            <a:srcRect r="-2855"/>
            <a:stretch/>
          </p:blipFill>
          <p:spPr>
            <a:xfrm>
              <a:off x="0" y="0"/>
              <a:ext cx="12188952" cy="6858000"/>
            </a:xfrm>
            <a:prstGeom prst="rect">
              <a:avLst/>
            </a:prstGeom>
            <a:solidFill>
              <a:schemeClr val="accent1"/>
            </a:solidFill>
          </p:spPr>
        </p:pic>
        <p:pic>
          <p:nvPicPr>
            <p:cNvPr id="31" name="Picture 30">
              <a:extLst>
                <a:ext uri="{FF2B5EF4-FFF2-40B4-BE49-F238E27FC236}">
                  <a16:creationId xmlns:a16="http://schemas.microsoft.com/office/drawing/2014/main" id="{F64DF6A5-51BE-42E7-9BE4-27DCD265C349}"/>
                </a:ext>
              </a:extLst>
            </p:cNvPr>
            <p:cNvPicPr>
              <a:picLocks noChangeAspect="1"/>
            </p:cNvPicPr>
            <p:nvPr/>
          </p:nvPicPr>
          <p:blipFill rotWithShape="1">
            <a:blip r:embed="rId4" cstate="hqprint">
              <a:duotone>
                <a:prstClr val="black"/>
                <a:schemeClr val="accent1">
                  <a:tint val="45000"/>
                  <a:satMod val="400000"/>
                </a:schemeClr>
              </a:duotone>
              <a:extLst>
                <a:ext uri="{28A0092B-C50C-407E-A947-70E740481C1C}">
                  <a14:useLocalDpi xmlns:a14="http://schemas.microsoft.com/office/drawing/2010/main"/>
                </a:ext>
              </a:extLst>
            </a:blip>
            <a:srcRect/>
            <a:stretch/>
          </p:blipFill>
          <p:spPr>
            <a:xfrm>
              <a:off x="10363200" y="0"/>
              <a:ext cx="1828800" cy="6858000"/>
            </a:xfrm>
            <a:prstGeom prst="rect">
              <a:avLst/>
            </a:prstGeom>
            <a:solidFill>
              <a:schemeClr val="accent1"/>
            </a:solidFill>
          </p:spPr>
        </p:pic>
      </p:grpSp>
      <p:pic>
        <p:nvPicPr>
          <p:cNvPr id="6" name="Picture 5">
            <a:extLst>
              <a:ext uri="{FF2B5EF4-FFF2-40B4-BE49-F238E27FC236}">
                <a16:creationId xmlns:a16="http://schemas.microsoft.com/office/drawing/2014/main" id="{3261F68E-1B13-474C-AA10-FA94F604BD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023" y="1312041"/>
            <a:ext cx="5697757" cy="2654976"/>
          </a:xfrm>
          <a:prstGeom prst="rect">
            <a:avLst/>
          </a:prstGeom>
        </p:spPr>
      </p:pic>
      <p:sp>
        <p:nvSpPr>
          <p:cNvPr id="20" name="Rectangle 19">
            <a:extLst>
              <a:ext uri="{FF2B5EF4-FFF2-40B4-BE49-F238E27FC236}">
                <a16:creationId xmlns:a16="http://schemas.microsoft.com/office/drawing/2014/main" id="{9611D0FE-D127-4B5E-9683-910F78758B8F}"/>
              </a:ext>
            </a:extLst>
          </p:cNvPr>
          <p:cNvSpPr/>
          <p:nvPr/>
        </p:nvSpPr>
        <p:spPr>
          <a:xfrm>
            <a:off x="7029055" y="-124549"/>
            <a:ext cx="431899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1CCCAB4C-1E36-4E2D-B42E-90F9282E0AE3}"/>
              </a:ext>
            </a:extLst>
          </p:cNvPr>
          <p:cNvCxnSpPr/>
          <p:nvPr/>
        </p:nvCxnSpPr>
        <p:spPr>
          <a:xfrm>
            <a:off x="7535208" y="1729701"/>
            <a:ext cx="1141283"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itle 16">
            <a:extLst>
              <a:ext uri="{FF2B5EF4-FFF2-40B4-BE49-F238E27FC236}">
                <a16:creationId xmlns:a16="http://schemas.microsoft.com/office/drawing/2014/main" id="{51DF90F8-C969-4FBD-9CDD-A9F463315F16}"/>
              </a:ext>
            </a:extLst>
          </p:cNvPr>
          <p:cNvSpPr>
            <a:spLocks noGrp="1"/>
          </p:cNvSpPr>
          <p:nvPr>
            <p:ph type="ctrTitle"/>
          </p:nvPr>
        </p:nvSpPr>
        <p:spPr>
          <a:xfrm>
            <a:off x="7429209" y="2042523"/>
            <a:ext cx="3749040" cy="1097280"/>
          </a:xfrm>
        </p:spPr>
        <p:txBody>
          <a:bodyPr/>
          <a:lstStyle/>
          <a:p>
            <a:r>
              <a:rPr lang="en-US" sz="3200" dirty="0"/>
              <a:t>Monitoring landscape-level outcomes </a:t>
            </a:r>
          </a:p>
        </p:txBody>
      </p:sp>
      <p:sp>
        <p:nvSpPr>
          <p:cNvPr id="18" name="Subtitle 17">
            <a:extLst>
              <a:ext uri="{FF2B5EF4-FFF2-40B4-BE49-F238E27FC236}">
                <a16:creationId xmlns:a16="http://schemas.microsoft.com/office/drawing/2014/main" id="{3A97E16F-0DF0-46AC-A41A-9497BB314313}"/>
              </a:ext>
            </a:extLst>
          </p:cNvPr>
          <p:cNvSpPr>
            <a:spLocks noGrp="1"/>
          </p:cNvSpPr>
          <p:nvPr>
            <p:ph type="subTitle" idx="1"/>
          </p:nvPr>
        </p:nvSpPr>
        <p:spPr>
          <a:xfrm>
            <a:off x="7429209" y="3646499"/>
            <a:ext cx="3749040" cy="1097280"/>
          </a:xfrm>
        </p:spPr>
        <p:txBody>
          <a:bodyPr/>
          <a:lstStyle/>
          <a:p>
            <a:r>
              <a:rPr lang="en-US" dirty="0"/>
              <a:t>How </a:t>
            </a:r>
            <a:r>
              <a:rPr lang="en-US" dirty="0" err="1"/>
              <a:t>LandScale</a:t>
            </a:r>
            <a:r>
              <a:rPr lang="en-US" dirty="0"/>
              <a:t> can support JA/LA  in Artisanal Small Scale Gold Mining (ASSGM)</a:t>
            </a:r>
          </a:p>
          <a:p>
            <a:endParaRPr lang="en-US" dirty="0"/>
          </a:p>
          <a:p>
            <a:r>
              <a:rPr lang="en-US" dirty="0"/>
              <a:t>Session B</a:t>
            </a:r>
          </a:p>
        </p:txBody>
      </p:sp>
      <p:sp>
        <p:nvSpPr>
          <p:cNvPr id="19" name="Text Placeholder 18">
            <a:extLst>
              <a:ext uri="{FF2B5EF4-FFF2-40B4-BE49-F238E27FC236}">
                <a16:creationId xmlns:a16="http://schemas.microsoft.com/office/drawing/2014/main" id="{AB385B9D-1E27-491A-9DDC-BF3D5A3819D9}"/>
              </a:ext>
            </a:extLst>
          </p:cNvPr>
          <p:cNvSpPr>
            <a:spLocks noGrp="1"/>
          </p:cNvSpPr>
          <p:nvPr>
            <p:ph type="body" sz="quarter" idx="10"/>
          </p:nvPr>
        </p:nvSpPr>
        <p:spPr>
          <a:xfrm>
            <a:off x="7429209" y="1271447"/>
            <a:ext cx="3566160" cy="457200"/>
          </a:xfrm>
        </p:spPr>
        <p:txBody>
          <a:bodyPr/>
          <a:lstStyle/>
          <a:p>
            <a:r>
              <a:rPr lang="en-GB" dirty="0">
                <a:solidFill>
                  <a:schemeClr val="bg1"/>
                </a:solidFill>
                <a:latin typeface="Arial" panose="020B0604020202020204" pitchFamily="34" charset="0"/>
                <a:cs typeface="Arial" panose="020B0604020202020204" pitchFamily="34" charset="0"/>
              </a:rPr>
              <a:t>17 October 2025</a:t>
            </a:r>
            <a:endParaRPr lang="en-US" dirty="0">
              <a:solidFill>
                <a:schemeClr val="bg1"/>
              </a:solidFill>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18870941-49FE-5347-AE24-1B6700CD5B4D}"/>
              </a:ext>
            </a:extLst>
          </p:cNvPr>
          <p:cNvSpPr/>
          <p:nvPr/>
        </p:nvSpPr>
        <p:spPr>
          <a:xfrm>
            <a:off x="7019695" y="5606295"/>
            <a:ext cx="4322040" cy="948139"/>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87496E38-8DCE-B84F-8272-106B5AD6DCA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230223" y="5921701"/>
            <a:ext cx="287064" cy="382752"/>
          </a:xfrm>
          <a:prstGeom prst="rect">
            <a:avLst/>
          </a:prstGeom>
        </p:spPr>
      </p:pic>
      <p:pic>
        <p:nvPicPr>
          <p:cNvPr id="15" name="Picture 14">
            <a:extLst>
              <a:ext uri="{FF2B5EF4-FFF2-40B4-BE49-F238E27FC236}">
                <a16:creationId xmlns:a16="http://schemas.microsoft.com/office/drawing/2014/main" id="{5DFEE37E-ACFB-B446-A9B2-6533DA9C2358}"/>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9866518" y="5859317"/>
            <a:ext cx="221410" cy="447741"/>
          </a:xfrm>
          <a:prstGeom prst="rect">
            <a:avLst/>
          </a:prstGeom>
        </p:spPr>
      </p:pic>
      <p:pic>
        <p:nvPicPr>
          <p:cNvPr id="16" name="Picture 15">
            <a:extLst>
              <a:ext uri="{FF2B5EF4-FFF2-40B4-BE49-F238E27FC236}">
                <a16:creationId xmlns:a16="http://schemas.microsoft.com/office/drawing/2014/main" id="{13348407-79E4-FB4D-AD51-D6A6C920139C}"/>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8719421" y="5897921"/>
            <a:ext cx="1006038" cy="412413"/>
          </a:xfrm>
          <a:prstGeom prst="rect">
            <a:avLst/>
          </a:prstGeom>
        </p:spPr>
      </p:pic>
      <p:pic>
        <p:nvPicPr>
          <p:cNvPr id="21" name="Picture 20">
            <a:extLst>
              <a:ext uri="{FF2B5EF4-FFF2-40B4-BE49-F238E27FC236}">
                <a16:creationId xmlns:a16="http://schemas.microsoft.com/office/drawing/2014/main" id="{3DE8CD85-1D62-ED44-B98A-D13F9FA3203C}"/>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10211967" y="5912927"/>
            <a:ext cx="937814" cy="300724"/>
          </a:xfrm>
          <a:prstGeom prst="rect">
            <a:avLst/>
          </a:prstGeom>
        </p:spPr>
      </p:pic>
      <p:sp>
        <p:nvSpPr>
          <p:cNvPr id="25" name="Subtitle 17">
            <a:extLst>
              <a:ext uri="{FF2B5EF4-FFF2-40B4-BE49-F238E27FC236}">
                <a16:creationId xmlns:a16="http://schemas.microsoft.com/office/drawing/2014/main" id="{125E2E0D-FBD6-A741-ACB2-E9893FEA3C68}"/>
              </a:ext>
            </a:extLst>
          </p:cNvPr>
          <p:cNvSpPr txBox="1">
            <a:spLocks/>
          </p:cNvSpPr>
          <p:nvPr/>
        </p:nvSpPr>
        <p:spPr>
          <a:xfrm>
            <a:off x="7029055" y="5701993"/>
            <a:ext cx="754582" cy="29599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spcAft>
                <a:spcPts val="0"/>
              </a:spcAft>
              <a:buSzPct val="80000"/>
              <a:buFontTx/>
              <a:buNone/>
              <a:defRPr sz="1800" kern="1200">
                <a:solidFill>
                  <a:schemeClr val="bg2"/>
                </a:solidFill>
                <a:latin typeface="+mn-lt"/>
                <a:ea typeface="+mn-ea"/>
                <a:cs typeface="+mn-cs"/>
              </a:defRPr>
            </a:lvl1pPr>
            <a:lvl2pPr marL="457200" indent="0" algn="ctr" defTabSz="914400" rtl="0" eaLnBrk="1" latinLnBrk="0" hangingPunct="1">
              <a:lnSpc>
                <a:spcPts val="2200"/>
              </a:lnSpc>
              <a:spcBef>
                <a:spcPts val="0"/>
              </a:spcBef>
              <a:spcAft>
                <a:spcPts val="1000"/>
              </a:spcAft>
              <a:buClr>
                <a:schemeClr val="tx2"/>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ts val="2200"/>
              </a:lnSpc>
              <a:spcBef>
                <a:spcPts val="0"/>
              </a:spcBef>
              <a:spcAft>
                <a:spcPts val="1000"/>
              </a:spcAft>
              <a:buClr>
                <a:schemeClr val="tx2"/>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ts val="2200"/>
              </a:lnSpc>
              <a:spcBef>
                <a:spcPts val="0"/>
              </a:spcBef>
              <a:spcAft>
                <a:spcPts val="1000"/>
              </a:spcAft>
              <a:buClr>
                <a:schemeClr val="tx2"/>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ts val="2200"/>
              </a:lnSpc>
              <a:spcBef>
                <a:spcPts val="0"/>
              </a:spcBef>
              <a:spcAft>
                <a:spcPts val="1000"/>
              </a:spcAft>
              <a:buClr>
                <a:schemeClr val="tx2"/>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700">
                <a:solidFill>
                  <a:schemeClr val="tx1"/>
                </a:solidFill>
                <a:latin typeface="Arial" panose="020B0604020202020204" pitchFamily="34" charset="0"/>
                <a:cs typeface="Arial" panose="020B0604020202020204" pitchFamily="34" charset="0"/>
              </a:rPr>
              <a:t>Supported by:</a:t>
            </a:r>
          </a:p>
        </p:txBody>
      </p:sp>
      <p:sp>
        <p:nvSpPr>
          <p:cNvPr id="26" name="Subtitle 17">
            <a:extLst>
              <a:ext uri="{FF2B5EF4-FFF2-40B4-BE49-F238E27FC236}">
                <a16:creationId xmlns:a16="http://schemas.microsoft.com/office/drawing/2014/main" id="{91A0857A-09EC-E84A-9400-49BEA4D9663C}"/>
              </a:ext>
            </a:extLst>
          </p:cNvPr>
          <p:cNvSpPr txBox="1">
            <a:spLocks/>
          </p:cNvSpPr>
          <p:nvPr/>
        </p:nvSpPr>
        <p:spPr>
          <a:xfrm>
            <a:off x="7903807" y="5701992"/>
            <a:ext cx="1049475" cy="29599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spcAft>
                <a:spcPts val="0"/>
              </a:spcAft>
              <a:buSzPct val="80000"/>
              <a:buFontTx/>
              <a:buNone/>
              <a:defRPr sz="1800" kern="1200">
                <a:solidFill>
                  <a:schemeClr val="bg2"/>
                </a:solidFill>
                <a:latin typeface="+mn-lt"/>
                <a:ea typeface="+mn-ea"/>
                <a:cs typeface="+mn-cs"/>
              </a:defRPr>
            </a:lvl1pPr>
            <a:lvl2pPr marL="457200" indent="0" algn="ctr" defTabSz="914400" rtl="0" eaLnBrk="1" latinLnBrk="0" hangingPunct="1">
              <a:lnSpc>
                <a:spcPts val="2200"/>
              </a:lnSpc>
              <a:spcBef>
                <a:spcPts val="0"/>
              </a:spcBef>
              <a:spcAft>
                <a:spcPts val="1000"/>
              </a:spcAft>
              <a:buClr>
                <a:schemeClr val="tx2"/>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ts val="2200"/>
              </a:lnSpc>
              <a:spcBef>
                <a:spcPts val="0"/>
              </a:spcBef>
              <a:spcAft>
                <a:spcPts val="1000"/>
              </a:spcAft>
              <a:buClr>
                <a:schemeClr val="tx2"/>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ts val="2200"/>
              </a:lnSpc>
              <a:spcBef>
                <a:spcPts val="0"/>
              </a:spcBef>
              <a:spcAft>
                <a:spcPts val="1000"/>
              </a:spcAft>
              <a:buClr>
                <a:schemeClr val="tx2"/>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ts val="2200"/>
              </a:lnSpc>
              <a:spcBef>
                <a:spcPts val="0"/>
              </a:spcBef>
              <a:spcAft>
                <a:spcPts val="1000"/>
              </a:spcAft>
              <a:buClr>
                <a:schemeClr val="tx2"/>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700">
                <a:solidFill>
                  <a:schemeClr val="tx1"/>
                </a:solidFill>
                <a:latin typeface="Arial" panose="020B0604020202020204" pitchFamily="34" charset="0"/>
                <a:cs typeface="Arial" panose="020B0604020202020204" pitchFamily="34" charset="0"/>
              </a:rPr>
              <a:t>Led by:</a:t>
            </a:r>
          </a:p>
          <a:p>
            <a:endParaRPr lang="en-US"/>
          </a:p>
        </p:txBody>
      </p:sp>
      <p:sp>
        <p:nvSpPr>
          <p:cNvPr id="27" name="Subtitle 17">
            <a:extLst>
              <a:ext uri="{FF2B5EF4-FFF2-40B4-BE49-F238E27FC236}">
                <a16:creationId xmlns:a16="http://schemas.microsoft.com/office/drawing/2014/main" id="{918E50C0-6F8F-2048-8B2B-E230FE3B53B0}"/>
              </a:ext>
            </a:extLst>
          </p:cNvPr>
          <p:cNvSpPr txBox="1">
            <a:spLocks/>
          </p:cNvSpPr>
          <p:nvPr/>
        </p:nvSpPr>
        <p:spPr>
          <a:xfrm>
            <a:off x="8661633" y="5701992"/>
            <a:ext cx="1049475" cy="29599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spcAft>
                <a:spcPts val="0"/>
              </a:spcAft>
              <a:buSzPct val="80000"/>
              <a:buFontTx/>
              <a:buNone/>
              <a:defRPr sz="1800" kern="1200">
                <a:solidFill>
                  <a:schemeClr val="bg2"/>
                </a:solidFill>
                <a:latin typeface="+mn-lt"/>
                <a:ea typeface="+mn-ea"/>
                <a:cs typeface="+mn-cs"/>
              </a:defRPr>
            </a:lvl1pPr>
            <a:lvl2pPr marL="457200" indent="0" algn="ctr" defTabSz="914400" rtl="0" eaLnBrk="1" latinLnBrk="0" hangingPunct="1">
              <a:lnSpc>
                <a:spcPts val="2200"/>
              </a:lnSpc>
              <a:spcBef>
                <a:spcPts val="0"/>
              </a:spcBef>
              <a:spcAft>
                <a:spcPts val="1000"/>
              </a:spcAft>
              <a:buClr>
                <a:schemeClr val="tx2"/>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ts val="2200"/>
              </a:lnSpc>
              <a:spcBef>
                <a:spcPts val="0"/>
              </a:spcBef>
              <a:spcAft>
                <a:spcPts val="1000"/>
              </a:spcAft>
              <a:buClr>
                <a:schemeClr val="tx2"/>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ts val="2200"/>
              </a:lnSpc>
              <a:spcBef>
                <a:spcPts val="0"/>
              </a:spcBef>
              <a:spcAft>
                <a:spcPts val="1000"/>
              </a:spcAft>
              <a:buClr>
                <a:schemeClr val="tx2"/>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ts val="2200"/>
              </a:lnSpc>
              <a:spcBef>
                <a:spcPts val="0"/>
              </a:spcBef>
              <a:spcAft>
                <a:spcPts val="1000"/>
              </a:spcAft>
              <a:buClr>
                <a:schemeClr val="tx2"/>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700">
                <a:solidFill>
                  <a:schemeClr val="tx1"/>
                </a:solidFill>
                <a:latin typeface="Arial" panose="020B0604020202020204" pitchFamily="34" charset="0"/>
                <a:cs typeface="Arial" panose="020B0604020202020204" pitchFamily="34" charset="0"/>
              </a:rPr>
              <a:t>In partnership with:</a:t>
            </a:r>
          </a:p>
          <a:p>
            <a:endParaRPr lang="en-US"/>
          </a:p>
        </p:txBody>
      </p:sp>
      <p:cxnSp>
        <p:nvCxnSpPr>
          <p:cNvPr id="4" name="Straight Connector 3">
            <a:extLst>
              <a:ext uri="{FF2B5EF4-FFF2-40B4-BE49-F238E27FC236}">
                <a16:creationId xmlns:a16="http://schemas.microsoft.com/office/drawing/2014/main" id="{177A1B60-2C67-144C-B0CC-4C8124C971AE}"/>
              </a:ext>
            </a:extLst>
          </p:cNvPr>
          <p:cNvCxnSpPr>
            <a:cxnSpLocks/>
          </p:cNvCxnSpPr>
          <p:nvPr/>
        </p:nvCxnSpPr>
        <p:spPr>
          <a:xfrm>
            <a:off x="7734119" y="5800145"/>
            <a:ext cx="0" cy="5604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DB70157-692F-D447-91EB-7B104E879EEA}"/>
              </a:ext>
            </a:extLst>
          </p:cNvPr>
          <p:cNvCxnSpPr>
            <a:cxnSpLocks/>
          </p:cNvCxnSpPr>
          <p:nvPr/>
        </p:nvCxnSpPr>
        <p:spPr>
          <a:xfrm>
            <a:off x="8563306" y="5800145"/>
            <a:ext cx="0" cy="5604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BD2D7875-813A-441B-A511-C980C467C2B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05480" y="5790619"/>
            <a:ext cx="682296" cy="682296"/>
          </a:xfrm>
          <a:prstGeom prst="rect">
            <a:avLst/>
          </a:prstGeom>
        </p:spPr>
      </p:pic>
    </p:spTree>
    <p:extLst>
      <p:ext uri="{BB962C8B-B14F-4D97-AF65-F5344CB8AC3E}">
        <p14:creationId xmlns:p14="http://schemas.microsoft.com/office/powerpoint/2010/main" val="3326623170"/>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A2609-43D2-72D9-C01E-4F662AB80D4D}"/>
              </a:ext>
            </a:extLst>
          </p:cNvPr>
          <p:cNvSpPr>
            <a:spLocks noGrp="1"/>
          </p:cNvSpPr>
          <p:nvPr>
            <p:ph type="title"/>
          </p:nvPr>
        </p:nvSpPr>
        <p:spPr/>
        <p:txBody>
          <a:bodyPr/>
          <a:lstStyle/>
          <a:p>
            <a:r>
              <a:rPr lang="en-GB" dirty="0"/>
              <a:t>How can </a:t>
            </a:r>
            <a:r>
              <a:rPr lang="en-GB" dirty="0" err="1"/>
              <a:t>LandScale</a:t>
            </a:r>
            <a:r>
              <a:rPr lang="en-GB" dirty="0"/>
              <a:t> support? </a:t>
            </a:r>
            <a:endParaRPr lang="en-US" dirty="0"/>
          </a:p>
        </p:txBody>
      </p:sp>
      <p:sp>
        <p:nvSpPr>
          <p:cNvPr id="4" name="Content Placeholder 3">
            <a:extLst>
              <a:ext uri="{FF2B5EF4-FFF2-40B4-BE49-F238E27FC236}">
                <a16:creationId xmlns:a16="http://schemas.microsoft.com/office/drawing/2014/main" id="{64B20A27-BC0B-3882-6ABC-D153A28D061C}"/>
              </a:ext>
            </a:extLst>
          </p:cNvPr>
          <p:cNvSpPr>
            <a:spLocks noGrp="1"/>
          </p:cNvSpPr>
          <p:nvPr>
            <p:ph sz="quarter" idx="11"/>
          </p:nvPr>
        </p:nvSpPr>
        <p:spPr>
          <a:xfrm>
            <a:off x="838200" y="1957756"/>
            <a:ext cx="10738104" cy="3657600"/>
          </a:xfrm>
        </p:spPr>
        <p:txBody>
          <a:bodyPr/>
          <a:lstStyle/>
          <a:p>
            <a:r>
              <a:rPr lang="en-GB" b="1" dirty="0">
                <a:cs typeface="Arial"/>
              </a:rPr>
              <a:t>Risk and Impact Assessment at landscape Level</a:t>
            </a:r>
          </a:p>
          <a:p>
            <a:pPr marL="0" indent="0">
              <a:buNone/>
            </a:pPr>
            <a:r>
              <a:rPr lang="en-US" dirty="0">
                <a:cs typeface="Arial"/>
              </a:rPr>
              <a:t>Support mining companies assessing and mitigating the impact of their operation through the assessment (e.g. water, biodiversity, social impact and stakeholders' consultation), </a:t>
            </a:r>
            <a:r>
              <a:rPr lang="en-US" dirty="0" err="1">
                <a:cs typeface="Arial"/>
              </a:rPr>
              <a:t>LandScale</a:t>
            </a:r>
            <a:r>
              <a:rPr lang="en-US" dirty="0">
                <a:cs typeface="Arial"/>
              </a:rPr>
              <a:t> can be used as an M&amp;E system to track impacts beyond site level, as most of these </a:t>
            </a:r>
            <a:r>
              <a:rPr lang="en-US" dirty="0" err="1">
                <a:cs typeface="Arial"/>
              </a:rPr>
              <a:t>idssues</a:t>
            </a:r>
            <a:r>
              <a:rPr lang="en-US" dirty="0">
                <a:cs typeface="Arial"/>
              </a:rPr>
              <a:t> cannot be addressed at site level.</a:t>
            </a:r>
            <a:endParaRPr lang="en-US" b="1" dirty="0">
              <a:cs typeface="Arial"/>
            </a:endParaRPr>
          </a:p>
          <a:p>
            <a:r>
              <a:rPr lang="en-US" b="1" dirty="0">
                <a:cs typeface="Arial"/>
              </a:rPr>
              <a:t>Biodiversity </a:t>
            </a:r>
          </a:p>
          <a:p>
            <a:pPr marL="0" indent="0">
              <a:buNone/>
            </a:pPr>
            <a:r>
              <a:rPr lang="en-GB" dirty="0">
                <a:cs typeface="Arial"/>
              </a:rPr>
              <a:t>Support mining companies restoring legacy mines, assessing landscape level connectivity, and wildlife management</a:t>
            </a:r>
          </a:p>
          <a:p>
            <a:r>
              <a:rPr lang="en-US" b="1" dirty="0">
                <a:cs typeface="Arial"/>
              </a:rPr>
              <a:t>Stakeholder Engagement</a:t>
            </a:r>
          </a:p>
          <a:p>
            <a:pPr marL="0" indent="0">
              <a:buNone/>
            </a:pPr>
            <a:r>
              <a:rPr lang="en-US" dirty="0">
                <a:cs typeface="Arial"/>
              </a:rPr>
              <a:t>Supporting mining companies set goals in collaboration with key stakeholders in the landscape, through a standardized and well-established framework.</a:t>
            </a:r>
          </a:p>
          <a:p>
            <a:r>
              <a:rPr lang="en-US" b="1" dirty="0">
                <a:cs typeface="Arial"/>
              </a:rPr>
              <a:t>Step wise approach</a:t>
            </a:r>
          </a:p>
          <a:p>
            <a:pPr marL="0" indent="0">
              <a:buNone/>
            </a:pPr>
            <a:r>
              <a:rPr lang="en-US" dirty="0">
                <a:cs typeface="Arial"/>
              </a:rPr>
              <a:t>Using </a:t>
            </a:r>
            <a:r>
              <a:rPr lang="en-US" dirty="0" err="1">
                <a:cs typeface="Arial"/>
              </a:rPr>
              <a:t>LandScale</a:t>
            </a:r>
            <a:r>
              <a:rPr lang="en-US" dirty="0">
                <a:cs typeface="Arial"/>
              </a:rPr>
              <a:t> can be an intermediary step towards certification, if there is an alignment in indicators.</a:t>
            </a:r>
          </a:p>
          <a:p>
            <a:pPr marL="0" indent="0">
              <a:buNone/>
            </a:pPr>
            <a:endParaRPr lang="en-US" dirty="0">
              <a:cs typeface="Arial"/>
            </a:endParaRPr>
          </a:p>
          <a:p>
            <a:pPr marL="0" indent="0">
              <a:buNone/>
            </a:pPr>
            <a:endParaRPr lang="en-US" dirty="0">
              <a:cs typeface="Arial"/>
            </a:endParaRPr>
          </a:p>
          <a:p>
            <a:pPr marL="0" indent="0">
              <a:buNone/>
            </a:pPr>
            <a:endParaRPr lang="en-US" dirty="0">
              <a:cs typeface="Arial"/>
            </a:endParaRPr>
          </a:p>
          <a:p>
            <a:endParaRPr lang="en-US" dirty="0"/>
          </a:p>
        </p:txBody>
      </p:sp>
    </p:spTree>
    <p:extLst>
      <p:ext uri="{BB962C8B-B14F-4D97-AF65-F5344CB8AC3E}">
        <p14:creationId xmlns:p14="http://schemas.microsoft.com/office/powerpoint/2010/main" val="2063185156"/>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A106AC72-B622-97BD-FB9A-6AF5D81E1728}"/>
              </a:ext>
            </a:extLst>
          </p:cNvPr>
          <p:cNvGrpSpPr/>
          <p:nvPr/>
        </p:nvGrpSpPr>
        <p:grpSpPr>
          <a:xfrm>
            <a:off x="2797096" y="255736"/>
            <a:ext cx="6282483" cy="6346527"/>
            <a:chOff x="5128086" y="171714"/>
            <a:chExt cx="6282483" cy="6346527"/>
          </a:xfrm>
        </p:grpSpPr>
        <p:pic>
          <p:nvPicPr>
            <p:cNvPr id="6" name="Google Shape;898;p86">
              <a:extLst>
                <a:ext uri="{FF2B5EF4-FFF2-40B4-BE49-F238E27FC236}">
                  <a16:creationId xmlns:a16="http://schemas.microsoft.com/office/drawing/2014/main" id="{C5021E93-1F35-C06F-6C93-7C620C55A493}"/>
                </a:ext>
              </a:extLst>
            </p:cNvPr>
            <p:cNvPicPr preferRelativeResize="0"/>
            <p:nvPr/>
          </p:nvPicPr>
          <p:blipFill rotWithShape="1">
            <a:blip r:embed="rId3">
              <a:alphaModFix/>
            </a:blip>
            <a:srcRect/>
            <a:stretch/>
          </p:blipFill>
          <p:spPr>
            <a:xfrm>
              <a:off x="9064561" y="685503"/>
              <a:ext cx="2346008" cy="4145686"/>
            </a:xfrm>
            <a:prstGeom prst="rect">
              <a:avLst/>
            </a:prstGeom>
            <a:noFill/>
            <a:ln>
              <a:noFill/>
            </a:ln>
          </p:spPr>
        </p:pic>
        <p:grpSp>
          <p:nvGrpSpPr>
            <p:cNvPr id="12" name="Group 11">
              <a:extLst>
                <a:ext uri="{FF2B5EF4-FFF2-40B4-BE49-F238E27FC236}">
                  <a16:creationId xmlns:a16="http://schemas.microsoft.com/office/drawing/2014/main" id="{7CA116E5-E4B0-1358-D45E-FBC9B49BF949}"/>
                </a:ext>
              </a:extLst>
            </p:cNvPr>
            <p:cNvGrpSpPr/>
            <p:nvPr/>
          </p:nvGrpSpPr>
          <p:grpSpPr>
            <a:xfrm>
              <a:off x="5128086" y="171714"/>
              <a:ext cx="5773207" cy="5843466"/>
              <a:chOff x="5128086" y="171714"/>
              <a:chExt cx="5773207" cy="5843466"/>
            </a:xfrm>
          </p:grpSpPr>
          <p:sp>
            <p:nvSpPr>
              <p:cNvPr id="2" name="Google Shape;891;p86">
                <a:extLst>
                  <a:ext uri="{FF2B5EF4-FFF2-40B4-BE49-F238E27FC236}">
                    <a16:creationId xmlns:a16="http://schemas.microsoft.com/office/drawing/2014/main" id="{2075A886-7FF2-6D0B-9885-7638A74971B8}"/>
                  </a:ext>
                </a:extLst>
              </p:cNvPr>
              <p:cNvSpPr txBox="1"/>
              <p:nvPr/>
            </p:nvSpPr>
            <p:spPr>
              <a:xfrm>
                <a:off x="5637193" y="674880"/>
                <a:ext cx="5264100" cy="5340300"/>
              </a:xfrm>
              <a:prstGeom prst="rect">
                <a:avLst/>
              </a:prstGeom>
              <a:noFill/>
              <a:ln>
                <a:noFill/>
              </a:ln>
            </p:spPr>
            <p:txBody>
              <a:bodyPr spcFirstLastPara="1" wrap="square" lIns="33875" tIns="33875" rIns="33875" bIns="33875" anchor="ctr" anchorCtr="0">
                <a:noAutofit/>
              </a:bodyPr>
              <a:lstStyle/>
              <a:p>
                <a:pPr marL="0" marR="0" lvl="0" indent="0" algn="ctr" rtl="0">
                  <a:lnSpc>
                    <a:spcPct val="146611"/>
                  </a:lnSpc>
                  <a:spcBef>
                    <a:spcPts val="0"/>
                  </a:spcBef>
                  <a:spcAft>
                    <a:spcPts val="0"/>
                  </a:spcAft>
                  <a:buNone/>
                </a:pPr>
                <a:endParaRPr sz="1200">
                  <a:solidFill>
                    <a:schemeClr val="dk1"/>
                  </a:solidFill>
                  <a:latin typeface="Calibri"/>
                  <a:ea typeface="Calibri"/>
                  <a:cs typeface="Calibri"/>
                  <a:sym typeface="Calibri"/>
                </a:endParaRPr>
              </a:p>
            </p:txBody>
          </p:sp>
          <p:sp>
            <p:nvSpPr>
              <p:cNvPr id="3" name="Google Shape;896;p86">
                <a:extLst>
                  <a:ext uri="{FF2B5EF4-FFF2-40B4-BE49-F238E27FC236}">
                    <a16:creationId xmlns:a16="http://schemas.microsoft.com/office/drawing/2014/main" id="{90B7CA9B-E51E-BD55-853D-95F476E021CE}"/>
                  </a:ext>
                </a:extLst>
              </p:cNvPr>
              <p:cNvSpPr/>
              <p:nvPr/>
            </p:nvSpPr>
            <p:spPr>
              <a:xfrm>
                <a:off x="7313444" y="2210843"/>
                <a:ext cx="2072700" cy="2138400"/>
              </a:xfrm>
              <a:prstGeom prst="ellipse">
                <a:avLst/>
              </a:prstGeom>
              <a:blipFill rotWithShape="1">
                <a:blip r:embed="rId4">
                  <a:alphaModFix/>
                </a:blip>
                <a:stretch>
                  <a:fillRect l="-96979" t="-97323" r="-102718" b="-102364"/>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pic>
            <p:nvPicPr>
              <p:cNvPr id="5" name="Google Shape;897;p86">
                <a:extLst>
                  <a:ext uri="{FF2B5EF4-FFF2-40B4-BE49-F238E27FC236}">
                    <a16:creationId xmlns:a16="http://schemas.microsoft.com/office/drawing/2014/main" id="{4FB588E8-CC55-830B-223C-1BE9EFB67185}"/>
                  </a:ext>
                </a:extLst>
              </p:cNvPr>
              <p:cNvPicPr preferRelativeResize="0"/>
              <p:nvPr/>
            </p:nvPicPr>
            <p:blipFill rotWithShape="1">
              <a:blip r:embed="rId5">
                <a:alphaModFix/>
              </a:blip>
              <a:srcRect/>
              <a:stretch/>
            </p:blipFill>
            <p:spPr>
              <a:xfrm>
                <a:off x="5658161" y="171714"/>
                <a:ext cx="4226027" cy="2378145"/>
              </a:xfrm>
              <a:prstGeom prst="rect">
                <a:avLst/>
              </a:prstGeom>
              <a:noFill/>
              <a:ln>
                <a:noFill/>
              </a:ln>
            </p:spPr>
          </p:pic>
          <p:pic>
            <p:nvPicPr>
              <p:cNvPr id="7" name="Google Shape;900;p86">
                <a:extLst>
                  <a:ext uri="{FF2B5EF4-FFF2-40B4-BE49-F238E27FC236}">
                    <a16:creationId xmlns:a16="http://schemas.microsoft.com/office/drawing/2014/main" id="{CE231A2F-C58A-40A7-27C3-C250ECAB2C64}"/>
                  </a:ext>
                </a:extLst>
              </p:cNvPr>
              <p:cNvPicPr preferRelativeResize="0"/>
              <p:nvPr/>
            </p:nvPicPr>
            <p:blipFill rotWithShape="1">
              <a:blip r:embed="rId6">
                <a:alphaModFix/>
              </a:blip>
              <a:srcRect/>
              <a:stretch/>
            </p:blipFill>
            <p:spPr>
              <a:xfrm>
                <a:off x="5128086" y="1713801"/>
                <a:ext cx="2587037" cy="4161753"/>
              </a:xfrm>
              <a:prstGeom prst="rect">
                <a:avLst/>
              </a:prstGeom>
              <a:noFill/>
              <a:ln>
                <a:noFill/>
              </a:ln>
            </p:spPr>
          </p:pic>
        </p:grpSp>
        <p:pic>
          <p:nvPicPr>
            <p:cNvPr id="8" name="Google Shape;899;p86">
              <a:extLst>
                <a:ext uri="{FF2B5EF4-FFF2-40B4-BE49-F238E27FC236}">
                  <a16:creationId xmlns:a16="http://schemas.microsoft.com/office/drawing/2014/main" id="{59BA1B6D-372A-C974-EE6C-7488F0E83505}"/>
                </a:ext>
              </a:extLst>
            </p:cNvPr>
            <p:cNvPicPr preferRelativeResize="0"/>
            <p:nvPr/>
          </p:nvPicPr>
          <p:blipFill rotWithShape="1">
            <a:blip r:embed="rId7">
              <a:alphaModFix/>
            </a:blip>
            <a:srcRect/>
            <a:stretch/>
          </p:blipFill>
          <p:spPr>
            <a:xfrm>
              <a:off x="6766800" y="3923171"/>
              <a:ext cx="4161753" cy="2595070"/>
            </a:xfrm>
            <a:prstGeom prst="rect">
              <a:avLst/>
            </a:prstGeom>
            <a:noFill/>
            <a:ln>
              <a:noFill/>
            </a:ln>
          </p:spPr>
        </p:pic>
      </p:grpSp>
      <p:sp>
        <p:nvSpPr>
          <p:cNvPr id="14" name="Título 1">
            <a:extLst>
              <a:ext uri="{FF2B5EF4-FFF2-40B4-BE49-F238E27FC236}">
                <a16:creationId xmlns:a16="http://schemas.microsoft.com/office/drawing/2014/main" id="{9909F817-638A-8136-1DFE-F8FD5587BDA9}"/>
              </a:ext>
            </a:extLst>
          </p:cNvPr>
          <p:cNvSpPr>
            <a:spLocks noGrp="1"/>
          </p:cNvSpPr>
          <p:nvPr>
            <p:ph type="title"/>
          </p:nvPr>
        </p:nvSpPr>
        <p:spPr>
          <a:xfrm>
            <a:off x="8499416" y="255736"/>
            <a:ext cx="3692584" cy="914400"/>
          </a:xfrm>
        </p:spPr>
        <p:txBody>
          <a:bodyPr/>
          <a:lstStyle/>
          <a:p>
            <a:r>
              <a:rPr lang="en-US" dirty="0"/>
              <a:t>The ILM elements </a:t>
            </a:r>
          </a:p>
        </p:txBody>
      </p:sp>
    </p:spTree>
    <p:extLst>
      <p:ext uri="{BB962C8B-B14F-4D97-AF65-F5344CB8AC3E}">
        <p14:creationId xmlns:p14="http://schemas.microsoft.com/office/powerpoint/2010/main" val="1966628719"/>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5CE230A-53EC-624D-4FD4-91C1F48AB527}"/>
              </a:ext>
            </a:extLst>
          </p:cNvPr>
          <p:cNvSpPr/>
          <p:nvPr/>
        </p:nvSpPr>
        <p:spPr>
          <a:xfrm>
            <a:off x="3355357" y="2031253"/>
            <a:ext cx="1293118" cy="1168685"/>
          </a:xfrm>
          <a:prstGeom prst="rect">
            <a:avLst/>
          </a:prstGeom>
          <a:solidFill>
            <a:schemeClr val="accent2"/>
          </a:solidFill>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Landscape management &amp; finance strategy</a:t>
            </a:r>
          </a:p>
        </p:txBody>
      </p:sp>
      <p:sp>
        <p:nvSpPr>
          <p:cNvPr id="23" name="Rectangle 22">
            <a:extLst>
              <a:ext uri="{FF2B5EF4-FFF2-40B4-BE49-F238E27FC236}">
                <a16:creationId xmlns:a16="http://schemas.microsoft.com/office/drawing/2014/main" id="{CBCB96EF-72FA-4514-DC54-0BA7A6834874}"/>
              </a:ext>
            </a:extLst>
          </p:cNvPr>
          <p:cNvSpPr/>
          <p:nvPr/>
        </p:nvSpPr>
        <p:spPr>
          <a:xfrm>
            <a:off x="3355315" y="3324228"/>
            <a:ext cx="1293118" cy="1168685"/>
          </a:xfrm>
          <a:prstGeom prst="rect">
            <a:avLst/>
          </a:prstGeom>
          <a:solidFill>
            <a:schemeClr val="accent2">
              <a:lumMod val="60000"/>
              <a:lumOff val="40000"/>
            </a:schemeClr>
          </a:solidFill>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Informs priority interventions</a:t>
            </a:r>
            <a:endParaRPr kumimoji="0" lang="en-US" sz="12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endParaRPr>
          </a:p>
        </p:txBody>
      </p:sp>
      <p:sp>
        <p:nvSpPr>
          <p:cNvPr id="24" name="Rectangle 23">
            <a:extLst>
              <a:ext uri="{FF2B5EF4-FFF2-40B4-BE49-F238E27FC236}">
                <a16:creationId xmlns:a16="http://schemas.microsoft.com/office/drawing/2014/main" id="{6EA1D982-C844-C7F8-AF50-6719E8AFA260}"/>
              </a:ext>
            </a:extLst>
          </p:cNvPr>
          <p:cNvSpPr/>
          <p:nvPr/>
        </p:nvSpPr>
        <p:spPr>
          <a:xfrm>
            <a:off x="3355315" y="4603829"/>
            <a:ext cx="1293118" cy="1168685"/>
          </a:xfrm>
          <a:prstGeom prst="rect">
            <a:avLst/>
          </a:prstGeom>
          <a:solidFill>
            <a:schemeClr val="accent2">
              <a:lumMod val="60000"/>
              <a:lumOff val="40000"/>
            </a:schemeClr>
          </a:solidFill>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Informs investment asks</a:t>
            </a:r>
            <a:endParaRPr kumimoji="0" lang="en-US" sz="12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endParaRPr>
          </a:p>
        </p:txBody>
      </p:sp>
      <p:sp>
        <p:nvSpPr>
          <p:cNvPr id="2" name="Title 1">
            <a:extLst>
              <a:ext uri="{FF2B5EF4-FFF2-40B4-BE49-F238E27FC236}">
                <a16:creationId xmlns:a16="http://schemas.microsoft.com/office/drawing/2014/main" id="{2748E514-76B4-D26C-036A-95EEFD07B317}"/>
              </a:ext>
            </a:extLst>
          </p:cNvPr>
          <p:cNvSpPr>
            <a:spLocks noGrp="1"/>
          </p:cNvSpPr>
          <p:nvPr>
            <p:ph type="title"/>
          </p:nvPr>
        </p:nvSpPr>
        <p:spPr/>
        <p:txBody>
          <a:bodyPr/>
          <a:lstStyle/>
          <a:p>
            <a:r>
              <a:rPr lang="en-GB"/>
              <a:t>Landscape initiative journey</a:t>
            </a:r>
            <a:endParaRPr lang="en-US"/>
          </a:p>
        </p:txBody>
      </p:sp>
      <p:sp>
        <p:nvSpPr>
          <p:cNvPr id="3" name="Text Placeholder 2">
            <a:extLst>
              <a:ext uri="{FF2B5EF4-FFF2-40B4-BE49-F238E27FC236}">
                <a16:creationId xmlns:a16="http://schemas.microsoft.com/office/drawing/2014/main" id="{0866A30B-FD95-7C4C-00C7-B07DBA593385}"/>
              </a:ext>
            </a:extLst>
          </p:cNvPr>
          <p:cNvSpPr>
            <a:spLocks noGrp="1"/>
          </p:cNvSpPr>
          <p:nvPr>
            <p:ph type="body" sz="quarter" idx="14"/>
          </p:nvPr>
        </p:nvSpPr>
        <p:spPr/>
        <p:txBody>
          <a:bodyPr/>
          <a:lstStyle/>
          <a:p>
            <a:r>
              <a:rPr lang="en-GB"/>
              <a:t>For continual improvement in landscape monitoring and ILM</a:t>
            </a:r>
            <a:endParaRPr lang="en-US"/>
          </a:p>
        </p:txBody>
      </p:sp>
      <p:sp>
        <p:nvSpPr>
          <p:cNvPr id="4" name="Rectangle 3">
            <a:extLst>
              <a:ext uri="{FF2B5EF4-FFF2-40B4-BE49-F238E27FC236}">
                <a16:creationId xmlns:a16="http://schemas.microsoft.com/office/drawing/2014/main" id="{65A36EF9-C0EC-CB51-5354-715B4246A3A9}"/>
              </a:ext>
            </a:extLst>
          </p:cNvPr>
          <p:cNvSpPr/>
          <p:nvPr/>
        </p:nvSpPr>
        <p:spPr>
          <a:xfrm>
            <a:off x="588436" y="2021435"/>
            <a:ext cx="1293118" cy="1168685"/>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Landscape initiative convening</a:t>
            </a:r>
          </a:p>
        </p:txBody>
      </p:sp>
      <p:sp>
        <p:nvSpPr>
          <p:cNvPr id="5" name="Rectangle 4">
            <a:extLst>
              <a:ext uri="{FF2B5EF4-FFF2-40B4-BE49-F238E27FC236}">
                <a16:creationId xmlns:a16="http://schemas.microsoft.com/office/drawing/2014/main" id="{4621D9F2-E2A9-FC42-9624-05351454ABCB}"/>
              </a:ext>
            </a:extLst>
          </p:cNvPr>
          <p:cNvSpPr/>
          <p:nvPr/>
        </p:nvSpPr>
        <p:spPr>
          <a:xfrm>
            <a:off x="1999782" y="2032437"/>
            <a:ext cx="1293118" cy="1168685"/>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Landscape baseline assessment</a:t>
            </a:r>
          </a:p>
        </p:txBody>
      </p:sp>
      <p:sp>
        <p:nvSpPr>
          <p:cNvPr id="6" name="Rectangle 5">
            <a:extLst>
              <a:ext uri="{FF2B5EF4-FFF2-40B4-BE49-F238E27FC236}">
                <a16:creationId xmlns:a16="http://schemas.microsoft.com/office/drawing/2014/main" id="{8303B57B-57CE-3160-FB6E-0254D5765540}"/>
              </a:ext>
            </a:extLst>
          </p:cNvPr>
          <p:cNvSpPr/>
          <p:nvPr/>
        </p:nvSpPr>
        <p:spPr>
          <a:xfrm>
            <a:off x="4761773" y="2032438"/>
            <a:ext cx="1293118" cy="1168685"/>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Landscape initiative maturity assessment</a:t>
            </a:r>
          </a:p>
        </p:txBody>
      </p:sp>
      <p:sp>
        <p:nvSpPr>
          <p:cNvPr id="7" name="Rectangle 6">
            <a:extLst>
              <a:ext uri="{FF2B5EF4-FFF2-40B4-BE49-F238E27FC236}">
                <a16:creationId xmlns:a16="http://schemas.microsoft.com/office/drawing/2014/main" id="{5FB24571-FA99-478F-D79B-AE1B2FCED586}"/>
              </a:ext>
            </a:extLst>
          </p:cNvPr>
          <p:cNvSpPr/>
          <p:nvPr/>
        </p:nvSpPr>
        <p:spPr>
          <a:xfrm>
            <a:off x="1999782" y="3324229"/>
            <a:ext cx="1293118" cy="116868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Shared understanding of current state</a:t>
            </a:r>
          </a:p>
        </p:txBody>
      </p:sp>
      <p:sp>
        <p:nvSpPr>
          <p:cNvPr id="8" name="Rectangle 7">
            <a:extLst>
              <a:ext uri="{FF2B5EF4-FFF2-40B4-BE49-F238E27FC236}">
                <a16:creationId xmlns:a16="http://schemas.microsoft.com/office/drawing/2014/main" id="{1D3AB89A-345F-F3B6-E560-F0F2BF499C6D}"/>
              </a:ext>
            </a:extLst>
          </p:cNvPr>
          <p:cNvSpPr/>
          <p:nvPr/>
        </p:nvSpPr>
        <p:spPr>
          <a:xfrm>
            <a:off x="6157168" y="2024091"/>
            <a:ext cx="1293118" cy="1168685"/>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P</a:t>
            </a:r>
            <a:r>
              <a:rPr kumimoji="0" lang="en-US" sz="1400" b="0" i="0" u="none" strike="noStrike" kern="1200" cap="none" spc="0" normalizeH="0" baseline="0" noProof="0" err="1">
                <a:ln>
                  <a:noFill/>
                </a:ln>
                <a:solidFill>
                  <a:srgbClr val="FFFFFF"/>
                </a:solidFill>
                <a:effectLst/>
                <a:uLnTx/>
                <a:uFillTx/>
                <a:latin typeface="Inter" panose="02000503000000020004" pitchFamily="2" charset="0"/>
                <a:ea typeface="Inter" panose="02000503000000020004" pitchFamily="2" charset="0"/>
                <a:cs typeface="+mn-cs"/>
              </a:rPr>
              <a:t>ublic</a:t>
            </a:r>
            <a:r>
              <a:rPr kumimoji="0" lang="en-US" sz="14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 profiling</a:t>
            </a:r>
          </a:p>
        </p:txBody>
      </p:sp>
      <p:sp>
        <p:nvSpPr>
          <p:cNvPr id="9" name="Rectangle 8">
            <a:extLst>
              <a:ext uri="{FF2B5EF4-FFF2-40B4-BE49-F238E27FC236}">
                <a16:creationId xmlns:a16="http://schemas.microsoft.com/office/drawing/2014/main" id="{11B4B4A7-1AF0-D5E9-0C7C-10E0E479AC52}"/>
              </a:ext>
            </a:extLst>
          </p:cNvPr>
          <p:cNvSpPr/>
          <p:nvPr/>
        </p:nvSpPr>
        <p:spPr>
          <a:xfrm>
            <a:off x="7549351" y="2019063"/>
            <a:ext cx="1293118" cy="1168685"/>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Activity monitoring</a:t>
            </a:r>
          </a:p>
        </p:txBody>
      </p:sp>
      <p:sp>
        <p:nvSpPr>
          <p:cNvPr id="10" name="Rectangle 9">
            <a:extLst>
              <a:ext uri="{FF2B5EF4-FFF2-40B4-BE49-F238E27FC236}">
                <a16:creationId xmlns:a16="http://schemas.microsoft.com/office/drawing/2014/main" id="{05C11526-C844-D169-2967-900A59FC431B}"/>
              </a:ext>
            </a:extLst>
          </p:cNvPr>
          <p:cNvSpPr/>
          <p:nvPr/>
        </p:nvSpPr>
        <p:spPr>
          <a:xfrm>
            <a:off x="8937548" y="2024090"/>
            <a:ext cx="1293118" cy="1168685"/>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O</a:t>
            </a:r>
            <a:r>
              <a:rPr kumimoji="0" lang="en-US" sz="1400" b="0" i="0" u="none" strike="noStrike" kern="1200" cap="none" spc="0" normalizeH="0" baseline="0" noProof="0" err="1">
                <a:ln>
                  <a:noFill/>
                </a:ln>
                <a:solidFill>
                  <a:srgbClr val="FFFFFF"/>
                </a:solidFill>
                <a:effectLst/>
                <a:uLnTx/>
                <a:uFillTx/>
                <a:latin typeface="Inter" panose="02000503000000020004" pitchFamily="2" charset="0"/>
                <a:ea typeface="Inter" panose="02000503000000020004" pitchFamily="2" charset="0"/>
                <a:cs typeface="+mn-cs"/>
              </a:rPr>
              <a:t>utcome</a:t>
            </a:r>
            <a:r>
              <a:rPr kumimoji="0" lang="en-US" sz="14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 monitoring</a:t>
            </a:r>
          </a:p>
        </p:txBody>
      </p:sp>
      <p:sp>
        <p:nvSpPr>
          <p:cNvPr id="12" name="Rectangle 11">
            <a:extLst>
              <a:ext uri="{FF2B5EF4-FFF2-40B4-BE49-F238E27FC236}">
                <a16:creationId xmlns:a16="http://schemas.microsoft.com/office/drawing/2014/main" id="{95006552-0936-5A02-4E03-42EF0F0B507A}"/>
              </a:ext>
            </a:extLst>
          </p:cNvPr>
          <p:cNvSpPr/>
          <p:nvPr/>
        </p:nvSpPr>
        <p:spPr>
          <a:xfrm>
            <a:off x="10333717" y="2022905"/>
            <a:ext cx="1293118" cy="1168685"/>
          </a:xfrm>
          <a:prstGeom prst="rect">
            <a:avLst/>
          </a:prstGeom>
        </p:spPr>
        <p:style>
          <a:lnRef idx="3">
            <a:schemeClr val="lt1"/>
          </a:lnRef>
          <a:fillRef idx="1">
            <a:schemeClr val="accent1"/>
          </a:fillRef>
          <a:effectRef idx="1">
            <a:schemeClr val="accent1"/>
          </a:effectRef>
          <a:fontRef idx="minor">
            <a:schemeClr val="lt1"/>
          </a:fontRef>
        </p:style>
        <p:txBody>
          <a:bodyPr wrap="square"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Holistic re-assessment </a:t>
            </a:r>
          </a:p>
        </p:txBody>
      </p:sp>
      <p:sp>
        <p:nvSpPr>
          <p:cNvPr id="13" name="Rectangle 12">
            <a:extLst>
              <a:ext uri="{FF2B5EF4-FFF2-40B4-BE49-F238E27FC236}">
                <a16:creationId xmlns:a16="http://schemas.microsoft.com/office/drawing/2014/main" id="{F6DBA8A5-D366-6710-E81B-DD2C49541816}"/>
              </a:ext>
            </a:extLst>
          </p:cNvPr>
          <p:cNvSpPr/>
          <p:nvPr/>
        </p:nvSpPr>
        <p:spPr>
          <a:xfrm>
            <a:off x="1999782" y="4603829"/>
            <a:ext cx="1293118" cy="116868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Shared agreement of critical needs</a:t>
            </a:r>
            <a:endParaRPr kumimoji="0" lang="en-US" sz="12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endParaRPr>
          </a:p>
        </p:txBody>
      </p:sp>
      <p:sp>
        <p:nvSpPr>
          <p:cNvPr id="14" name="Down Arrow 15">
            <a:extLst>
              <a:ext uri="{FF2B5EF4-FFF2-40B4-BE49-F238E27FC236}">
                <a16:creationId xmlns:a16="http://schemas.microsoft.com/office/drawing/2014/main" id="{F2A11BEA-FE86-D08E-0450-6E75AA2F772D}"/>
              </a:ext>
            </a:extLst>
          </p:cNvPr>
          <p:cNvSpPr/>
          <p:nvPr/>
        </p:nvSpPr>
        <p:spPr>
          <a:xfrm rot="16200000">
            <a:off x="1815144" y="2590537"/>
            <a:ext cx="227673" cy="103050"/>
          </a:xfrm>
          <a:prstGeom prst="downArrow">
            <a:avLst>
              <a:gd name="adj1" fmla="val 50000"/>
              <a:gd name="adj2" fmla="val 67088"/>
            </a:avLst>
          </a:prstGeom>
          <a:ln>
            <a:noFill/>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 name="Down Arrow 15">
            <a:extLst>
              <a:ext uri="{FF2B5EF4-FFF2-40B4-BE49-F238E27FC236}">
                <a16:creationId xmlns:a16="http://schemas.microsoft.com/office/drawing/2014/main" id="{7FB36D60-ABD9-CE04-D2DB-C8A335684FB3}"/>
              </a:ext>
            </a:extLst>
          </p:cNvPr>
          <p:cNvSpPr/>
          <p:nvPr/>
        </p:nvSpPr>
        <p:spPr>
          <a:xfrm rot="16200000">
            <a:off x="3207320" y="2590536"/>
            <a:ext cx="227673" cy="103050"/>
          </a:xfrm>
          <a:prstGeom prst="downArrow">
            <a:avLst>
              <a:gd name="adj1" fmla="val 50000"/>
              <a:gd name="adj2" fmla="val 67088"/>
            </a:avLst>
          </a:prstGeom>
          <a:ln>
            <a:noFill/>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 name="Down Arrow 15">
            <a:extLst>
              <a:ext uri="{FF2B5EF4-FFF2-40B4-BE49-F238E27FC236}">
                <a16:creationId xmlns:a16="http://schemas.microsoft.com/office/drawing/2014/main" id="{890D856B-4C1A-C3B1-EFAE-89094D40546E}"/>
              </a:ext>
            </a:extLst>
          </p:cNvPr>
          <p:cNvSpPr/>
          <p:nvPr/>
        </p:nvSpPr>
        <p:spPr>
          <a:xfrm rot="16200000">
            <a:off x="4595638" y="2590536"/>
            <a:ext cx="227673" cy="103050"/>
          </a:xfrm>
          <a:prstGeom prst="downArrow">
            <a:avLst>
              <a:gd name="adj1" fmla="val 50000"/>
              <a:gd name="adj2" fmla="val 67088"/>
            </a:avLst>
          </a:prstGeom>
          <a:ln>
            <a:noFill/>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 name="Down Arrow 15">
            <a:extLst>
              <a:ext uri="{FF2B5EF4-FFF2-40B4-BE49-F238E27FC236}">
                <a16:creationId xmlns:a16="http://schemas.microsoft.com/office/drawing/2014/main" id="{8AF0CC80-4A9C-681E-003B-E0BD73A18EA4}"/>
              </a:ext>
            </a:extLst>
          </p:cNvPr>
          <p:cNvSpPr/>
          <p:nvPr/>
        </p:nvSpPr>
        <p:spPr>
          <a:xfrm rot="16200000">
            <a:off x="5992077" y="2588167"/>
            <a:ext cx="227673" cy="103050"/>
          </a:xfrm>
          <a:prstGeom prst="downArrow">
            <a:avLst>
              <a:gd name="adj1" fmla="val 50000"/>
              <a:gd name="adj2" fmla="val 67088"/>
            </a:avLst>
          </a:prstGeom>
          <a:ln>
            <a:noFill/>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 name="Down Arrow 15">
            <a:extLst>
              <a:ext uri="{FF2B5EF4-FFF2-40B4-BE49-F238E27FC236}">
                <a16:creationId xmlns:a16="http://schemas.microsoft.com/office/drawing/2014/main" id="{9BDBF508-D5CF-88AC-D90C-7E42BB5F0FAE}"/>
              </a:ext>
            </a:extLst>
          </p:cNvPr>
          <p:cNvSpPr/>
          <p:nvPr/>
        </p:nvSpPr>
        <p:spPr>
          <a:xfrm rot="16200000">
            <a:off x="7384253" y="2588166"/>
            <a:ext cx="227673" cy="103050"/>
          </a:xfrm>
          <a:prstGeom prst="downArrow">
            <a:avLst>
              <a:gd name="adj1" fmla="val 50000"/>
              <a:gd name="adj2" fmla="val 67088"/>
            </a:avLst>
          </a:prstGeom>
          <a:ln>
            <a:noFill/>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9" name="Down Arrow 15">
            <a:extLst>
              <a:ext uri="{FF2B5EF4-FFF2-40B4-BE49-F238E27FC236}">
                <a16:creationId xmlns:a16="http://schemas.microsoft.com/office/drawing/2014/main" id="{59936DB9-6008-683D-FF72-4F037409D748}"/>
              </a:ext>
            </a:extLst>
          </p:cNvPr>
          <p:cNvSpPr/>
          <p:nvPr/>
        </p:nvSpPr>
        <p:spPr>
          <a:xfrm rot="16200000">
            <a:off x="8772571" y="2588166"/>
            <a:ext cx="227673" cy="103050"/>
          </a:xfrm>
          <a:prstGeom prst="downArrow">
            <a:avLst>
              <a:gd name="adj1" fmla="val 50000"/>
              <a:gd name="adj2" fmla="val 67088"/>
            </a:avLst>
          </a:prstGeom>
          <a:ln>
            <a:noFill/>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0" name="Down Arrow 15">
            <a:extLst>
              <a:ext uri="{FF2B5EF4-FFF2-40B4-BE49-F238E27FC236}">
                <a16:creationId xmlns:a16="http://schemas.microsoft.com/office/drawing/2014/main" id="{A5C95780-91BB-0577-8C43-8C04249BE74D}"/>
              </a:ext>
            </a:extLst>
          </p:cNvPr>
          <p:cNvSpPr/>
          <p:nvPr/>
        </p:nvSpPr>
        <p:spPr>
          <a:xfrm rot="16200000">
            <a:off x="10165254" y="2588165"/>
            <a:ext cx="227673" cy="103050"/>
          </a:xfrm>
          <a:prstGeom prst="downArrow">
            <a:avLst>
              <a:gd name="adj1" fmla="val 50000"/>
              <a:gd name="adj2" fmla="val 67088"/>
            </a:avLst>
          </a:prstGeom>
          <a:ln>
            <a:noFill/>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 name="Rectangle 20">
            <a:extLst>
              <a:ext uri="{FF2B5EF4-FFF2-40B4-BE49-F238E27FC236}">
                <a16:creationId xmlns:a16="http://schemas.microsoft.com/office/drawing/2014/main" id="{24EE4C9F-B97C-90A9-1F66-57EEE55E69ED}"/>
              </a:ext>
            </a:extLst>
          </p:cNvPr>
          <p:cNvSpPr/>
          <p:nvPr/>
        </p:nvSpPr>
        <p:spPr>
          <a:xfrm>
            <a:off x="4757667" y="3324228"/>
            <a:ext cx="1293118" cy="116868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Roadmap for continual improvement</a:t>
            </a:r>
            <a:endParaRPr kumimoji="0" lang="en-US" sz="12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endParaRPr>
          </a:p>
        </p:txBody>
      </p:sp>
      <p:sp>
        <p:nvSpPr>
          <p:cNvPr id="22" name="Rectangle 21">
            <a:extLst>
              <a:ext uri="{FF2B5EF4-FFF2-40B4-BE49-F238E27FC236}">
                <a16:creationId xmlns:a16="http://schemas.microsoft.com/office/drawing/2014/main" id="{2E06F652-A58E-3728-1A73-CFAE423C3BB1}"/>
              </a:ext>
            </a:extLst>
          </p:cNvPr>
          <p:cNvSpPr/>
          <p:nvPr/>
        </p:nvSpPr>
        <p:spPr>
          <a:xfrm>
            <a:off x="4757667" y="4616018"/>
            <a:ext cx="1293118" cy="116868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Signals investment-ready</a:t>
            </a:r>
            <a:endParaRPr kumimoji="0" lang="en-US" sz="12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endParaRPr>
          </a:p>
        </p:txBody>
      </p:sp>
      <p:sp>
        <p:nvSpPr>
          <p:cNvPr id="25" name="Rectangle 24">
            <a:extLst>
              <a:ext uri="{FF2B5EF4-FFF2-40B4-BE49-F238E27FC236}">
                <a16:creationId xmlns:a16="http://schemas.microsoft.com/office/drawing/2014/main" id="{516DD022-95E8-D02F-1D6C-89E2ADE009CA}"/>
              </a:ext>
            </a:extLst>
          </p:cNvPr>
          <p:cNvSpPr/>
          <p:nvPr/>
        </p:nvSpPr>
        <p:spPr>
          <a:xfrm>
            <a:off x="6168529" y="3312038"/>
            <a:ext cx="1293118" cy="116868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Profile raising and storytelling across multiple platforms</a:t>
            </a:r>
            <a:endParaRPr kumimoji="0" lang="en-US" sz="12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endParaRPr>
          </a:p>
        </p:txBody>
      </p:sp>
      <p:sp>
        <p:nvSpPr>
          <p:cNvPr id="26" name="Rectangle 25">
            <a:extLst>
              <a:ext uri="{FF2B5EF4-FFF2-40B4-BE49-F238E27FC236}">
                <a16:creationId xmlns:a16="http://schemas.microsoft.com/office/drawing/2014/main" id="{0BB5DA27-89CA-ECC1-78B4-47A75C7EA401}"/>
              </a:ext>
            </a:extLst>
          </p:cNvPr>
          <p:cNvSpPr/>
          <p:nvPr/>
        </p:nvSpPr>
        <p:spPr>
          <a:xfrm>
            <a:off x="6168529" y="4607042"/>
            <a:ext cx="1293118" cy="116868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Build confidence through validation with business</a:t>
            </a:r>
            <a:endParaRPr kumimoji="0" lang="en-US" sz="12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endParaRPr>
          </a:p>
        </p:txBody>
      </p:sp>
      <p:sp>
        <p:nvSpPr>
          <p:cNvPr id="27" name="Rectangle 26">
            <a:extLst>
              <a:ext uri="{FF2B5EF4-FFF2-40B4-BE49-F238E27FC236}">
                <a16:creationId xmlns:a16="http://schemas.microsoft.com/office/drawing/2014/main" id="{23115B97-619E-87E8-EA9B-54B6C28BA6FB}"/>
              </a:ext>
            </a:extLst>
          </p:cNvPr>
          <p:cNvSpPr/>
          <p:nvPr/>
        </p:nvSpPr>
        <p:spPr>
          <a:xfrm>
            <a:off x="8922371" y="3312038"/>
            <a:ext cx="1293118" cy="116868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Tracking key outcomes and linking to activities (claims)</a:t>
            </a:r>
            <a:endParaRPr kumimoji="0" lang="en-US" sz="12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endParaRPr>
          </a:p>
        </p:txBody>
      </p:sp>
      <p:sp>
        <p:nvSpPr>
          <p:cNvPr id="28" name="Rectangle 27">
            <a:extLst>
              <a:ext uri="{FF2B5EF4-FFF2-40B4-BE49-F238E27FC236}">
                <a16:creationId xmlns:a16="http://schemas.microsoft.com/office/drawing/2014/main" id="{E33B1ABC-8460-50D8-BD8B-A82E4B168053}"/>
              </a:ext>
            </a:extLst>
          </p:cNvPr>
          <p:cNvSpPr/>
          <p:nvPr/>
        </p:nvSpPr>
        <p:spPr>
          <a:xfrm>
            <a:off x="10333717" y="3312038"/>
            <a:ext cx="1293118" cy="116868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Recalibration of critical issues</a:t>
            </a:r>
            <a:endParaRPr kumimoji="0" lang="en-US" sz="12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endParaRPr>
          </a:p>
        </p:txBody>
      </p:sp>
      <p:sp>
        <p:nvSpPr>
          <p:cNvPr id="29" name="Rectangle 28">
            <a:extLst>
              <a:ext uri="{FF2B5EF4-FFF2-40B4-BE49-F238E27FC236}">
                <a16:creationId xmlns:a16="http://schemas.microsoft.com/office/drawing/2014/main" id="{9BEE8113-1C69-2C60-206E-05583D2C718A}"/>
              </a:ext>
            </a:extLst>
          </p:cNvPr>
          <p:cNvSpPr/>
          <p:nvPr/>
        </p:nvSpPr>
        <p:spPr>
          <a:xfrm>
            <a:off x="8922371" y="4607042"/>
            <a:ext cx="1293118" cy="116868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Credible claims (process assurance and third party content assurance)</a:t>
            </a:r>
            <a:endParaRPr kumimoji="0" lang="en-US" sz="12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endParaRPr>
          </a:p>
        </p:txBody>
      </p:sp>
      <p:sp>
        <p:nvSpPr>
          <p:cNvPr id="31" name="Rectangle 30">
            <a:extLst>
              <a:ext uri="{FF2B5EF4-FFF2-40B4-BE49-F238E27FC236}">
                <a16:creationId xmlns:a16="http://schemas.microsoft.com/office/drawing/2014/main" id="{FB6F397B-699D-BE93-89A4-71537FAE4BE3}"/>
              </a:ext>
            </a:extLst>
          </p:cNvPr>
          <p:cNvSpPr/>
          <p:nvPr/>
        </p:nvSpPr>
        <p:spPr>
          <a:xfrm>
            <a:off x="10333717" y="4603829"/>
            <a:ext cx="1293118" cy="116868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Ensure avoiding displacement</a:t>
            </a:r>
            <a:endParaRPr kumimoji="0" lang="en-US" sz="12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endParaRPr>
          </a:p>
        </p:txBody>
      </p:sp>
      <p:cxnSp>
        <p:nvCxnSpPr>
          <p:cNvPr id="33" name="Connector: Curved 32">
            <a:extLst>
              <a:ext uri="{FF2B5EF4-FFF2-40B4-BE49-F238E27FC236}">
                <a16:creationId xmlns:a16="http://schemas.microsoft.com/office/drawing/2014/main" id="{1D1CA1CD-348D-A252-6A51-56669A810BDC}"/>
              </a:ext>
            </a:extLst>
          </p:cNvPr>
          <p:cNvCxnSpPr>
            <a:cxnSpLocks/>
            <a:stCxn id="12" idx="0"/>
            <a:endCxn id="11" idx="0"/>
          </p:cNvCxnSpPr>
          <p:nvPr/>
        </p:nvCxnSpPr>
        <p:spPr>
          <a:xfrm rot="16200000" flipH="1" flipV="1">
            <a:off x="7486922" y="-1462101"/>
            <a:ext cx="8348" cy="6978360"/>
          </a:xfrm>
          <a:prstGeom prst="curvedConnector3">
            <a:avLst>
              <a:gd name="adj1" fmla="val -2738380"/>
            </a:avLst>
          </a:prstGeom>
          <a:ln w="38100">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46300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833458-C208-F2DA-8611-AF2406BCDD43}"/>
            </a:ext>
          </a:extLst>
        </p:cNvPr>
        <p:cNvGrpSpPr/>
        <p:nvPr/>
      </p:nvGrpSpPr>
      <p:grpSpPr>
        <a:xfrm>
          <a:off x="0" y="0"/>
          <a:ext cx="0" cy="0"/>
          <a:chOff x="0" y="0"/>
          <a:chExt cx="0" cy="0"/>
        </a:xfrm>
      </p:grpSpPr>
      <p:sp>
        <p:nvSpPr>
          <p:cNvPr id="40" name="Rectangle 39">
            <a:extLst>
              <a:ext uri="{FF2B5EF4-FFF2-40B4-BE49-F238E27FC236}">
                <a16:creationId xmlns:a16="http://schemas.microsoft.com/office/drawing/2014/main" id="{63BD4909-2274-841B-7DE3-6095824A9806}"/>
              </a:ext>
            </a:extLst>
          </p:cNvPr>
          <p:cNvSpPr/>
          <p:nvPr/>
        </p:nvSpPr>
        <p:spPr>
          <a:xfrm>
            <a:off x="929639" y="5985880"/>
            <a:ext cx="5105401" cy="465853"/>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Indicator packages</a:t>
            </a:r>
            <a:endParaRPr kumimoji="0" lang="en-US" sz="1800" b="1"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endParaRPr>
          </a:p>
        </p:txBody>
      </p:sp>
      <p:sp>
        <p:nvSpPr>
          <p:cNvPr id="2" name="Title 1">
            <a:extLst>
              <a:ext uri="{FF2B5EF4-FFF2-40B4-BE49-F238E27FC236}">
                <a16:creationId xmlns:a16="http://schemas.microsoft.com/office/drawing/2014/main" id="{F4647A0C-069C-A756-F49F-F3A08FF7276F}"/>
              </a:ext>
            </a:extLst>
          </p:cNvPr>
          <p:cNvSpPr>
            <a:spLocks noGrp="1"/>
          </p:cNvSpPr>
          <p:nvPr>
            <p:ph type="title"/>
          </p:nvPr>
        </p:nvSpPr>
        <p:spPr/>
        <p:txBody>
          <a:bodyPr/>
          <a:lstStyle/>
          <a:p>
            <a:r>
              <a:rPr lang="en-GB"/>
              <a:t>LandScale raising the standard</a:t>
            </a:r>
            <a:endParaRPr lang="en-US"/>
          </a:p>
        </p:txBody>
      </p:sp>
      <p:sp>
        <p:nvSpPr>
          <p:cNvPr id="6" name="Rectangle 5">
            <a:extLst>
              <a:ext uri="{FF2B5EF4-FFF2-40B4-BE49-F238E27FC236}">
                <a16:creationId xmlns:a16="http://schemas.microsoft.com/office/drawing/2014/main" id="{63C915D9-85AE-820C-E754-385589A75452}"/>
              </a:ext>
            </a:extLst>
          </p:cNvPr>
          <p:cNvSpPr/>
          <p:nvPr/>
        </p:nvSpPr>
        <p:spPr>
          <a:xfrm>
            <a:off x="701040" y="1532569"/>
            <a:ext cx="10789919" cy="1168685"/>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Overarching principles: </a:t>
            </a:r>
            <a:r>
              <a:rPr kumimoji="0" lang="en-US" sz="1800" b="1"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Landscape-scale; holistic; participatory; evidence-based; transparent</a:t>
            </a:r>
          </a:p>
        </p:txBody>
      </p:sp>
      <p:sp>
        <p:nvSpPr>
          <p:cNvPr id="30" name="Rectangle 29">
            <a:extLst>
              <a:ext uri="{FF2B5EF4-FFF2-40B4-BE49-F238E27FC236}">
                <a16:creationId xmlns:a16="http://schemas.microsoft.com/office/drawing/2014/main" id="{8C083023-8080-0EAB-6676-5BB2C0B47DB5}"/>
              </a:ext>
            </a:extLst>
          </p:cNvPr>
          <p:cNvSpPr/>
          <p:nvPr/>
        </p:nvSpPr>
        <p:spPr>
          <a:xfrm>
            <a:off x="701039" y="3036534"/>
            <a:ext cx="5105401" cy="1180618"/>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Health of the landscape: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err="1">
                <a:ln>
                  <a:noFill/>
                </a:ln>
                <a:solidFill>
                  <a:srgbClr val="FFFFFF"/>
                </a:solidFill>
                <a:effectLst/>
                <a:uLnTx/>
                <a:uFillTx/>
                <a:latin typeface="Inter" panose="02000503000000020004" pitchFamily="2" charset="0"/>
                <a:ea typeface="Inter" panose="02000503000000020004" pitchFamily="2" charset="0"/>
                <a:cs typeface="+mn-cs"/>
              </a:rPr>
              <a:t>LandScale</a:t>
            </a:r>
            <a:r>
              <a:rPr kumimoji="0" lang="en-US" sz="1800" b="1"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 assessment</a:t>
            </a:r>
          </a:p>
        </p:txBody>
      </p:sp>
      <p:sp>
        <p:nvSpPr>
          <p:cNvPr id="31" name="Rectangle 30">
            <a:extLst>
              <a:ext uri="{FF2B5EF4-FFF2-40B4-BE49-F238E27FC236}">
                <a16:creationId xmlns:a16="http://schemas.microsoft.com/office/drawing/2014/main" id="{718CAE68-510B-5C36-C583-8A7BB7ED6DEE}"/>
              </a:ext>
            </a:extLst>
          </p:cNvPr>
          <p:cNvSpPr/>
          <p:nvPr/>
        </p:nvSpPr>
        <p:spPr>
          <a:xfrm>
            <a:off x="6385558" y="3036534"/>
            <a:ext cx="5105401" cy="1180618"/>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Health of the landscape initiative: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Landscape Initiative Maturity</a:t>
            </a:r>
          </a:p>
        </p:txBody>
      </p:sp>
      <p:sp>
        <p:nvSpPr>
          <p:cNvPr id="32" name="Rectangle 31">
            <a:extLst>
              <a:ext uri="{FF2B5EF4-FFF2-40B4-BE49-F238E27FC236}">
                <a16:creationId xmlns:a16="http://schemas.microsoft.com/office/drawing/2014/main" id="{470DE307-C8BA-A229-7BD3-EBF90206E76C}"/>
              </a:ext>
            </a:extLst>
          </p:cNvPr>
          <p:cNvSpPr/>
          <p:nvPr/>
        </p:nvSpPr>
        <p:spPr>
          <a:xfrm>
            <a:off x="701039" y="4217152"/>
            <a:ext cx="5105401" cy="929421"/>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Ecosystems / human wellbeing / governance / production</a:t>
            </a:r>
          </a:p>
        </p:txBody>
      </p:sp>
      <p:sp>
        <p:nvSpPr>
          <p:cNvPr id="33" name="Rectangle 32">
            <a:extLst>
              <a:ext uri="{FF2B5EF4-FFF2-40B4-BE49-F238E27FC236}">
                <a16:creationId xmlns:a16="http://schemas.microsoft.com/office/drawing/2014/main" id="{9B33F2BA-11C5-DD75-2192-C93F5195D67C}"/>
              </a:ext>
            </a:extLst>
          </p:cNvPr>
          <p:cNvSpPr/>
          <p:nvPr/>
        </p:nvSpPr>
        <p:spPr>
          <a:xfrm>
            <a:off x="6385557" y="4223698"/>
            <a:ext cx="5105401" cy="929421"/>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Scale / multi-stakeholder governance / collective goal &amp; actions / collective monitoring</a:t>
            </a:r>
          </a:p>
        </p:txBody>
      </p:sp>
      <p:sp>
        <p:nvSpPr>
          <p:cNvPr id="34" name="Rectangle 33">
            <a:extLst>
              <a:ext uri="{FF2B5EF4-FFF2-40B4-BE49-F238E27FC236}">
                <a16:creationId xmlns:a16="http://schemas.microsoft.com/office/drawing/2014/main" id="{92A87DE4-1BD2-DADD-E14B-3AAE654A48D1}"/>
              </a:ext>
            </a:extLst>
          </p:cNvPr>
          <p:cNvSpPr/>
          <p:nvPr/>
        </p:nvSpPr>
        <p:spPr>
          <a:xfrm>
            <a:off x="1267194" y="5071622"/>
            <a:ext cx="4519363" cy="628471"/>
          </a:xfrm>
          <a:prstGeom prst="rect">
            <a:avLst/>
          </a:prstGeom>
          <a:noFill/>
          <a:ln>
            <a:noFill/>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C93A0"/>
                </a:solidFill>
                <a:effectLst/>
                <a:uLnTx/>
                <a:uFillTx/>
                <a:latin typeface="Inter" panose="02000503000000020004" pitchFamily="2" charset="0"/>
                <a:ea typeface="Inter" panose="02000503000000020004" pitchFamily="2" charset="0"/>
                <a:cs typeface="+mn-cs"/>
              </a:rPr>
              <a:t>Measure changes over time (outcomes)</a:t>
            </a:r>
          </a:p>
        </p:txBody>
      </p:sp>
      <p:sp>
        <p:nvSpPr>
          <p:cNvPr id="35" name="Rectangle 34">
            <a:extLst>
              <a:ext uri="{FF2B5EF4-FFF2-40B4-BE49-F238E27FC236}">
                <a16:creationId xmlns:a16="http://schemas.microsoft.com/office/drawing/2014/main" id="{4854C1BA-C6DB-91CD-9BA3-393401A9E7A5}"/>
              </a:ext>
            </a:extLst>
          </p:cNvPr>
          <p:cNvSpPr/>
          <p:nvPr/>
        </p:nvSpPr>
        <p:spPr>
          <a:xfrm>
            <a:off x="6971595" y="5071622"/>
            <a:ext cx="4519363" cy="628471"/>
          </a:xfrm>
          <a:prstGeom prst="rect">
            <a:avLst/>
          </a:prstGeom>
          <a:noFill/>
          <a:ln>
            <a:noFill/>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C93A0"/>
                </a:solidFill>
                <a:effectLst/>
                <a:uLnTx/>
                <a:uFillTx/>
                <a:latin typeface="Inter" panose="02000503000000020004" pitchFamily="2" charset="0"/>
                <a:ea typeface="Inter" panose="02000503000000020004" pitchFamily="2" charset="0"/>
                <a:cs typeface="+mn-cs"/>
              </a:rPr>
              <a:t>Roadmap for continual improvement</a:t>
            </a:r>
          </a:p>
        </p:txBody>
      </p:sp>
      <p:sp>
        <p:nvSpPr>
          <p:cNvPr id="36" name="Curved Up Arrow 13">
            <a:extLst>
              <a:ext uri="{FF2B5EF4-FFF2-40B4-BE49-F238E27FC236}">
                <a16:creationId xmlns:a16="http://schemas.microsoft.com/office/drawing/2014/main" id="{7281264C-413D-8A72-5661-53AA0015579C}"/>
              </a:ext>
            </a:extLst>
          </p:cNvPr>
          <p:cNvSpPr/>
          <p:nvPr/>
        </p:nvSpPr>
        <p:spPr>
          <a:xfrm rot="3142458">
            <a:off x="595019" y="5020122"/>
            <a:ext cx="841634" cy="430521"/>
          </a:xfrm>
          <a:prstGeom prst="curvedUpArrow">
            <a:avLst/>
          </a:prstGeom>
          <a:ln>
            <a:no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74937"/>
              </a:solidFill>
              <a:effectLst/>
              <a:uLnTx/>
              <a:uFillTx/>
              <a:latin typeface="Inter" panose="02000503000000020004" pitchFamily="2" charset="0"/>
              <a:ea typeface="Inter" panose="02000503000000020004" pitchFamily="2" charset="0"/>
              <a:cs typeface="+mn-cs"/>
            </a:endParaRPr>
          </a:p>
        </p:txBody>
      </p:sp>
      <p:sp>
        <p:nvSpPr>
          <p:cNvPr id="37" name="Curved Up Arrow 14">
            <a:extLst>
              <a:ext uri="{FF2B5EF4-FFF2-40B4-BE49-F238E27FC236}">
                <a16:creationId xmlns:a16="http://schemas.microsoft.com/office/drawing/2014/main" id="{464FF023-6D59-C208-ADC4-A3EDDDFF1A53}"/>
              </a:ext>
            </a:extLst>
          </p:cNvPr>
          <p:cNvSpPr/>
          <p:nvPr/>
        </p:nvSpPr>
        <p:spPr>
          <a:xfrm rot="3142458">
            <a:off x="6320197" y="5020122"/>
            <a:ext cx="841634" cy="430521"/>
          </a:xfrm>
          <a:prstGeom prst="curvedUpArrow">
            <a:avLst/>
          </a:prstGeom>
          <a:ln>
            <a:no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74937"/>
              </a:solidFill>
              <a:effectLst/>
              <a:uLnTx/>
              <a:uFillTx/>
              <a:latin typeface="Inter" panose="02000503000000020004" pitchFamily="2" charset="0"/>
              <a:ea typeface="Inter" panose="02000503000000020004" pitchFamily="2" charset="0"/>
              <a:cs typeface="+mn-cs"/>
            </a:endParaRPr>
          </a:p>
        </p:txBody>
      </p:sp>
      <p:sp>
        <p:nvSpPr>
          <p:cNvPr id="39" name="Rectangle 38">
            <a:extLst>
              <a:ext uri="{FF2B5EF4-FFF2-40B4-BE49-F238E27FC236}">
                <a16:creationId xmlns:a16="http://schemas.microsoft.com/office/drawing/2014/main" id="{BE14A0FA-9C73-6050-D226-9FB67907C582}"/>
              </a:ext>
            </a:extLst>
          </p:cNvPr>
          <p:cNvSpPr/>
          <p:nvPr/>
        </p:nvSpPr>
        <p:spPr>
          <a:xfrm>
            <a:off x="822959" y="5887817"/>
            <a:ext cx="5105401" cy="465853"/>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Indicator packages</a:t>
            </a:r>
            <a:endParaRPr kumimoji="0" lang="en-US" sz="1800" b="1"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endParaRPr>
          </a:p>
        </p:txBody>
      </p:sp>
      <p:sp>
        <p:nvSpPr>
          <p:cNvPr id="38" name="Rectangle 37">
            <a:extLst>
              <a:ext uri="{FF2B5EF4-FFF2-40B4-BE49-F238E27FC236}">
                <a16:creationId xmlns:a16="http://schemas.microsoft.com/office/drawing/2014/main" id="{527D4F1A-9B31-99DB-C95F-4A09FB9672B2}"/>
              </a:ext>
            </a:extLst>
          </p:cNvPr>
          <p:cNvSpPr/>
          <p:nvPr/>
        </p:nvSpPr>
        <p:spPr>
          <a:xfrm>
            <a:off x="711636" y="5801264"/>
            <a:ext cx="5105401" cy="465853"/>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Indicator packages</a:t>
            </a:r>
            <a:endParaRPr kumimoji="0" lang="en-US" sz="1800" b="1"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endParaRPr>
          </a:p>
        </p:txBody>
      </p:sp>
    </p:spTree>
    <p:extLst>
      <p:ext uri="{BB962C8B-B14F-4D97-AF65-F5344CB8AC3E}">
        <p14:creationId xmlns:p14="http://schemas.microsoft.com/office/powerpoint/2010/main" val="14166990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4">
          <a:extLst>
            <a:ext uri="{FF2B5EF4-FFF2-40B4-BE49-F238E27FC236}">
              <a16:creationId xmlns:a16="http://schemas.microsoft.com/office/drawing/2014/main" id="{DC2DFB25-CE35-05AF-60A6-475CE27FE3A9}"/>
            </a:ext>
          </a:extLst>
        </p:cNvPr>
        <p:cNvGrpSpPr/>
        <p:nvPr/>
      </p:nvGrpSpPr>
      <p:grpSpPr>
        <a:xfrm>
          <a:off x="0" y="0"/>
          <a:ext cx="0" cy="0"/>
          <a:chOff x="0" y="0"/>
          <a:chExt cx="0" cy="0"/>
        </a:xfrm>
      </p:grpSpPr>
      <p:sp>
        <p:nvSpPr>
          <p:cNvPr id="4" name="Rounded Rectangle 5">
            <a:extLst>
              <a:ext uri="{FF2B5EF4-FFF2-40B4-BE49-F238E27FC236}">
                <a16:creationId xmlns:a16="http://schemas.microsoft.com/office/drawing/2014/main" id="{EA529D0A-B86E-0EA5-5011-B11B344BFAAB}"/>
              </a:ext>
            </a:extLst>
          </p:cNvPr>
          <p:cNvSpPr/>
          <p:nvPr/>
        </p:nvSpPr>
        <p:spPr>
          <a:xfrm>
            <a:off x="900948" y="1443814"/>
            <a:ext cx="10442575" cy="4562475"/>
          </a:xfrm>
          <a:prstGeom prst="roundRect">
            <a:avLst/>
          </a:prstGeom>
          <a:solidFill>
            <a:srgbClr val="F3F3E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grpSp>
        <p:nvGrpSpPr>
          <p:cNvPr id="5" name="Group 4">
            <a:extLst>
              <a:ext uri="{FF2B5EF4-FFF2-40B4-BE49-F238E27FC236}">
                <a16:creationId xmlns:a16="http://schemas.microsoft.com/office/drawing/2014/main" id="{A2343640-55C5-F92D-67BD-4AF8F76DCF63}"/>
              </a:ext>
            </a:extLst>
          </p:cNvPr>
          <p:cNvGrpSpPr/>
          <p:nvPr/>
        </p:nvGrpSpPr>
        <p:grpSpPr>
          <a:xfrm>
            <a:off x="1607784" y="2115387"/>
            <a:ext cx="9156008" cy="3392400"/>
            <a:chOff x="1607784" y="1913820"/>
            <a:chExt cx="9156008" cy="3392400"/>
          </a:xfrm>
        </p:grpSpPr>
        <p:grpSp>
          <p:nvGrpSpPr>
            <p:cNvPr id="6" name="Google Shape;94;p11">
              <a:extLst>
                <a:ext uri="{FF2B5EF4-FFF2-40B4-BE49-F238E27FC236}">
                  <a16:creationId xmlns:a16="http://schemas.microsoft.com/office/drawing/2014/main" id="{68C4ED30-ED30-4B48-A50B-302EA4209D1F}"/>
                </a:ext>
              </a:extLst>
            </p:cNvPr>
            <p:cNvGrpSpPr>
              <a:grpSpLocks noChangeAspect="1"/>
            </p:cNvGrpSpPr>
            <p:nvPr/>
          </p:nvGrpSpPr>
          <p:grpSpPr>
            <a:xfrm>
              <a:off x="2168007" y="1913820"/>
              <a:ext cx="1800000" cy="1800000"/>
              <a:chOff x="304334" y="5704330"/>
              <a:chExt cx="1184275" cy="1184275"/>
            </a:xfrm>
          </p:grpSpPr>
          <p:sp>
            <p:nvSpPr>
              <p:cNvPr id="28" name="Google Shape;95;p11">
                <a:extLst>
                  <a:ext uri="{FF2B5EF4-FFF2-40B4-BE49-F238E27FC236}">
                    <a16:creationId xmlns:a16="http://schemas.microsoft.com/office/drawing/2014/main" id="{7FE72811-5ED7-767D-94F4-7900F4F047CF}"/>
                  </a:ext>
                </a:extLst>
              </p:cNvPr>
              <p:cNvSpPr/>
              <p:nvPr/>
            </p:nvSpPr>
            <p:spPr>
              <a:xfrm>
                <a:off x="304334" y="5704330"/>
                <a:ext cx="1184275" cy="1184275"/>
              </a:xfrm>
              <a:custGeom>
                <a:avLst/>
                <a:gdLst/>
                <a:ahLst/>
                <a:cxnLst/>
                <a:rect l="l" t="t" r="r" b="b"/>
                <a:pathLst>
                  <a:path w="1184275" h="1184275" extrusionOk="0">
                    <a:moveTo>
                      <a:pt x="592122" y="0"/>
                    </a:moveTo>
                    <a:lnTo>
                      <a:pt x="543559" y="1962"/>
                    </a:lnTo>
                    <a:lnTo>
                      <a:pt x="496077" y="7749"/>
                    </a:lnTo>
                    <a:lnTo>
                      <a:pt x="449828" y="17208"/>
                    </a:lnTo>
                    <a:lnTo>
                      <a:pt x="404965" y="30186"/>
                    </a:lnTo>
                    <a:lnTo>
                      <a:pt x="361641" y="46531"/>
                    </a:lnTo>
                    <a:lnTo>
                      <a:pt x="320007" y="66091"/>
                    </a:lnTo>
                    <a:lnTo>
                      <a:pt x="280217" y="88713"/>
                    </a:lnTo>
                    <a:lnTo>
                      <a:pt x="242422" y="114245"/>
                    </a:lnTo>
                    <a:lnTo>
                      <a:pt x="206775" y="142534"/>
                    </a:lnTo>
                    <a:lnTo>
                      <a:pt x="173428" y="173428"/>
                    </a:lnTo>
                    <a:lnTo>
                      <a:pt x="142534" y="206775"/>
                    </a:lnTo>
                    <a:lnTo>
                      <a:pt x="114245" y="242422"/>
                    </a:lnTo>
                    <a:lnTo>
                      <a:pt x="88713" y="280217"/>
                    </a:lnTo>
                    <a:lnTo>
                      <a:pt x="66091" y="320007"/>
                    </a:lnTo>
                    <a:lnTo>
                      <a:pt x="46531" y="361641"/>
                    </a:lnTo>
                    <a:lnTo>
                      <a:pt x="30186" y="404965"/>
                    </a:lnTo>
                    <a:lnTo>
                      <a:pt x="17208" y="449828"/>
                    </a:lnTo>
                    <a:lnTo>
                      <a:pt x="7749" y="496077"/>
                    </a:lnTo>
                    <a:lnTo>
                      <a:pt x="1962" y="543559"/>
                    </a:lnTo>
                    <a:lnTo>
                      <a:pt x="0" y="592122"/>
                    </a:lnTo>
                    <a:lnTo>
                      <a:pt x="1962" y="640686"/>
                    </a:lnTo>
                    <a:lnTo>
                      <a:pt x="7749" y="688168"/>
                    </a:lnTo>
                    <a:lnTo>
                      <a:pt x="17208" y="734417"/>
                    </a:lnTo>
                    <a:lnTo>
                      <a:pt x="30186" y="779279"/>
                    </a:lnTo>
                    <a:lnTo>
                      <a:pt x="46531" y="822604"/>
                    </a:lnTo>
                    <a:lnTo>
                      <a:pt x="66091" y="864237"/>
                    </a:lnTo>
                    <a:lnTo>
                      <a:pt x="88713" y="904028"/>
                    </a:lnTo>
                    <a:lnTo>
                      <a:pt x="114245" y="941823"/>
                    </a:lnTo>
                    <a:lnTo>
                      <a:pt x="142534" y="977470"/>
                    </a:lnTo>
                    <a:lnTo>
                      <a:pt x="173428" y="1010817"/>
                    </a:lnTo>
                    <a:lnTo>
                      <a:pt x="206775" y="1041711"/>
                    </a:lnTo>
                    <a:lnTo>
                      <a:pt x="242422" y="1070000"/>
                    </a:lnTo>
                    <a:lnTo>
                      <a:pt x="280217" y="1095532"/>
                    </a:lnTo>
                    <a:lnTo>
                      <a:pt x="320007" y="1118154"/>
                    </a:lnTo>
                    <a:lnTo>
                      <a:pt x="361641" y="1137713"/>
                    </a:lnTo>
                    <a:lnTo>
                      <a:pt x="404965" y="1154059"/>
                    </a:lnTo>
                    <a:lnTo>
                      <a:pt x="449828" y="1167037"/>
                    </a:lnTo>
                    <a:lnTo>
                      <a:pt x="496077" y="1176495"/>
                    </a:lnTo>
                    <a:lnTo>
                      <a:pt x="543559" y="1182282"/>
                    </a:lnTo>
                    <a:lnTo>
                      <a:pt x="592122" y="1184245"/>
                    </a:lnTo>
                    <a:lnTo>
                      <a:pt x="640686" y="1182282"/>
                    </a:lnTo>
                    <a:lnTo>
                      <a:pt x="688168" y="1176495"/>
                    </a:lnTo>
                    <a:lnTo>
                      <a:pt x="734417" y="1167037"/>
                    </a:lnTo>
                    <a:lnTo>
                      <a:pt x="779279" y="1154059"/>
                    </a:lnTo>
                    <a:lnTo>
                      <a:pt x="822604" y="1137713"/>
                    </a:lnTo>
                    <a:lnTo>
                      <a:pt x="864237" y="1118154"/>
                    </a:lnTo>
                    <a:lnTo>
                      <a:pt x="904028" y="1095532"/>
                    </a:lnTo>
                    <a:lnTo>
                      <a:pt x="941823" y="1070000"/>
                    </a:lnTo>
                    <a:lnTo>
                      <a:pt x="977470" y="1041711"/>
                    </a:lnTo>
                    <a:lnTo>
                      <a:pt x="1010817" y="1010817"/>
                    </a:lnTo>
                    <a:lnTo>
                      <a:pt x="1041711" y="977470"/>
                    </a:lnTo>
                    <a:lnTo>
                      <a:pt x="1070000" y="941823"/>
                    </a:lnTo>
                    <a:lnTo>
                      <a:pt x="1095532" y="904028"/>
                    </a:lnTo>
                    <a:lnTo>
                      <a:pt x="1118154" y="864237"/>
                    </a:lnTo>
                    <a:lnTo>
                      <a:pt x="1137713" y="822604"/>
                    </a:lnTo>
                    <a:lnTo>
                      <a:pt x="1154059" y="779279"/>
                    </a:lnTo>
                    <a:lnTo>
                      <a:pt x="1167037" y="734417"/>
                    </a:lnTo>
                    <a:lnTo>
                      <a:pt x="1176495" y="688168"/>
                    </a:lnTo>
                    <a:lnTo>
                      <a:pt x="1182282" y="640686"/>
                    </a:lnTo>
                    <a:lnTo>
                      <a:pt x="1184245" y="592122"/>
                    </a:lnTo>
                    <a:lnTo>
                      <a:pt x="1182282" y="543559"/>
                    </a:lnTo>
                    <a:lnTo>
                      <a:pt x="1176495" y="496077"/>
                    </a:lnTo>
                    <a:lnTo>
                      <a:pt x="1167037" y="449828"/>
                    </a:lnTo>
                    <a:lnTo>
                      <a:pt x="1154059" y="404965"/>
                    </a:lnTo>
                    <a:lnTo>
                      <a:pt x="1137713" y="361641"/>
                    </a:lnTo>
                    <a:lnTo>
                      <a:pt x="1118154" y="320007"/>
                    </a:lnTo>
                    <a:lnTo>
                      <a:pt x="1095532" y="280217"/>
                    </a:lnTo>
                    <a:lnTo>
                      <a:pt x="1070000" y="242422"/>
                    </a:lnTo>
                    <a:lnTo>
                      <a:pt x="1041711" y="206775"/>
                    </a:lnTo>
                    <a:lnTo>
                      <a:pt x="1010817" y="173428"/>
                    </a:lnTo>
                    <a:lnTo>
                      <a:pt x="977470" y="142534"/>
                    </a:lnTo>
                    <a:lnTo>
                      <a:pt x="941823" y="114245"/>
                    </a:lnTo>
                    <a:lnTo>
                      <a:pt x="904028" y="88713"/>
                    </a:lnTo>
                    <a:lnTo>
                      <a:pt x="864237" y="66091"/>
                    </a:lnTo>
                    <a:lnTo>
                      <a:pt x="822604" y="46531"/>
                    </a:lnTo>
                    <a:lnTo>
                      <a:pt x="779279" y="30186"/>
                    </a:lnTo>
                    <a:lnTo>
                      <a:pt x="734417" y="17208"/>
                    </a:lnTo>
                    <a:lnTo>
                      <a:pt x="688168" y="7749"/>
                    </a:lnTo>
                    <a:lnTo>
                      <a:pt x="640686" y="1962"/>
                    </a:lnTo>
                    <a:lnTo>
                      <a:pt x="592122" y="0"/>
                    </a:lnTo>
                    <a:close/>
                  </a:path>
                </a:pathLst>
              </a:custGeom>
              <a:solidFill>
                <a:srgbClr val="064937"/>
              </a:solidFill>
              <a:ln>
                <a:noFill/>
              </a:ln>
            </p:spPr>
            <p:txBody>
              <a:bodyPr spcFirstLastPara="1" wrap="square" lIns="0" tIns="0" rIns="0" bIns="0" anchor="t" anchorCtr="0">
                <a:noAutofit/>
              </a:bodyPr>
              <a:lstStyle/>
              <a:p>
                <a:endParaRPr>
                  <a:solidFill>
                    <a:srgbClr val="074937"/>
                  </a:solidFill>
                  <a:latin typeface="Inter" panose="02000503000000020004" pitchFamily="2" charset="0"/>
                </a:endParaRPr>
              </a:p>
            </p:txBody>
          </p:sp>
          <p:sp>
            <p:nvSpPr>
              <p:cNvPr id="29" name="Google Shape;96;p11">
                <a:extLst>
                  <a:ext uri="{FF2B5EF4-FFF2-40B4-BE49-F238E27FC236}">
                    <a16:creationId xmlns:a16="http://schemas.microsoft.com/office/drawing/2014/main" id="{F2367579-CF61-7C0D-11A7-3DB735208BD7}"/>
                  </a:ext>
                </a:extLst>
              </p:cNvPr>
              <p:cNvSpPr/>
              <p:nvPr/>
            </p:nvSpPr>
            <p:spPr>
              <a:xfrm>
                <a:off x="518055" y="5987603"/>
                <a:ext cx="715644" cy="610234"/>
              </a:xfrm>
              <a:custGeom>
                <a:avLst/>
                <a:gdLst/>
                <a:ahLst/>
                <a:cxnLst/>
                <a:rect l="l" t="t" r="r" b="b"/>
                <a:pathLst>
                  <a:path w="715644" h="610234" extrusionOk="0">
                    <a:moveTo>
                      <a:pt x="715548" y="0"/>
                    </a:moveTo>
                    <a:lnTo>
                      <a:pt x="715548" y="557814"/>
                    </a:lnTo>
                    <a:lnTo>
                      <a:pt x="711436" y="578191"/>
                    </a:lnTo>
                    <a:lnTo>
                      <a:pt x="700220" y="594829"/>
                    </a:lnTo>
                    <a:lnTo>
                      <a:pt x="683582" y="606045"/>
                    </a:lnTo>
                    <a:lnTo>
                      <a:pt x="663205" y="610157"/>
                    </a:lnTo>
                    <a:lnTo>
                      <a:pt x="0" y="610157"/>
                    </a:lnTo>
                    <a:lnTo>
                      <a:pt x="0" y="58073"/>
                    </a:lnTo>
                    <a:lnTo>
                      <a:pt x="596214" y="58073"/>
                    </a:lnTo>
                  </a:path>
                </a:pathLst>
              </a:custGeom>
              <a:noFill/>
              <a:ln w="21450" cap="flat" cmpd="sng">
                <a:solidFill>
                  <a:srgbClr val="FFFFFF"/>
                </a:solidFill>
                <a:prstDash val="solid"/>
                <a:round/>
                <a:headEnd type="none" w="sm" len="sm"/>
                <a:tailEnd type="none" w="sm" len="sm"/>
              </a:ln>
            </p:spPr>
            <p:txBody>
              <a:bodyPr spcFirstLastPara="1" wrap="square" lIns="0" tIns="0" rIns="0" bIns="0" anchor="t" anchorCtr="0">
                <a:noAutofit/>
              </a:bodyPr>
              <a:lstStyle/>
              <a:p>
                <a:endParaRPr>
                  <a:solidFill>
                    <a:srgbClr val="074937"/>
                  </a:solidFill>
                  <a:latin typeface="Inter" panose="02000503000000020004" pitchFamily="2" charset="0"/>
                </a:endParaRPr>
              </a:p>
            </p:txBody>
          </p:sp>
          <p:sp>
            <p:nvSpPr>
              <p:cNvPr id="30" name="Google Shape;97;p11">
                <a:extLst>
                  <a:ext uri="{FF2B5EF4-FFF2-40B4-BE49-F238E27FC236}">
                    <a16:creationId xmlns:a16="http://schemas.microsoft.com/office/drawing/2014/main" id="{1235B78D-B051-E9A5-D2C6-984B973E089F}"/>
                  </a:ext>
                </a:extLst>
              </p:cNvPr>
              <p:cNvSpPr/>
              <p:nvPr/>
            </p:nvSpPr>
            <p:spPr>
              <a:xfrm>
                <a:off x="1114269" y="5929527"/>
                <a:ext cx="119380" cy="615950"/>
              </a:xfrm>
              <a:custGeom>
                <a:avLst/>
                <a:gdLst/>
                <a:ahLst/>
                <a:cxnLst/>
                <a:rect l="l" t="t" r="r" b="b"/>
                <a:pathLst>
                  <a:path w="119380" h="615950" extrusionOk="0">
                    <a:moveTo>
                      <a:pt x="119334" y="615888"/>
                    </a:moveTo>
                    <a:lnTo>
                      <a:pt x="114770" y="593284"/>
                    </a:lnTo>
                    <a:lnTo>
                      <a:pt x="102324" y="574825"/>
                    </a:lnTo>
                    <a:lnTo>
                      <a:pt x="83864" y="562378"/>
                    </a:lnTo>
                    <a:lnTo>
                      <a:pt x="61260" y="557814"/>
                    </a:lnTo>
                    <a:lnTo>
                      <a:pt x="0" y="557814"/>
                    </a:lnTo>
                    <a:lnTo>
                      <a:pt x="0" y="0"/>
                    </a:lnTo>
                    <a:lnTo>
                      <a:pt x="61260" y="0"/>
                    </a:lnTo>
                    <a:lnTo>
                      <a:pt x="83864" y="4564"/>
                    </a:lnTo>
                    <a:lnTo>
                      <a:pt x="102324" y="17010"/>
                    </a:lnTo>
                    <a:lnTo>
                      <a:pt x="114770" y="35469"/>
                    </a:lnTo>
                    <a:lnTo>
                      <a:pt x="119334" y="58073"/>
                    </a:lnTo>
                  </a:path>
                </a:pathLst>
              </a:custGeom>
              <a:noFill/>
              <a:ln w="21450" cap="flat" cmpd="sng">
                <a:solidFill>
                  <a:srgbClr val="FFFFFF"/>
                </a:solidFill>
                <a:prstDash val="solid"/>
                <a:round/>
                <a:headEnd type="none" w="sm" len="sm"/>
                <a:tailEnd type="none" w="sm" len="sm"/>
              </a:ln>
            </p:spPr>
            <p:txBody>
              <a:bodyPr spcFirstLastPara="1" wrap="square" lIns="0" tIns="0" rIns="0" bIns="0" anchor="t" anchorCtr="0">
                <a:noAutofit/>
              </a:bodyPr>
              <a:lstStyle/>
              <a:p>
                <a:endParaRPr>
                  <a:solidFill>
                    <a:srgbClr val="074937"/>
                  </a:solidFill>
                  <a:latin typeface="Inter" panose="02000503000000020004" pitchFamily="2" charset="0"/>
                </a:endParaRPr>
              </a:p>
            </p:txBody>
          </p:sp>
          <p:sp>
            <p:nvSpPr>
              <p:cNvPr id="31" name="Google Shape;98;p11">
                <a:extLst>
                  <a:ext uri="{FF2B5EF4-FFF2-40B4-BE49-F238E27FC236}">
                    <a16:creationId xmlns:a16="http://schemas.microsoft.com/office/drawing/2014/main" id="{FD25B8A2-5ECD-A717-CBAF-114FF8D5E7B6}"/>
                  </a:ext>
                </a:extLst>
              </p:cNvPr>
              <p:cNvSpPr/>
              <p:nvPr/>
            </p:nvSpPr>
            <p:spPr>
              <a:xfrm>
                <a:off x="733203" y="6106475"/>
                <a:ext cx="204469" cy="311785"/>
              </a:xfrm>
              <a:custGeom>
                <a:avLst/>
                <a:gdLst/>
                <a:ahLst/>
                <a:cxnLst/>
                <a:rect l="l" t="t" r="r" b="b"/>
                <a:pathLst>
                  <a:path w="204469" h="311785" extrusionOk="0">
                    <a:moveTo>
                      <a:pt x="176663" y="160202"/>
                    </a:moveTo>
                    <a:lnTo>
                      <a:pt x="192203" y="148529"/>
                    </a:lnTo>
                    <a:lnTo>
                      <a:pt x="199506" y="139505"/>
                    </a:lnTo>
                    <a:lnTo>
                      <a:pt x="200482" y="128510"/>
                    </a:lnTo>
                    <a:lnTo>
                      <a:pt x="197042" y="110924"/>
                    </a:lnTo>
                    <a:lnTo>
                      <a:pt x="187345" y="90916"/>
                    </a:lnTo>
                    <a:lnTo>
                      <a:pt x="173317" y="79588"/>
                    </a:lnTo>
                    <a:lnTo>
                      <a:pt x="160693" y="74547"/>
                    </a:lnTo>
                    <a:lnTo>
                      <a:pt x="155211" y="73398"/>
                    </a:lnTo>
                    <a:lnTo>
                      <a:pt x="159645" y="58519"/>
                    </a:lnTo>
                    <a:lnTo>
                      <a:pt x="136882" y="9655"/>
                    </a:lnTo>
                    <a:lnTo>
                      <a:pt x="89737" y="0"/>
                    </a:lnTo>
                    <a:lnTo>
                      <a:pt x="79650" y="2378"/>
                    </a:lnTo>
                    <a:lnTo>
                      <a:pt x="72407" y="9517"/>
                    </a:lnTo>
                    <a:lnTo>
                      <a:pt x="64009" y="23614"/>
                    </a:lnTo>
                    <a:lnTo>
                      <a:pt x="57216" y="41820"/>
                    </a:lnTo>
                    <a:lnTo>
                      <a:pt x="55851" y="57774"/>
                    </a:lnTo>
                    <a:lnTo>
                      <a:pt x="57099" y="69095"/>
                    </a:lnTo>
                    <a:lnTo>
                      <a:pt x="58140" y="73398"/>
                    </a:lnTo>
                    <a:lnTo>
                      <a:pt x="38171" y="76234"/>
                    </a:lnTo>
                    <a:lnTo>
                      <a:pt x="27157" y="81088"/>
                    </a:lnTo>
                    <a:lnTo>
                      <a:pt x="21177" y="91479"/>
                    </a:lnTo>
                    <a:lnTo>
                      <a:pt x="16309" y="110924"/>
                    </a:lnTo>
                    <a:lnTo>
                      <a:pt x="16675" y="131235"/>
                    </a:lnTo>
                    <a:lnTo>
                      <a:pt x="23993" y="146774"/>
                    </a:lnTo>
                    <a:lnTo>
                      <a:pt x="32564" y="156706"/>
                    </a:lnTo>
                    <a:lnTo>
                      <a:pt x="36688" y="160202"/>
                    </a:lnTo>
                    <a:lnTo>
                      <a:pt x="10763" y="179495"/>
                    </a:lnTo>
                    <a:lnTo>
                      <a:pt x="0" y="195772"/>
                    </a:lnTo>
                    <a:lnTo>
                      <a:pt x="2490" y="217896"/>
                    </a:lnTo>
                    <a:lnTo>
                      <a:pt x="16324" y="254729"/>
                    </a:lnTo>
                    <a:lnTo>
                      <a:pt x="34694" y="282229"/>
                    </a:lnTo>
                    <a:lnTo>
                      <a:pt x="59565" y="299614"/>
                    </a:lnTo>
                    <a:lnTo>
                      <a:pt x="85402" y="308706"/>
                    </a:lnTo>
                    <a:lnTo>
                      <a:pt x="106668" y="311332"/>
                    </a:lnTo>
                    <a:lnTo>
                      <a:pt x="127943" y="308706"/>
                    </a:lnTo>
                    <a:lnTo>
                      <a:pt x="153784" y="299614"/>
                    </a:lnTo>
                    <a:lnTo>
                      <a:pt x="178657" y="282229"/>
                    </a:lnTo>
                    <a:lnTo>
                      <a:pt x="197027" y="254729"/>
                    </a:lnTo>
                    <a:lnTo>
                      <a:pt x="204460" y="213442"/>
                    </a:lnTo>
                    <a:lnTo>
                      <a:pt x="196280" y="183895"/>
                    </a:lnTo>
                    <a:lnTo>
                      <a:pt x="183383" y="166133"/>
                    </a:lnTo>
                    <a:lnTo>
                      <a:pt x="176663" y="160202"/>
                    </a:lnTo>
                    <a:close/>
                  </a:path>
                </a:pathLst>
              </a:custGeom>
              <a:noFill/>
              <a:ln w="21450" cap="flat" cmpd="sng">
                <a:solidFill>
                  <a:srgbClr val="FFFFFF"/>
                </a:solidFill>
                <a:prstDash val="solid"/>
                <a:round/>
                <a:headEnd type="none" w="sm" len="sm"/>
                <a:tailEnd type="none" w="sm" len="sm"/>
              </a:ln>
            </p:spPr>
            <p:txBody>
              <a:bodyPr spcFirstLastPara="1" wrap="square" lIns="0" tIns="0" rIns="0" bIns="0" anchor="t" anchorCtr="0">
                <a:noAutofit/>
              </a:bodyPr>
              <a:lstStyle/>
              <a:p>
                <a:endParaRPr>
                  <a:solidFill>
                    <a:srgbClr val="074937"/>
                  </a:solidFill>
                  <a:latin typeface="Inter" panose="02000503000000020004" pitchFamily="2" charset="0"/>
                </a:endParaRPr>
              </a:p>
            </p:txBody>
          </p:sp>
          <p:sp>
            <p:nvSpPr>
              <p:cNvPr id="32" name="Google Shape;99;p11">
                <a:extLst>
                  <a:ext uri="{FF2B5EF4-FFF2-40B4-BE49-F238E27FC236}">
                    <a16:creationId xmlns:a16="http://schemas.microsoft.com/office/drawing/2014/main" id="{5C8B1192-EC2C-DAA8-D962-5FB3B0AB83F0}"/>
                  </a:ext>
                </a:extLst>
              </p:cNvPr>
              <p:cNvSpPr/>
              <p:nvPr/>
            </p:nvSpPr>
            <p:spPr>
              <a:xfrm>
                <a:off x="839878" y="6263647"/>
                <a:ext cx="0" cy="236220"/>
              </a:xfrm>
              <a:custGeom>
                <a:avLst/>
                <a:gdLst/>
                <a:ahLst/>
                <a:cxnLst/>
                <a:rect l="l" t="t" r="r" b="b"/>
                <a:pathLst>
                  <a:path w="120000" h="236220" extrusionOk="0">
                    <a:moveTo>
                      <a:pt x="0" y="0"/>
                    </a:moveTo>
                    <a:lnTo>
                      <a:pt x="0" y="235850"/>
                    </a:lnTo>
                  </a:path>
                </a:pathLst>
              </a:custGeom>
              <a:noFill/>
              <a:ln w="21450" cap="flat" cmpd="sng">
                <a:solidFill>
                  <a:srgbClr val="FFFFFF"/>
                </a:solidFill>
                <a:prstDash val="solid"/>
                <a:round/>
                <a:headEnd type="none" w="sm" len="sm"/>
                <a:tailEnd type="none" w="sm" len="sm"/>
              </a:ln>
            </p:spPr>
            <p:txBody>
              <a:bodyPr spcFirstLastPara="1" wrap="square" lIns="0" tIns="0" rIns="0" bIns="0" anchor="t" anchorCtr="0">
                <a:noAutofit/>
              </a:bodyPr>
              <a:lstStyle/>
              <a:p>
                <a:endParaRPr>
                  <a:solidFill>
                    <a:srgbClr val="074937"/>
                  </a:solidFill>
                  <a:latin typeface="Inter" panose="02000503000000020004" pitchFamily="2" charset="0"/>
                </a:endParaRPr>
              </a:p>
            </p:txBody>
          </p:sp>
          <p:sp>
            <p:nvSpPr>
              <p:cNvPr id="33" name="Google Shape;100;p11">
                <a:extLst>
                  <a:ext uri="{FF2B5EF4-FFF2-40B4-BE49-F238E27FC236}">
                    <a16:creationId xmlns:a16="http://schemas.microsoft.com/office/drawing/2014/main" id="{38D5C463-77C3-09EF-25C8-724E23DDEA56}"/>
                  </a:ext>
                </a:extLst>
              </p:cNvPr>
              <p:cNvSpPr/>
              <p:nvPr/>
            </p:nvSpPr>
            <p:spPr>
              <a:xfrm>
                <a:off x="636483" y="6182271"/>
                <a:ext cx="106679" cy="240664"/>
              </a:xfrm>
              <a:custGeom>
                <a:avLst/>
                <a:gdLst/>
                <a:ahLst/>
                <a:cxnLst/>
                <a:rect l="l" t="t" r="r" b="b"/>
                <a:pathLst>
                  <a:path w="106679" h="240664" extrusionOk="0">
                    <a:moveTo>
                      <a:pt x="89562" y="8488"/>
                    </a:moveTo>
                    <a:lnTo>
                      <a:pt x="83218" y="3064"/>
                    </a:lnTo>
                    <a:lnTo>
                      <a:pt x="76507" y="0"/>
                    </a:lnTo>
                    <a:lnTo>
                      <a:pt x="69535" y="0"/>
                    </a:lnTo>
                    <a:lnTo>
                      <a:pt x="42470" y="15641"/>
                    </a:lnTo>
                    <a:lnTo>
                      <a:pt x="20367" y="55030"/>
                    </a:lnTo>
                    <a:lnTo>
                      <a:pt x="5465" y="106862"/>
                    </a:lnTo>
                    <a:lnTo>
                      <a:pt x="0" y="159833"/>
                    </a:lnTo>
                    <a:lnTo>
                      <a:pt x="5465" y="200407"/>
                    </a:lnTo>
                    <a:lnTo>
                      <a:pt x="20367" y="224965"/>
                    </a:lnTo>
                    <a:lnTo>
                      <a:pt x="42470" y="237080"/>
                    </a:lnTo>
                    <a:lnTo>
                      <a:pt x="69535" y="240324"/>
                    </a:lnTo>
                    <a:lnTo>
                      <a:pt x="79485" y="239970"/>
                    </a:lnTo>
                    <a:lnTo>
                      <a:pt x="89001" y="238805"/>
                    </a:lnTo>
                    <a:lnTo>
                      <a:pt x="97984" y="236672"/>
                    </a:lnTo>
                    <a:lnTo>
                      <a:pt x="106340" y="233413"/>
                    </a:lnTo>
                  </a:path>
                </a:pathLst>
              </a:custGeom>
              <a:noFill/>
              <a:ln w="21450" cap="flat" cmpd="sng">
                <a:solidFill>
                  <a:srgbClr val="FFFFFF"/>
                </a:solidFill>
                <a:prstDash val="solid"/>
                <a:round/>
                <a:headEnd type="none" w="sm" len="sm"/>
                <a:tailEnd type="none" w="sm" len="sm"/>
              </a:ln>
            </p:spPr>
            <p:txBody>
              <a:bodyPr spcFirstLastPara="1" wrap="square" lIns="0" tIns="0" rIns="0" bIns="0" anchor="t" anchorCtr="0">
                <a:noAutofit/>
              </a:bodyPr>
              <a:lstStyle/>
              <a:p>
                <a:endParaRPr>
                  <a:solidFill>
                    <a:srgbClr val="074937"/>
                  </a:solidFill>
                  <a:latin typeface="Inter" panose="02000503000000020004" pitchFamily="2" charset="0"/>
                </a:endParaRPr>
              </a:p>
            </p:txBody>
          </p:sp>
          <p:sp>
            <p:nvSpPr>
              <p:cNvPr id="34" name="Google Shape;101;p11">
                <a:extLst>
                  <a:ext uri="{FF2B5EF4-FFF2-40B4-BE49-F238E27FC236}">
                    <a16:creationId xmlns:a16="http://schemas.microsoft.com/office/drawing/2014/main" id="{3DA5BE3A-3622-23FC-61F7-CC8B496BFF5C}"/>
                  </a:ext>
                </a:extLst>
              </p:cNvPr>
              <p:cNvSpPr/>
              <p:nvPr/>
            </p:nvSpPr>
            <p:spPr>
              <a:xfrm>
                <a:off x="936934" y="6182271"/>
                <a:ext cx="106680" cy="240664"/>
              </a:xfrm>
              <a:custGeom>
                <a:avLst/>
                <a:gdLst/>
                <a:ahLst/>
                <a:cxnLst/>
                <a:rect l="l" t="t" r="r" b="b"/>
                <a:pathLst>
                  <a:path w="106680" h="240664" extrusionOk="0">
                    <a:moveTo>
                      <a:pt x="16778" y="8488"/>
                    </a:moveTo>
                    <a:lnTo>
                      <a:pt x="23122" y="3064"/>
                    </a:lnTo>
                    <a:lnTo>
                      <a:pt x="29833" y="0"/>
                    </a:lnTo>
                    <a:lnTo>
                      <a:pt x="36805" y="0"/>
                    </a:lnTo>
                    <a:lnTo>
                      <a:pt x="63870" y="15641"/>
                    </a:lnTo>
                    <a:lnTo>
                      <a:pt x="85972" y="55030"/>
                    </a:lnTo>
                    <a:lnTo>
                      <a:pt x="100875" y="106862"/>
                    </a:lnTo>
                    <a:lnTo>
                      <a:pt x="106340" y="159833"/>
                    </a:lnTo>
                    <a:lnTo>
                      <a:pt x="100875" y="200407"/>
                    </a:lnTo>
                    <a:lnTo>
                      <a:pt x="85972" y="224965"/>
                    </a:lnTo>
                    <a:lnTo>
                      <a:pt x="63870" y="237080"/>
                    </a:lnTo>
                    <a:lnTo>
                      <a:pt x="36805" y="240324"/>
                    </a:lnTo>
                    <a:lnTo>
                      <a:pt x="26855" y="239970"/>
                    </a:lnTo>
                    <a:lnTo>
                      <a:pt x="17339" y="238805"/>
                    </a:lnTo>
                    <a:lnTo>
                      <a:pt x="8356" y="236672"/>
                    </a:lnTo>
                    <a:lnTo>
                      <a:pt x="0" y="233413"/>
                    </a:lnTo>
                  </a:path>
                </a:pathLst>
              </a:custGeom>
              <a:noFill/>
              <a:ln w="21450" cap="flat" cmpd="sng">
                <a:solidFill>
                  <a:srgbClr val="FFFFFF"/>
                </a:solidFill>
                <a:prstDash val="solid"/>
                <a:round/>
                <a:headEnd type="none" w="sm" len="sm"/>
                <a:tailEnd type="none" w="sm" len="sm"/>
              </a:ln>
            </p:spPr>
            <p:txBody>
              <a:bodyPr spcFirstLastPara="1" wrap="square" lIns="0" tIns="0" rIns="0" bIns="0" anchor="t" anchorCtr="0">
                <a:noAutofit/>
              </a:bodyPr>
              <a:lstStyle/>
              <a:p>
                <a:endParaRPr>
                  <a:solidFill>
                    <a:srgbClr val="074937"/>
                  </a:solidFill>
                  <a:latin typeface="Inter" panose="02000503000000020004" pitchFamily="2" charset="0"/>
                </a:endParaRPr>
              </a:p>
            </p:txBody>
          </p:sp>
          <p:sp>
            <p:nvSpPr>
              <p:cNvPr id="35" name="Google Shape;102;p11">
                <a:extLst>
                  <a:ext uri="{FF2B5EF4-FFF2-40B4-BE49-F238E27FC236}">
                    <a16:creationId xmlns:a16="http://schemas.microsoft.com/office/drawing/2014/main" id="{305EA90F-E859-53B7-5BDF-3229D5F2514B}"/>
                  </a:ext>
                </a:extLst>
              </p:cNvPr>
              <p:cNvSpPr/>
              <p:nvPr/>
            </p:nvSpPr>
            <p:spPr>
              <a:xfrm>
                <a:off x="706023" y="6330524"/>
                <a:ext cx="0" cy="169545"/>
              </a:xfrm>
              <a:custGeom>
                <a:avLst/>
                <a:gdLst/>
                <a:ahLst/>
                <a:cxnLst/>
                <a:rect l="l" t="t" r="r" b="b"/>
                <a:pathLst>
                  <a:path w="120000" h="169545" extrusionOk="0">
                    <a:moveTo>
                      <a:pt x="0" y="0"/>
                    </a:moveTo>
                    <a:lnTo>
                      <a:pt x="0" y="168980"/>
                    </a:lnTo>
                  </a:path>
                </a:pathLst>
              </a:custGeom>
              <a:noFill/>
              <a:ln w="21450" cap="flat" cmpd="sng">
                <a:solidFill>
                  <a:srgbClr val="FFFFFF"/>
                </a:solidFill>
                <a:prstDash val="solid"/>
                <a:round/>
                <a:headEnd type="none" w="sm" len="sm"/>
                <a:tailEnd type="none" w="sm" len="sm"/>
              </a:ln>
            </p:spPr>
            <p:txBody>
              <a:bodyPr spcFirstLastPara="1" wrap="square" lIns="0" tIns="0" rIns="0" bIns="0" anchor="t" anchorCtr="0">
                <a:noAutofit/>
              </a:bodyPr>
              <a:lstStyle/>
              <a:p>
                <a:endParaRPr>
                  <a:solidFill>
                    <a:srgbClr val="074937"/>
                  </a:solidFill>
                  <a:latin typeface="Inter" panose="02000503000000020004" pitchFamily="2" charset="0"/>
                </a:endParaRPr>
              </a:p>
            </p:txBody>
          </p:sp>
          <p:sp>
            <p:nvSpPr>
              <p:cNvPr id="36" name="Google Shape;103;p11">
                <a:extLst>
                  <a:ext uri="{FF2B5EF4-FFF2-40B4-BE49-F238E27FC236}">
                    <a16:creationId xmlns:a16="http://schemas.microsoft.com/office/drawing/2014/main" id="{21B3F07D-D9B3-D116-8C43-F155F6ABA0EF}"/>
                  </a:ext>
                </a:extLst>
              </p:cNvPr>
              <p:cNvSpPr/>
              <p:nvPr/>
            </p:nvSpPr>
            <p:spPr>
              <a:xfrm>
                <a:off x="973733" y="6330524"/>
                <a:ext cx="0" cy="169545"/>
              </a:xfrm>
              <a:custGeom>
                <a:avLst/>
                <a:gdLst/>
                <a:ahLst/>
                <a:cxnLst/>
                <a:rect l="l" t="t" r="r" b="b"/>
                <a:pathLst>
                  <a:path w="120000" h="169545" extrusionOk="0">
                    <a:moveTo>
                      <a:pt x="0" y="0"/>
                    </a:moveTo>
                    <a:lnTo>
                      <a:pt x="0" y="168980"/>
                    </a:lnTo>
                  </a:path>
                </a:pathLst>
              </a:custGeom>
              <a:noFill/>
              <a:ln w="21450" cap="flat" cmpd="sng">
                <a:solidFill>
                  <a:srgbClr val="FFFFFF"/>
                </a:solidFill>
                <a:prstDash val="solid"/>
                <a:round/>
                <a:headEnd type="none" w="sm" len="sm"/>
                <a:tailEnd type="none" w="sm" len="sm"/>
              </a:ln>
            </p:spPr>
            <p:txBody>
              <a:bodyPr spcFirstLastPara="1" wrap="square" lIns="0" tIns="0" rIns="0" bIns="0" anchor="t" anchorCtr="0">
                <a:noAutofit/>
              </a:bodyPr>
              <a:lstStyle/>
              <a:p>
                <a:endParaRPr>
                  <a:solidFill>
                    <a:srgbClr val="074937"/>
                  </a:solidFill>
                  <a:latin typeface="Inter" panose="02000503000000020004" pitchFamily="2" charset="0"/>
                </a:endParaRPr>
              </a:p>
            </p:txBody>
          </p:sp>
          <p:sp>
            <p:nvSpPr>
              <p:cNvPr id="37" name="Google Shape;104;p11">
                <a:extLst>
                  <a:ext uri="{FF2B5EF4-FFF2-40B4-BE49-F238E27FC236}">
                    <a16:creationId xmlns:a16="http://schemas.microsoft.com/office/drawing/2014/main" id="{457FE2FB-98D0-7FC0-19BB-FDFE736DD686}"/>
                  </a:ext>
                </a:extLst>
              </p:cNvPr>
              <p:cNvSpPr/>
              <p:nvPr/>
            </p:nvSpPr>
            <p:spPr>
              <a:xfrm>
                <a:off x="648219" y="6499500"/>
                <a:ext cx="383540" cy="0"/>
              </a:xfrm>
              <a:custGeom>
                <a:avLst/>
                <a:gdLst/>
                <a:ahLst/>
                <a:cxnLst/>
                <a:rect l="l" t="t" r="r" b="b"/>
                <a:pathLst>
                  <a:path w="383540" h="120000" extrusionOk="0">
                    <a:moveTo>
                      <a:pt x="0" y="0"/>
                    </a:moveTo>
                    <a:lnTo>
                      <a:pt x="383317" y="0"/>
                    </a:lnTo>
                  </a:path>
                </a:pathLst>
              </a:custGeom>
              <a:noFill/>
              <a:ln w="21450" cap="flat" cmpd="sng">
                <a:solidFill>
                  <a:srgbClr val="FFFFFF"/>
                </a:solidFill>
                <a:prstDash val="solid"/>
                <a:round/>
                <a:headEnd type="none" w="sm" len="sm"/>
                <a:tailEnd type="none" w="sm" len="sm"/>
              </a:ln>
            </p:spPr>
            <p:txBody>
              <a:bodyPr spcFirstLastPara="1" wrap="square" lIns="0" tIns="0" rIns="0" bIns="0" anchor="t" anchorCtr="0">
                <a:noAutofit/>
              </a:bodyPr>
              <a:lstStyle/>
              <a:p>
                <a:endParaRPr>
                  <a:solidFill>
                    <a:srgbClr val="074937"/>
                  </a:solidFill>
                  <a:latin typeface="Inter" panose="02000503000000020004" pitchFamily="2" charset="0"/>
                </a:endParaRPr>
              </a:p>
            </p:txBody>
          </p:sp>
        </p:grpSp>
        <p:sp>
          <p:nvSpPr>
            <p:cNvPr id="7" name="Google Shape;105;p11">
              <a:extLst>
                <a:ext uri="{FF2B5EF4-FFF2-40B4-BE49-F238E27FC236}">
                  <a16:creationId xmlns:a16="http://schemas.microsoft.com/office/drawing/2014/main" id="{CE0A67F9-40EB-2632-4771-0E2647DA16B9}"/>
                </a:ext>
              </a:extLst>
            </p:cNvPr>
            <p:cNvSpPr txBox="1"/>
            <p:nvPr/>
          </p:nvSpPr>
          <p:spPr>
            <a:xfrm>
              <a:off x="1607784" y="3702429"/>
              <a:ext cx="2857842" cy="1592400"/>
            </a:xfrm>
            <a:prstGeom prst="rect">
              <a:avLst/>
            </a:prstGeom>
            <a:noFill/>
            <a:ln>
              <a:noFill/>
            </a:ln>
          </p:spPr>
          <p:txBody>
            <a:bodyPr spcFirstLastPara="1" wrap="square" lIns="0" tIns="125999" rIns="0" bIns="0" anchor="t" anchorCtr="0">
              <a:spAutoFit/>
            </a:bodyPr>
            <a:lstStyle/>
            <a:p>
              <a:pPr marL="12700" marR="5080" algn="ctr">
                <a:lnSpc>
                  <a:spcPts val="3000"/>
                </a:lnSpc>
                <a:spcAft>
                  <a:spcPts val="500"/>
                </a:spcAft>
              </a:pPr>
              <a:r>
                <a:rPr lang="en-US" sz="2500" b="1">
                  <a:solidFill>
                    <a:srgbClr val="064937"/>
                  </a:solidFill>
                  <a:latin typeface="Inter SemiBold" panose="02000503000000020004" pitchFamily="2" charset="0"/>
                  <a:ea typeface="Inter SemiBold" panose="02000503000000020004" pitchFamily="2" charset="0"/>
                  <a:cs typeface="Inter"/>
                  <a:sym typeface="Inter"/>
                </a:rPr>
                <a:t>Assessment Framework</a:t>
              </a:r>
            </a:p>
            <a:p>
              <a:pPr marL="12700" marR="5080" algn="ctr"/>
              <a:r>
                <a:rPr lang="en-US" sz="1250">
                  <a:solidFill>
                    <a:srgbClr val="074937"/>
                  </a:solidFill>
                  <a:latin typeface="Inter" panose="02000503000000020004" pitchFamily="2" charset="0"/>
                  <a:ea typeface="Inter" panose="02000503000000020004" pitchFamily="2" charset="0"/>
                  <a:cs typeface="Inter"/>
                  <a:sym typeface="Inter"/>
                </a:rPr>
                <a:t>Conduct an assessment using </a:t>
              </a:r>
              <a:br>
                <a:rPr lang="en-US" sz="1250">
                  <a:solidFill>
                    <a:srgbClr val="074937"/>
                  </a:solidFill>
                  <a:latin typeface="Inter" panose="02000503000000020004" pitchFamily="2" charset="0"/>
                  <a:ea typeface="Inter" panose="02000503000000020004" pitchFamily="2" charset="0"/>
                  <a:cs typeface="Inter"/>
                  <a:sym typeface="Inter"/>
                </a:rPr>
              </a:br>
              <a:r>
                <a:rPr lang="en-US" sz="1250">
                  <a:solidFill>
                    <a:srgbClr val="074937"/>
                  </a:solidFill>
                  <a:latin typeface="Inter" panose="02000503000000020004" pitchFamily="2" charset="0"/>
                  <a:ea typeface="Inter" panose="02000503000000020004" pitchFamily="2" charset="0"/>
                  <a:cs typeface="Inter"/>
                  <a:sym typeface="Inter"/>
                </a:rPr>
                <a:t>the holistic framework and </a:t>
              </a:r>
              <a:br>
                <a:rPr lang="en-US" sz="1250">
                  <a:solidFill>
                    <a:srgbClr val="074937"/>
                  </a:solidFill>
                  <a:latin typeface="Inter" panose="02000503000000020004" pitchFamily="2" charset="0"/>
                  <a:ea typeface="Inter" panose="02000503000000020004" pitchFamily="2" charset="0"/>
                  <a:cs typeface="Inter"/>
                  <a:sym typeface="Inter"/>
                </a:rPr>
              </a:br>
              <a:r>
                <a:rPr lang="en-US" sz="1250">
                  <a:solidFill>
                    <a:srgbClr val="074937"/>
                  </a:solidFill>
                  <a:latin typeface="Inter" panose="02000503000000020004" pitchFamily="2" charset="0"/>
                  <a:ea typeface="Inter" panose="02000503000000020004" pitchFamily="2" charset="0"/>
                  <a:cs typeface="Inter"/>
                  <a:sym typeface="Inter"/>
                </a:rPr>
                <a:t>guidance on the online platform.</a:t>
              </a:r>
              <a:endParaRPr sz="1250">
                <a:solidFill>
                  <a:srgbClr val="074937"/>
                </a:solidFill>
                <a:latin typeface="Inter" panose="02000503000000020004" pitchFamily="2" charset="0"/>
                <a:ea typeface="Inter" panose="02000503000000020004" pitchFamily="2" charset="0"/>
                <a:cs typeface="Inter"/>
                <a:sym typeface="Inter"/>
              </a:endParaRPr>
            </a:p>
          </p:txBody>
        </p:sp>
        <p:sp>
          <p:nvSpPr>
            <p:cNvPr id="8" name="Google Shape;107;p11">
              <a:extLst>
                <a:ext uri="{FF2B5EF4-FFF2-40B4-BE49-F238E27FC236}">
                  <a16:creationId xmlns:a16="http://schemas.microsoft.com/office/drawing/2014/main" id="{3ABBAE0C-5806-3B9F-034A-F81223BF4D03}"/>
                </a:ext>
              </a:extLst>
            </p:cNvPr>
            <p:cNvSpPr txBox="1"/>
            <p:nvPr/>
          </p:nvSpPr>
          <p:spPr>
            <a:xfrm>
              <a:off x="4652326" y="3713820"/>
              <a:ext cx="2872633" cy="1592400"/>
            </a:xfrm>
            <a:prstGeom prst="rect">
              <a:avLst/>
            </a:prstGeom>
            <a:noFill/>
            <a:ln>
              <a:noFill/>
            </a:ln>
          </p:spPr>
          <p:txBody>
            <a:bodyPr spcFirstLastPara="1" wrap="square" lIns="0" tIns="125999" rIns="0" bIns="0" anchor="t" anchorCtr="0">
              <a:spAutoFit/>
            </a:bodyPr>
            <a:lstStyle/>
            <a:p>
              <a:pPr marL="38100" marR="30480" algn="ctr">
                <a:lnSpc>
                  <a:spcPts val="3000"/>
                </a:lnSpc>
                <a:spcAft>
                  <a:spcPts val="500"/>
                </a:spcAft>
              </a:pPr>
              <a:r>
                <a:rPr lang="en-US" sz="2500" b="1">
                  <a:solidFill>
                    <a:srgbClr val="064937"/>
                  </a:solidFill>
                  <a:latin typeface="Inter SemiBold" panose="02000503000000020004" pitchFamily="2" charset="0"/>
                  <a:ea typeface="Inter SemiBold" panose="02000503000000020004" pitchFamily="2" charset="0"/>
                  <a:cs typeface="Inter"/>
                  <a:sym typeface="Inter"/>
                </a:rPr>
                <a:t>Validation Mechanism</a:t>
              </a:r>
              <a:endParaRPr sz="2500" b="1">
                <a:solidFill>
                  <a:srgbClr val="064937"/>
                </a:solidFill>
                <a:latin typeface="Inter SemiBold" panose="02000503000000020004" pitchFamily="2" charset="0"/>
                <a:ea typeface="Inter SemiBold" panose="02000503000000020004" pitchFamily="2" charset="0"/>
                <a:cs typeface="Inter"/>
                <a:sym typeface="Inter"/>
              </a:endParaRPr>
            </a:p>
            <a:p>
              <a:pPr marL="38100" marR="30480" algn="ctr"/>
              <a:r>
                <a:rPr lang="en-US" sz="1250">
                  <a:solidFill>
                    <a:srgbClr val="074937"/>
                  </a:solidFill>
                  <a:latin typeface="Inter" panose="02000503000000020004" pitchFamily="2" charset="0"/>
                  <a:ea typeface="Inter" panose="02000503000000020004" pitchFamily="2" charset="0"/>
                  <a:cs typeface="Inter"/>
                  <a:sym typeface="Inter"/>
                </a:rPr>
                <a:t>Gain more confidence in your insights through local review </a:t>
              </a:r>
              <a:br>
                <a:rPr lang="en-US" sz="1250">
                  <a:solidFill>
                    <a:srgbClr val="074937"/>
                  </a:solidFill>
                  <a:latin typeface="Inter" panose="02000503000000020004" pitchFamily="2" charset="0"/>
                  <a:ea typeface="Inter" panose="02000503000000020004" pitchFamily="2" charset="0"/>
                  <a:cs typeface="Inter"/>
                  <a:sym typeface="Inter"/>
                </a:rPr>
              </a:br>
              <a:r>
                <a:rPr lang="en-US" sz="1250">
                  <a:solidFill>
                    <a:srgbClr val="074937"/>
                  </a:solidFill>
                  <a:latin typeface="Inter" panose="02000503000000020004" pitchFamily="2" charset="0"/>
                  <a:ea typeface="Inter" panose="02000503000000020004" pitchFamily="2" charset="0"/>
                  <a:cs typeface="Inter"/>
                  <a:sym typeface="Inter"/>
                </a:rPr>
                <a:t>and </a:t>
              </a:r>
              <a:r>
                <a:rPr lang="en-US" sz="1250" err="1">
                  <a:solidFill>
                    <a:srgbClr val="074937"/>
                  </a:solidFill>
                  <a:latin typeface="Inter" panose="02000503000000020004" pitchFamily="2" charset="0"/>
                  <a:ea typeface="Inter" panose="02000503000000020004" pitchFamily="2" charset="0"/>
                  <a:cs typeface="Inter"/>
                  <a:sym typeface="Inter"/>
                </a:rPr>
                <a:t>LandScale</a:t>
              </a:r>
              <a:r>
                <a:rPr lang="en-US" sz="1250">
                  <a:solidFill>
                    <a:srgbClr val="074937"/>
                  </a:solidFill>
                  <a:latin typeface="Inter" panose="02000503000000020004" pitchFamily="2" charset="0"/>
                  <a:ea typeface="Inter" panose="02000503000000020004" pitchFamily="2" charset="0"/>
                  <a:cs typeface="Inter"/>
                  <a:sym typeface="Inter"/>
                </a:rPr>
                <a:t> validation.</a:t>
              </a:r>
              <a:endParaRPr sz="1250">
                <a:solidFill>
                  <a:srgbClr val="074937"/>
                </a:solidFill>
                <a:latin typeface="Inter" panose="02000503000000020004" pitchFamily="2" charset="0"/>
                <a:ea typeface="Inter" panose="02000503000000020004" pitchFamily="2" charset="0"/>
                <a:cs typeface="Inter"/>
                <a:sym typeface="Inter"/>
              </a:endParaRPr>
            </a:p>
          </p:txBody>
        </p:sp>
        <p:grpSp>
          <p:nvGrpSpPr>
            <p:cNvPr id="9" name="Google Shape;108;p11">
              <a:extLst>
                <a:ext uri="{FF2B5EF4-FFF2-40B4-BE49-F238E27FC236}">
                  <a16:creationId xmlns:a16="http://schemas.microsoft.com/office/drawing/2014/main" id="{D3419D3F-F822-11D8-49D5-F04AE84086CA}"/>
                </a:ext>
              </a:extLst>
            </p:cNvPr>
            <p:cNvGrpSpPr>
              <a:grpSpLocks noChangeAspect="1"/>
            </p:cNvGrpSpPr>
            <p:nvPr/>
          </p:nvGrpSpPr>
          <p:grpSpPr>
            <a:xfrm>
              <a:off x="5196000" y="1913820"/>
              <a:ext cx="1800000" cy="1800000"/>
              <a:chOff x="3847021" y="5704331"/>
              <a:chExt cx="1184275" cy="1184275"/>
            </a:xfrm>
          </p:grpSpPr>
          <p:sp>
            <p:nvSpPr>
              <p:cNvPr id="15" name="Google Shape;109;p11">
                <a:extLst>
                  <a:ext uri="{FF2B5EF4-FFF2-40B4-BE49-F238E27FC236}">
                    <a16:creationId xmlns:a16="http://schemas.microsoft.com/office/drawing/2014/main" id="{69121AAD-86BB-D7BE-3065-F968BB149440}"/>
                  </a:ext>
                </a:extLst>
              </p:cNvPr>
              <p:cNvSpPr/>
              <p:nvPr/>
            </p:nvSpPr>
            <p:spPr>
              <a:xfrm>
                <a:off x="3847021" y="5704331"/>
                <a:ext cx="1184275" cy="1184275"/>
              </a:xfrm>
              <a:custGeom>
                <a:avLst/>
                <a:gdLst/>
                <a:ahLst/>
                <a:cxnLst/>
                <a:rect l="l" t="t" r="r" b="b"/>
                <a:pathLst>
                  <a:path w="1184275" h="1184275" extrusionOk="0">
                    <a:moveTo>
                      <a:pt x="592122" y="0"/>
                    </a:moveTo>
                    <a:lnTo>
                      <a:pt x="543559" y="1962"/>
                    </a:lnTo>
                    <a:lnTo>
                      <a:pt x="496077" y="7749"/>
                    </a:lnTo>
                    <a:lnTo>
                      <a:pt x="449828" y="17208"/>
                    </a:lnTo>
                    <a:lnTo>
                      <a:pt x="404965" y="30186"/>
                    </a:lnTo>
                    <a:lnTo>
                      <a:pt x="361641" y="46531"/>
                    </a:lnTo>
                    <a:lnTo>
                      <a:pt x="320007" y="66091"/>
                    </a:lnTo>
                    <a:lnTo>
                      <a:pt x="280217" y="88713"/>
                    </a:lnTo>
                    <a:lnTo>
                      <a:pt x="242422" y="114245"/>
                    </a:lnTo>
                    <a:lnTo>
                      <a:pt x="206775" y="142534"/>
                    </a:lnTo>
                    <a:lnTo>
                      <a:pt x="173428" y="173428"/>
                    </a:lnTo>
                    <a:lnTo>
                      <a:pt x="142534" y="206775"/>
                    </a:lnTo>
                    <a:lnTo>
                      <a:pt x="114245" y="242422"/>
                    </a:lnTo>
                    <a:lnTo>
                      <a:pt x="88713" y="280217"/>
                    </a:lnTo>
                    <a:lnTo>
                      <a:pt x="66091" y="320007"/>
                    </a:lnTo>
                    <a:lnTo>
                      <a:pt x="46531" y="361641"/>
                    </a:lnTo>
                    <a:lnTo>
                      <a:pt x="30186" y="404965"/>
                    </a:lnTo>
                    <a:lnTo>
                      <a:pt x="17208" y="449828"/>
                    </a:lnTo>
                    <a:lnTo>
                      <a:pt x="7749" y="496077"/>
                    </a:lnTo>
                    <a:lnTo>
                      <a:pt x="1962" y="543559"/>
                    </a:lnTo>
                    <a:lnTo>
                      <a:pt x="0" y="592122"/>
                    </a:lnTo>
                    <a:lnTo>
                      <a:pt x="1962" y="640686"/>
                    </a:lnTo>
                    <a:lnTo>
                      <a:pt x="7749" y="688168"/>
                    </a:lnTo>
                    <a:lnTo>
                      <a:pt x="17208" y="734417"/>
                    </a:lnTo>
                    <a:lnTo>
                      <a:pt x="30186" y="779279"/>
                    </a:lnTo>
                    <a:lnTo>
                      <a:pt x="46531" y="822604"/>
                    </a:lnTo>
                    <a:lnTo>
                      <a:pt x="66091" y="864237"/>
                    </a:lnTo>
                    <a:lnTo>
                      <a:pt x="88713" y="904028"/>
                    </a:lnTo>
                    <a:lnTo>
                      <a:pt x="114245" y="941823"/>
                    </a:lnTo>
                    <a:lnTo>
                      <a:pt x="142534" y="977470"/>
                    </a:lnTo>
                    <a:lnTo>
                      <a:pt x="173428" y="1010817"/>
                    </a:lnTo>
                    <a:lnTo>
                      <a:pt x="206775" y="1041711"/>
                    </a:lnTo>
                    <a:lnTo>
                      <a:pt x="242422" y="1070000"/>
                    </a:lnTo>
                    <a:lnTo>
                      <a:pt x="280217" y="1095532"/>
                    </a:lnTo>
                    <a:lnTo>
                      <a:pt x="320007" y="1118154"/>
                    </a:lnTo>
                    <a:lnTo>
                      <a:pt x="361641" y="1137713"/>
                    </a:lnTo>
                    <a:lnTo>
                      <a:pt x="404965" y="1154059"/>
                    </a:lnTo>
                    <a:lnTo>
                      <a:pt x="449828" y="1167037"/>
                    </a:lnTo>
                    <a:lnTo>
                      <a:pt x="496077" y="1176495"/>
                    </a:lnTo>
                    <a:lnTo>
                      <a:pt x="543559" y="1182282"/>
                    </a:lnTo>
                    <a:lnTo>
                      <a:pt x="592122" y="1184245"/>
                    </a:lnTo>
                    <a:lnTo>
                      <a:pt x="640686" y="1182282"/>
                    </a:lnTo>
                    <a:lnTo>
                      <a:pt x="688168" y="1176495"/>
                    </a:lnTo>
                    <a:lnTo>
                      <a:pt x="734417" y="1167037"/>
                    </a:lnTo>
                    <a:lnTo>
                      <a:pt x="779279" y="1154059"/>
                    </a:lnTo>
                    <a:lnTo>
                      <a:pt x="822604" y="1137713"/>
                    </a:lnTo>
                    <a:lnTo>
                      <a:pt x="864237" y="1118154"/>
                    </a:lnTo>
                    <a:lnTo>
                      <a:pt x="904028" y="1095532"/>
                    </a:lnTo>
                    <a:lnTo>
                      <a:pt x="941823" y="1070000"/>
                    </a:lnTo>
                    <a:lnTo>
                      <a:pt x="977470" y="1041711"/>
                    </a:lnTo>
                    <a:lnTo>
                      <a:pt x="1010817" y="1010817"/>
                    </a:lnTo>
                    <a:lnTo>
                      <a:pt x="1041711" y="977470"/>
                    </a:lnTo>
                    <a:lnTo>
                      <a:pt x="1070000" y="941823"/>
                    </a:lnTo>
                    <a:lnTo>
                      <a:pt x="1095532" y="904028"/>
                    </a:lnTo>
                    <a:lnTo>
                      <a:pt x="1118154" y="864237"/>
                    </a:lnTo>
                    <a:lnTo>
                      <a:pt x="1137713" y="822604"/>
                    </a:lnTo>
                    <a:lnTo>
                      <a:pt x="1154059" y="779279"/>
                    </a:lnTo>
                    <a:lnTo>
                      <a:pt x="1167037" y="734417"/>
                    </a:lnTo>
                    <a:lnTo>
                      <a:pt x="1176495" y="688168"/>
                    </a:lnTo>
                    <a:lnTo>
                      <a:pt x="1182282" y="640686"/>
                    </a:lnTo>
                    <a:lnTo>
                      <a:pt x="1184245" y="592122"/>
                    </a:lnTo>
                    <a:lnTo>
                      <a:pt x="1182282" y="543559"/>
                    </a:lnTo>
                    <a:lnTo>
                      <a:pt x="1176495" y="496077"/>
                    </a:lnTo>
                    <a:lnTo>
                      <a:pt x="1167037" y="449828"/>
                    </a:lnTo>
                    <a:lnTo>
                      <a:pt x="1154059" y="404965"/>
                    </a:lnTo>
                    <a:lnTo>
                      <a:pt x="1137713" y="361641"/>
                    </a:lnTo>
                    <a:lnTo>
                      <a:pt x="1118154" y="320007"/>
                    </a:lnTo>
                    <a:lnTo>
                      <a:pt x="1095532" y="280217"/>
                    </a:lnTo>
                    <a:lnTo>
                      <a:pt x="1070000" y="242422"/>
                    </a:lnTo>
                    <a:lnTo>
                      <a:pt x="1041711" y="206775"/>
                    </a:lnTo>
                    <a:lnTo>
                      <a:pt x="1010817" y="173428"/>
                    </a:lnTo>
                    <a:lnTo>
                      <a:pt x="977470" y="142534"/>
                    </a:lnTo>
                    <a:lnTo>
                      <a:pt x="941823" y="114245"/>
                    </a:lnTo>
                    <a:lnTo>
                      <a:pt x="904028" y="88713"/>
                    </a:lnTo>
                    <a:lnTo>
                      <a:pt x="864237" y="66091"/>
                    </a:lnTo>
                    <a:lnTo>
                      <a:pt x="822604" y="46531"/>
                    </a:lnTo>
                    <a:lnTo>
                      <a:pt x="779279" y="30186"/>
                    </a:lnTo>
                    <a:lnTo>
                      <a:pt x="734417" y="17208"/>
                    </a:lnTo>
                    <a:lnTo>
                      <a:pt x="688168" y="7749"/>
                    </a:lnTo>
                    <a:lnTo>
                      <a:pt x="640686" y="1962"/>
                    </a:lnTo>
                    <a:lnTo>
                      <a:pt x="592122" y="0"/>
                    </a:lnTo>
                    <a:close/>
                  </a:path>
                </a:pathLst>
              </a:custGeom>
              <a:solidFill>
                <a:srgbClr val="9ABE78"/>
              </a:solidFill>
              <a:ln>
                <a:noFill/>
              </a:ln>
            </p:spPr>
            <p:txBody>
              <a:bodyPr spcFirstLastPara="1" wrap="square" lIns="0" tIns="0" rIns="0" bIns="0" anchor="t" anchorCtr="0">
                <a:noAutofit/>
              </a:bodyPr>
              <a:lstStyle/>
              <a:p>
                <a:endParaRPr>
                  <a:solidFill>
                    <a:srgbClr val="074937"/>
                  </a:solidFill>
                  <a:latin typeface="Inter" panose="02000503000000020004" pitchFamily="2" charset="0"/>
                </a:endParaRPr>
              </a:p>
            </p:txBody>
          </p:sp>
          <p:sp>
            <p:nvSpPr>
              <p:cNvPr id="16" name="Google Shape;110;p11">
                <a:extLst>
                  <a:ext uri="{FF2B5EF4-FFF2-40B4-BE49-F238E27FC236}">
                    <a16:creationId xmlns:a16="http://schemas.microsoft.com/office/drawing/2014/main" id="{61378A51-4323-C72D-2A9B-52218EBD9237}"/>
                  </a:ext>
                </a:extLst>
              </p:cNvPr>
              <p:cNvSpPr/>
              <p:nvPr/>
            </p:nvSpPr>
            <p:spPr>
              <a:xfrm>
                <a:off x="4405596" y="6132648"/>
                <a:ext cx="354329" cy="354329"/>
              </a:xfrm>
              <a:custGeom>
                <a:avLst/>
                <a:gdLst/>
                <a:ahLst/>
                <a:cxnLst/>
                <a:rect l="l" t="t" r="r" b="b"/>
                <a:pathLst>
                  <a:path w="354329" h="354329" extrusionOk="0">
                    <a:moveTo>
                      <a:pt x="311786" y="61398"/>
                    </a:moveTo>
                    <a:lnTo>
                      <a:pt x="337715" y="101346"/>
                    </a:lnTo>
                    <a:lnTo>
                      <a:pt x="351756" y="145189"/>
                    </a:lnTo>
                    <a:lnTo>
                      <a:pt x="354093" y="190540"/>
                    </a:lnTo>
                    <a:lnTo>
                      <a:pt x="344906" y="235013"/>
                    </a:lnTo>
                    <a:lnTo>
                      <a:pt x="324379" y="276220"/>
                    </a:lnTo>
                    <a:lnTo>
                      <a:pt x="292694" y="311775"/>
                    </a:lnTo>
                    <a:lnTo>
                      <a:pt x="252741" y="337703"/>
                    </a:lnTo>
                    <a:lnTo>
                      <a:pt x="208897" y="351745"/>
                    </a:lnTo>
                    <a:lnTo>
                      <a:pt x="163547" y="354081"/>
                    </a:lnTo>
                    <a:lnTo>
                      <a:pt x="119076" y="344895"/>
                    </a:lnTo>
                    <a:lnTo>
                      <a:pt x="77871" y="324368"/>
                    </a:lnTo>
                    <a:lnTo>
                      <a:pt x="42318" y="292682"/>
                    </a:lnTo>
                    <a:lnTo>
                      <a:pt x="16383" y="252735"/>
                    </a:lnTo>
                    <a:lnTo>
                      <a:pt x="2337" y="208892"/>
                    </a:lnTo>
                    <a:lnTo>
                      <a:pt x="0" y="163541"/>
                    </a:lnTo>
                    <a:lnTo>
                      <a:pt x="9187" y="119068"/>
                    </a:lnTo>
                    <a:lnTo>
                      <a:pt x="29718" y="77861"/>
                    </a:lnTo>
                    <a:lnTo>
                      <a:pt x="61410" y="42306"/>
                    </a:lnTo>
                    <a:lnTo>
                      <a:pt x="101357" y="16377"/>
                    </a:lnTo>
                    <a:lnTo>
                      <a:pt x="145200" y="2336"/>
                    </a:lnTo>
                    <a:lnTo>
                      <a:pt x="190551" y="0"/>
                    </a:lnTo>
                    <a:lnTo>
                      <a:pt x="235024" y="9186"/>
                    </a:lnTo>
                    <a:lnTo>
                      <a:pt x="276231" y="29713"/>
                    </a:lnTo>
                    <a:lnTo>
                      <a:pt x="311786" y="61398"/>
                    </a:lnTo>
                    <a:close/>
                  </a:path>
                </a:pathLst>
              </a:custGeom>
              <a:noFill/>
              <a:ln w="21450" cap="flat" cmpd="sng">
                <a:solidFill>
                  <a:srgbClr val="064937"/>
                </a:solidFill>
                <a:prstDash val="solid"/>
                <a:round/>
                <a:headEnd type="none" w="sm" len="sm"/>
                <a:tailEnd type="none" w="sm" len="sm"/>
              </a:ln>
            </p:spPr>
            <p:txBody>
              <a:bodyPr spcFirstLastPara="1" wrap="square" lIns="0" tIns="0" rIns="0" bIns="0" anchor="t" anchorCtr="0">
                <a:noAutofit/>
              </a:bodyPr>
              <a:lstStyle/>
              <a:p>
                <a:endParaRPr>
                  <a:solidFill>
                    <a:srgbClr val="074937"/>
                  </a:solidFill>
                  <a:latin typeface="Inter" panose="02000503000000020004" pitchFamily="2" charset="0"/>
                </a:endParaRPr>
              </a:p>
            </p:txBody>
          </p:sp>
          <p:pic>
            <p:nvPicPr>
              <p:cNvPr id="17" name="Google Shape;111;p11">
                <a:extLst>
                  <a:ext uri="{FF2B5EF4-FFF2-40B4-BE49-F238E27FC236}">
                    <a16:creationId xmlns:a16="http://schemas.microsoft.com/office/drawing/2014/main" id="{DD2EF8F7-5801-19D7-1ABB-A18281200C06}"/>
                  </a:ext>
                </a:extLst>
              </p:cNvPr>
              <p:cNvPicPr preferRelativeResize="0"/>
              <p:nvPr/>
            </p:nvPicPr>
            <p:blipFill rotWithShape="1">
              <a:blip r:embed="rId3">
                <a:alphaModFix/>
              </a:blip>
              <a:srcRect/>
              <a:stretch/>
            </p:blipFill>
            <p:spPr>
              <a:xfrm>
                <a:off x="4456420" y="6183465"/>
                <a:ext cx="440887" cy="484905"/>
              </a:xfrm>
              <a:prstGeom prst="rect">
                <a:avLst/>
              </a:prstGeom>
              <a:noFill/>
              <a:ln>
                <a:noFill/>
              </a:ln>
            </p:spPr>
          </p:pic>
          <p:sp>
            <p:nvSpPr>
              <p:cNvPr id="18" name="Google Shape;112;p11">
                <a:extLst>
                  <a:ext uri="{FF2B5EF4-FFF2-40B4-BE49-F238E27FC236}">
                    <a16:creationId xmlns:a16="http://schemas.microsoft.com/office/drawing/2014/main" id="{89360DD7-1F42-0C3F-C87A-BF8A4889F114}"/>
                  </a:ext>
                </a:extLst>
              </p:cNvPr>
              <p:cNvSpPr/>
              <p:nvPr/>
            </p:nvSpPr>
            <p:spPr>
              <a:xfrm>
                <a:off x="4131691" y="5927195"/>
                <a:ext cx="487045" cy="704850"/>
              </a:xfrm>
              <a:custGeom>
                <a:avLst/>
                <a:gdLst/>
                <a:ahLst/>
                <a:cxnLst/>
                <a:rect l="l" t="t" r="r" b="b"/>
                <a:pathLst>
                  <a:path w="487045" h="704850" extrusionOk="0">
                    <a:moveTo>
                      <a:pt x="486946" y="587020"/>
                    </a:moveTo>
                    <a:lnTo>
                      <a:pt x="486946" y="704592"/>
                    </a:lnTo>
                    <a:lnTo>
                      <a:pt x="0" y="704592"/>
                    </a:lnTo>
                    <a:lnTo>
                      <a:pt x="0" y="0"/>
                    </a:lnTo>
                    <a:lnTo>
                      <a:pt x="486946" y="0"/>
                    </a:lnTo>
                    <a:lnTo>
                      <a:pt x="486946" y="174282"/>
                    </a:lnTo>
                  </a:path>
                </a:pathLst>
              </a:custGeom>
              <a:noFill/>
              <a:ln w="21450" cap="flat" cmpd="sng">
                <a:solidFill>
                  <a:srgbClr val="064937"/>
                </a:solidFill>
                <a:prstDash val="solid"/>
                <a:round/>
                <a:headEnd type="none" w="sm" len="sm"/>
                <a:tailEnd type="none" w="sm" len="sm"/>
              </a:ln>
            </p:spPr>
            <p:txBody>
              <a:bodyPr spcFirstLastPara="1" wrap="square" lIns="0" tIns="0" rIns="0" bIns="0" anchor="t" anchorCtr="0">
                <a:noAutofit/>
              </a:bodyPr>
              <a:lstStyle/>
              <a:p>
                <a:endParaRPr>
                  <a:solidFill>
                    <a:srgbClr val="074937"/>
                  </a:solidFill>
                  <a:latin typeface="Inter" panose="02000503000000020004" pitchFamily="2" charset="0"/>
                </a:endParaRPr>
              </a:p>
            </p:txBody>
          </p:sp>
          <p:sp>
            <p:nvSpPr>
              <p:cNvPr id="19" name="Google Shape;113;p11">
                <a:extLst>
                  <a:ext uri="{FF2B5EF4-FFF2-40B4-BE49-F238E27FC236}">
                    <a16:creationId xmlns:a16="http://schemas.microsoft.com/office/drawing/2014/main" id="{32552C55-C1A6-5BA2-6A3C-47ACA88F0190}"/>
                  </a:ext>
                </a:extLst>
              </p:cNvPr>
              <p:cNvSpPr/>
              <p:nvPr/>
            </p:nvSpPr>
            <p:spPr>
              <a:xfrm>
                <a:off x="4183652" y="6085774"/>
                <a:ext cx="56514" cy="46354"/>
              </a:xfrm>
              <a:custGeom>
                <a:avLst/>
                <a:gdLst/>
                <a:ahLst/>
                <a:cxnLst/>
                <a:rect l="l" t="t" r="r" b="b"/>
                <a:pathLst>
                  <a:path w="56514" h="46354" extrusionOk="0">
                    <a:moveTo>
                      <a:pt x="0" y="20793"/>
                    </a:moveTo>
                    <a:lnTo>
                      <a:pt x="25558" y="46351"/>
                    </a:lnTo>
                    <a:lnTo>
                      <a:pt x="56020" y="0"/>
                    </a:lnTo>
                  </a:path>
                </a:pathLst>
              </a:custGeom>
              <a:noFill/>
              <a:ln w="21450" cap="flat" cmpd="sng">
                <a:solidFill>
                  <a:srgbClr val="064937"/>
                </a:solidFill>
                <a:prstDash val="solid"/>
                <a:round/>
                <a:headEnd type="none" w="sm" len="sm"/>
                <a:tailEnd type="none" w="sm" len="sm"/>
              </a:ln>
            </p:spPr>
            <p:txBody>
              <a:bodyPr spcFirstLastPara="1" wrap="square" lIns="0" tIns="0" rIns="0" bIns="0" anchor="t" anchorCtr="0">
                <a:noAutofit/>
              </a:bodyPr>
              <a:lstStyle/>
              <a:p>
                <a:endParaRPr>
                  <a:solidFill>
                    <a:srgbClr val="074937"/>
                  </a:solidFill>
                  <a:latin typeface="Inter" panose="02000503000000020004" pitchFamily="2" charset="0"/>
                </a:endParaRPr>
              </a:p>
            </p:txBody>
          </p:sp>
          <p:sp>
            <p:nvSpPr>
              <p:cNvPr id="20" name="Google Shape;114;p11">
                <a:extLst>
                  <a:ext uri="{FF2B5EF4-FFF2-40B4-BE49-F238E27FC236}">
                    <a16:creationId xmlns:a16="http://schemas.microsoft.com/office/drawing/2014/main" id="{B2B8DA91-56D9-E454-3BAA-04D0803AD01C}"/>
                  </a:ext>
                </a:extLst>
              </p:cNvPr>
              <p:cNvSpPr/>
              <p:nvPr/>
            </p:nvSpPr>
            <p:spPr>
              <a:xfrm>
                <a:off x="4183652" y="6199474"/>
                <a:ext cx="56514" cy="46354"/>
              </a:xfrm>
              <a:custGeom>
                <a:avLst/>
                <a:gdLst/>
                <a:ahLst/>
                <a:cxnLst/>
                <a:rect l="l" t="t" r="r" b="b"/>
                <a:pathLst>
                  <a:path w="56514" h="46354" extrusionOk="0">
                    <a:moveTo>
                      <a:pt x="0" y="20793"/>
                    </a:moveTo>
                    <a:lnTo>
                      <a:pt x="25558" y="46351"/>
                    </a:lnTo>
                    <a:lnTo>
                      <a:pt x="56020" y="0"/>
                    </a:lnTo>
                  </a:path>
                </a:pathLst>
              </a:custGeom>
              <a:noFill/>
              <a:ln w="21450" cap="flat" cmpd="sng">
                <a:solidFill>
                  <a:srgbClr val="064937"/>
                </a:solidFill>
                <a:prstDash val="solid"/>
                <a:round/>
                <a:headEnd type="none" w="sm" len="sm"/>
                <a:tailEnd type="none" w="sm" len="sm"/>
              </a:ln>
            </p:spPr>
            <p:txBody>
              <a:bodyPr spcFirstLastPara="1" wrap="square" lIns="0" tIns="0" rIns="0" bIns="0" anchor="t" anchorCtr="0">
                <a:noAutofit/>
              </a:bodyPr>
              <a:lstStyle/>
              <a:p>
                <a:endParaRPr>
                  <a:solidFill>
                    <a:srgbClr val="074937"/>
                  </a:solidFill>
                  <a:latin typeface="Inter" panose="02000503000000020004" pitchFamily="2" charset="0"/>
                </a:endParaRPr>
              </a:p>
            </p:txBody>
          </p:sp>
          <p:sp>
            <p:nvSpPr>
              <p:cNvPr id="21" name="Google Shape;115;p11">
                <a:extLst>
                  <a:ext uri="{FF2B5EF4-FFF2-40B4-BE49-F238E27FC236}">
                    <a16:creationId xmlns:a16="http://schemas.microsoft.com/office/drawing/2014/main" id="{CD26CDAB-8309-48D9-6BFC-B29BF6303256}"/>
                  </a:ext>
                </a:extLst>
              </p:cNvPr>
              <p:cNvSpPr/>
              <p:nvPr/>
            </p:nvSpPr>
            <p:spPr>
              <a:xfrm>
                <a:off x="4183652" y="6313172"/>
                <a:ext cx="56514" cy="46354"/>
              </a:xfrm>
              <a:custGeom>
                <a:avLst/>
                <a:gdLst/>
                <a:ahLst/>
                <a:cxnLst/>
                <a:rect l="l" t="t" r="r" b="b"/>
                <a:pathLst>
                  <a:path w="56514" h="46354" extrusionOk="0">
                    <a:moveTo>
                      <a:pt x="0" y="20793"/>
                    </a:moveTo>
                    <a:lnTo>
                      <a:pt x="25558" y="46351"/>
                    </a:lnTo>
                    <a:lnTo>
                      <a:pt x="56020" y="0"/>
                    </a:lnTo>
                  </a:path>
                </a:pathLst>
              </a:custGeom>
              <a:noFill/>
              <a:ln w="21450" cap="flat" cmpd="sng">
                <a:solidFill>
                  <a:srgbClr val="064937"/>
                </a:solidFill>
                <a:prstDash val="solid"/>
                <a:round/>
                <a:headEnd type="none" w="sm" len="sm"/>
                <a:tailEnd type="none" w="sm" len="sm"/>
              </a:ln>
            </p:spPr>
            <p:txBody>
              <a:bodyPr spcFirstLastPara="1" wrap="square" lIns="0" tIns="0" rIns="0" bIns="0" anchor="t" anchorCtr="0">
                <a:noAutofit/>
              </a:bodyPr>
              <a:lstStyle/>
              <a:p>
                <a:endParaRPr>
                  <a:solidFill>
                    <a:srgbClr val="074937"/>
                  </a:solidFill>
                  <a:latin typeface="Inter" panose="02000503000000020004" pitchFamily="2" charset="0"/>
                </a:endParaRPr>
              </a:p>
            </p:txBody>
          </p:sp>
          <p:sp>
            <p:nvSpPr>
              <p:cNvPr id="22" name="Google Shape;116;p11">
                <a:extLst>
                  <a:ext uri="{FF2B5EF4-FFF2-40B4-BE49-F238E27FC236}">
                    <a16:creationId xmlns:a16="http://schemas.microsoft.com/office/drawing/2014/main" id="{CF1453E0-EA4D-C5B7-AF2E-A71D0DA0DF24}"/>
                  </a:ext>
                </a:extLst>
              </p:cNvPr>
              <p:cNvSpPr/>
              <p:nvPr/>
            </p:nvSpPr>
            <p:spPr>
              <a:xfrm>
                <a:off x="4526332" y="6263100"/>
                <a:ext cx="113029" cy="93345"/>
              </a:xfrm>
              <a:custGeom>
                <a:avLst/>
                <a:gdLst/>
                <a:ahLst/>
                <a:cxnLst/>
                <a:rect l="l" t="t" r="r" b="b"/>
                <a:pathLst>
                  <a:path w="113029" h="93345" extrusionOk="0">
                    <a:moveTo>
                      <a:pt x="0" y="41800"/>
                    </a:moveTo>
                    <a:lnTo>
                      <a:pt x="51377" y="93178"/>
                    </a:lnTo>
                    <a:lnTo>
                      <a:pt x="112623" y="0"/>
                    </a:lnTo>
                  </a:path>
                </a:pathLst>
              </a:custGeom>
              <a:noFill/>
              <a:ln w="21450" cap="flat" cmpd="sng">
                <a:solidFill>
                  <a:srgbClr val="064937"/>
                </a:solidFill>
                <a:prstDash val="solid"/>
                <a:round/>
                <a:headEnd type="none" w="sm" len="sm"/>
                <a:tailEnd type="none" w="sm" len="sm"/>
              </a:ln>
            </p:spPr>
            <p:txBody>
              <a:bodyPr spcFirstLastPara="1" wrap="square" lIns="0" tIns="0" rIns="0" bIns="0" anchor="t" anchorCtr="0">
                <a:noAutofit/>
              </a:bodyPr>
              <a:lstStyle/>
              <a:p>
                <a:endParaRPr>
                  <a:solidFill>
                    <a:srgbClr val="074937"/>
                  </a:solidFill>
                  <a:latin typeface="Inter" panose="02000503000000020004" pitchFamily="2" charset="0"/>
                </a:endParaRPr>
              </a:p>
            </p:txBody>
          </p:sp>
          <p:sp>
            <p:nvSpPr>
              <p:cNvPr id="23" name="Google Shape;117;p11">
                <a:extLst>
                  <a:ext uri="{FF2B5EF4-FFF2-40B4-BE49-F238E27FC236}">
                    <a16:creationId xmlns:a16="http://schemas.microsoft.com/office/drawing/2014/main" id="{459310B8-BBC3-819D-AC57-197CDC12A083}"/>
                  </a:ext>
                </a:extLst>
              </p:cNvPr>
              <p:cNvSpPr/>
              <p:nvPr/>
            </p:nvSpPr>
            <p:spPr>
              <a:xfrm>
                <a:off x="4183652" y="6426870"/>
                <a:ext cx="56514" cy="46354"/>
              </a:xfrm>
              <a:custGeom>
                <a:avLst/>
                <a:gdLst/>
                <a:ahLst/>
                <a:cxnLst/>
                <a:rect l="l" t="t" r="r" b="b"/>
                <a:pathLst>
                  <a:path w="56514" h="46354" extrusionOk="0">
                    <a:moveTo>
                      <a:pt x="0" y="20793"/>
                    </a:moveTo>
                    <a:lnTo>
                      <a:pt x="25558" y="46351"/>
                    </a:lnTo>
                    <a:lnTo>
                      <a:pt x="56020" y="0"/>
                    </a:lnTo>
                  </a:path>
                </a:pathLst>
              </a:custGeom>
              <a:noFill/>
              <a:ln w="21450" cap="flat" cmpd="sng">
                <a:solidFill>
                  <a:srgbClr val="064937"/>
                </a:solidFill>
                <a:prstDash val="solid"/>
                <a:round/>
                <a:headEnd type="none" w="sm" len="sm"/>
                <a:tailEnd type="none" w="sm" len="sm"/>
              </a:ln>
            </p:spPr>
            <p:txBody>
              <a:bodyPr spcFirstLastPara="1" wrap="square" lIns="0" tIns="0" rIns="0" bIns="0" anchor="t" anchorCtr="0">
                <a:noAutofit/>
              </a:bodyPr>
              <a:lstStyle/>
              <a:p>
                <a:endParaRPr>
                  <a:solidFill>
                    <a:srgbClr val="074937"/>
                  </a:solidFill>
                  <a:latin typeface="Inter" panose="02000503000000020004" pitchFamily="2" charset="0"/>
                </a:endParaRPr>
              </a:p>
            </p:txBody>
          </p:sp>
          <p:sp>
            <p:nvSpPr>
              <p:cNvPr id="24" name="Google Shape;118;p11">
                <a:extLst>
                  <a:ext uri="{FF2B5EF4-FFF2-40B4-BE49-F238E27FC236}">
                    <a16:creationId xmlns:a16="http://schemas.microsoft.com/office/drawing/2014/main" id="{5A49EA2D-90AF-2829-4101-BCD85E3A06D5}"/>
                  </a:ext>
                </a:extLst>
              </p:cNvPr>
              <p:cNvSpPr/>
              <p:nvPr/>
            </p:nvSpPr>
            <p:spPr>
              <a:xfrm>
                <a:off x="4293983" y="6108948"/>
                <a:ext cx="180975" cy="0"/>
              </a:xfrm>
              <a:custGeom>
                <a:avLst/>
                <a:gdLst/>
                <a:ahLst/>
                <a:cxnLst/>
                <a:rect l="l" t="t" r="r" b="b"/>
                <a:pathLst>
                  <a:path w="180975" h="120000" extrusionOk="0">
                    <a:moveTo>
                      <a:pt x="0" y="0"/>
                    </a:moveTo>
                    <a:lnTo>
                      <a:pt x="180764" y="0"/>
                    </a:lnTo>
                  </a:path>
                </a:pathLst>
              </a:custGeom>
              <a:noFill/>
              <a:ln w="21450" cap="flat" cmpd="sng">
                <a:solidFill>
                  <a:srgbClr val="064937"/>
                </a:solidFill>
                <a:prstDash val="solid"/>
                <a:round/>
                <a:headEnd type="none" w="sm" len="sm"/>
                <a:tailEnd type="none" w="sm" len="sm"/>
              </a:ln>
            </p:spPr>
            <p:txBody>
              <a:bodyPr spcFirstLastPara="1" wrap="square" lIns="0" tIns="0" rIns="0" bIns="0" anchor="t" anchorCtr="0">
                <a:noAutofit/>
              </a:bodyPr>
              <a:lstStyle/>
              <a:p>
                <a:endParaRPr>
                  <a:solidFill>
                    <a:srgbClr val="074937"/>
                  </a:solidFill>
                  <a:latin typeface="Inter" panose="02000503000000020004" pitchFamily="2" charset="0"/>
                </a:endParaRPr>
              </a:p>
            </p:txBody>
          </p:sp>
          <p:sp>
            <p:nvSpPr>
              <p:cNvPr id="25" name="Google Shape;119;p11">
                <a:extLst>
                  <a:ext uri="{FF2B5EF4-FFF2-40B4-BE49-F238E27FC236}">
                    <a16:creationId xmlns:a16="http://schemas.microsoft.com/office/drawing/2014/main" id="{D284D6FD-C7EB-7980-E453-573F3B9306FD}"/>
                  </a:ext>
                </a:extLst>
              </p:cNvPr>
              <p:cNvSpPr/>
              <p:nvPr/>
            </p:nvSpPr>
            <p:spPr>
              <a:xfrm>
                <a:off x="4293983" y="6222647"/>
                <a:ext cx="94614" cy="0"/>
              </a:xfrm>
              <a:custGeom>
                <a:avLst/>
                <a:gdLst/>
                <a:ahLst/>
                <a:cxnLst/>
                <a:rect l="l" t="t" r="r" b="b"/>
                <a:pathLst>
                  <a:path w="94614" h="120000" extrusionOk="0">
                    <a:moveTo>
                      <a:pt x="0" y="0"/>
                    </a:moveTo>
                    <a:lnTo>
                      <a:pt x="94419" y="0"/>
                    </a:lnTo>
                  </a:path>
                </a:pathLst>
              </a:custGeom>
              <a:noFill/>
              <a:ln w="21450" cap="flat" cmpd="sng">
                <a:solidFill>
                  <a:srgbClr val="064937"/>
                </a:solidFill>
                <a:prstDash val="solid"/>
                <a:round/>
                <a:headEnd type="none" w="sm" len="sm"/>
                <a:tailEnd type="none" w="sm" len="sm"/>
              </a:ln>
            </p:spPr>
            <p:txBody>
              <a:bodyPr spcFirstLastPara="1" wrap="square" lIns="0" tIns="0" rIns="0" bIns="0" anchor="t" anchorCtr="0">
                <a:noAutofit/>
              </a:bodyPr>
              <a:lstStyle/>
              <a:p>
                <a:endParaRPr>
                  <a:solidFill>
                    <a:srgbClr val="074937"/>
                  </a:solidFill>
                  <a:latin typeface="Inter" panose="02000503000000020004" pitchFamily="2" charset="0"/>
                </a:endParaRPr>
              </a:p>
            </p:txBody>
          </p:sp>
          <p:sp>
            <p:nvSpPr>
              <p:cNvPr id="26" name="Google Shape;120;p11">
                <a:extLst>
                  <a:ext uri="{FF2B5EF4-FFF2-40B4-BE49-F238E27FC236}">
                    <a16:creationId xmlns:a16="http://schemas.microsoft.com/office/drawing/2014/main" id="{9C491515-BE29-2630-E42D-E2538E369645}"/>
                  </a:ext>
                </a:extLst>
              </p:cNvPr>
              <p:cNvSpPr/>
              <p:nvPr/>
            </p:nvSpPr>
            <p:spPr>
              <a:xfrm>
                <a:off x="4293983" y="6336346"/>
                <a:ext cx="81279" cy="0"/>
              </a:xfrm>
              <a:custGeom>
                <a:avLst/>
                <a:gdLst/>
                <a:ahLst/>
                <a:cxnLst/>
                <a:rect l="l" t="t" r="r" b="b"/>
                <a:pathLst>
                  <a:path w="81279" h="120000" extrusionOk="0">
                    <a:moveTo>
                      <a:pt x="0" y="0"/>
                    </a:moveTo>
                    <a:lnTo>
                      <a:pt x="81180" y="0"/>
                    </a:lnTo>
                  </a:path>
                </a:pathLst>
              </a:custGeom>
              <a:noFill/>
              <a:ln w="21450" cap="flat" cmpd="sng">
                <a:solidFill>
                  <a:srgbClr val="064937"/>
                </a:solidFill>
                <a:prstDash val="solid"/>
                <a:round/>
                <a:headEnd type="none" w="sm" len="sm"/>
                <a:tailEnd type="none" w="sm" len="sm"/>
              </a:ln>
            </p:spPr>
            <p:txBody>
              <a:bodyPr spcFirstLastPara="1" wrap="square" lIns="0" tIns="0" rIns="0" bIns="0" anchor="t" anchorCtr="0">
                <a:noAutofit/>
              </a:bodyPr>
              <a:lstStyle/>
              <a:p>
                <a:endParaRPr>
                  <a:solidFill>
                    <a:srgbClr val="074937"/>
                  </a:solidFill>
                  <a:latin typeface="Inter" panose="02000503000000020004" pitchFamily="2" charset="0"/>
                </a:endParaRPr>
              </a:p>
            </p:txBody>
          </p:sp>
          <p:sp>
            <p:nvSpPr>
              <p:cNvPr id="27" name="Google Shape;121;p11">
                <a:extLst>
                  <a:ext uri="{FF2B5EF4-FFF2-40B4-BE49-F238E27FC236}">
                    <a16:creationId xmlns:a16="http://schemas.microsoft.com/office/drawing/2014/main" id="{5C5E3EE4-04E3-5023-F5E4-14689119F334}"/>
                  </a:ext>
                </a:extLst>
              </p:cNvPr>
              <p:cNvSpPr/>
              <p:nvPr/>
            </p:nvSpPr>
            <p:spPr>
              <a:xfrm>
                <a:off x="4293983" y="6450044"/>
                <a:ext cx="140335" cy="0"/>
              </a:xfrm>
              <a:custGeom>
                <a:avLst/>
                <a:gdLst/>
                <a:ahLst/>
                <a:cxnLst/>
                <a:rect l="l" t="t" r="r" b="b"/>
                <a:pathLst>
                  <a:path w="140335" h="120000" extrusionOk="0">
                    <a:moveTo>
                      <a:pt x="0" y="0"/>
                    </a:moveTo>
                    <a:lnTo>
                      <a:pt x="140066" y="0"/>
                    </a:lnTo>
                  </a:path>
                </a:pathLst>
              </a:custGeom>
              <a:noFill/>
              <a:ln w="21450" cap="flat" cmpd="sng">
                <a:solidFill>
                  <a:srgbClr val="064937"/>
                </a:solidFill>
                <a:prstDash val="solid"/>
                <a:round/>
                <a:headEnd type="none" w="sm" len="sm"/>
                <a:tailEnd type="none" w="sm" len="sm"/>
              </a:ln>
            </p:spPr>
            <p:txBody>
              <a:bodyPr spcFirstLastPara="1" wrap="square" lIns="0" tIns="0" rIns="0" bIns="0" anchor="t" anchorCtr="0">
                <a:noAutofit/>
              </a:bodyPr>
              <a:lstStyle/>
              <a:p>
                <a:endParaRPr>
                  <a:solidFill>
                    <a:srgbClr val="074937"/>
                  </a:solidFill>
                  <a:latin typeface="Inter" panose="02000503000000020004" pitchFamily="2" charset="0"/>
                </a:endParaRPr>
              </a:p>
            </p:txBody>
          </p:sp>
        </p:grpSp>
        <p:sp>
          <p:nvSpPr>
            <p:cNvPr id="10" name="Google Shape;123;p11">
              <a:extLst>
                <a:ext uri="{FF2B5EF4-FFF2-40B4-BE49-F238E27FC236}">
                  <a16:creationId xmlns:a16="http://schemas.microsoft.com/office/drawing/2014/main" id="{4CBBAD7F-AFF3-5FAD-6961-256523738DA8}"/>
                </a:ext>
              </a:extLst>
            </p:cNvPr>
            <p:cNvSpPr txBox="1"/>
            <p:nvPr/>
          </p:nvSpPr>
          <p:spPr>
            <a:xfrm>
              <a:off x="7484193" y="3713820"/>
              <a:ext cx="3279599" cy="1537872"/>
            </a:xfrm>
            <a:prstGeom prst="rect">
              <a:avLst/>
            </a:prstGeom>
            <a:noFill/>
            <a:ln>
              <a:noFill/>
            </a:ln>
          </p:spPr>
          <p:txBody>
            <a:bodyPr spcFirstLastPara="1" wrap="square" lIns="0" tIns="125999" rIns="0" bIns="0" anchor="t" anchorCtr="0">
              <a:spAutoFit/>
            </a:bodyPr>
            <a:lstStyle/>
            <a:p>
              <a:pPr marL="38100" marR="30480" algn="ctr">
                <a:lnSpc>
                  <a:spcPts val="3000"/>
                </a:lnSpc>
                <a:spcAft>
                  <a:spcPts val="500"/>
                </a:spcAft>
              </a:pPr>
              <a:r>
                <a:rPr lang="en-US" sz="2500" b="1">
                  <a:solidFill>
                    <a:srgbClr val="064937"/>
                  </a:solidFill>
                  <a:latin typeface="Inter SemiBold" panose="02000503000000020004" pitchFamily="2" charset="0"/>
                  <a:ea typeface="Inter SemiBold" panose="02000503000000020004" pitchFamily="2" charset="0"/>
                  <a:cs typeface="Inter"/>
                  <a:sym typeface="Inter"/>
                </a:rPr>
                <a:t>Online </a:t>
              </a:r>
              <a:br>
                <a:rPr lang="en-US" sz="2500" b="1">
                  <a:solidFill>
                    <a:srgbClr val="064937"/>
                  </a:solidFill>
                  <a:latin typeface="Inter SemiBold" panose="02000503000000020004" pitchFamily="2" charset="0"/>
                  <a:ea typeface="Inter SemiBold" panose="02000503000000020004" pitchFamily="2" charset="0"/>
                  <a:cs typeface="Inter"/>
                  <a:sym typeface="Inter"/>
                </a:rPr>
              </a:br>
              <a:r>
                <a:rPr lang="en-US" sz="2500" b="1">
                  <a:solidFill>
                    <a:srgbClr val="064937"/>
                  </a:solidFill>
                  <a:latin typeface="Inter SemiBold" panose="02000503000000020004" pitchFamily="2" charset="0"/>
                  <a:ea typeface="Inter SemiBold" panose="02000503000000020004" pitchFamily="2" charset="0"/>
                  <a:cs typeface="Inter"/>
                  <a:sym typeface="Inter"/>
                </a:rPr>
                <a:t>Platform</a:t>
              </a:r>
              <a:endParaRPr sz="2500" b="1">
                <a:solidFill>
                  <a:srgbClr val="064937"/>
                </a:solidFill>
                <a:latin typeface="Inter SemiBold" panose="02000503000000020004" pitchFamily="2" charset="0"/>
                <a:ea typeface="Inter SemiBold" panose="02000503000000020004" pitchFamily="2" charset="0"/>
                <a:cs typeface="Inter"/>
                <a:sym typeface="Inter"/>
              </a:endParaRPr>
            </a:p>
            <a:p>
              <a:pPr marL="38100" marR="30480" algn="ctr"/>
              <a:r>
                <a:rPr lang="en-US" sz="1250">
                  <a:solidFill>
                    <a:srgbClr val="074937"/>
                  </a:solidFill>
                  <a:latin typeface="Inter" panose="02000503000000020004" pitchFamily="2" charset="0"/>
                  <a:ea typeface="Inter" panose="02000503000000020004" pitchFamily="2" charset="0"/>
                  <a:cs typeface="Inter"/>
                  <a:sym typeface="Inter"/>
                </a:rPr>
                <a:t>Share your results on the </a:t>
              </a:r>
              <a:br>
                <a:rPr lang="en-US" sz="1250">
                  <a:solidFill>
                    <a:srgbClr val="074937"/>
                  </a:solidFill>
                  <a:latin typeface="Inter" panose="02000503000000020004" pitchFamily="2" charset="0"/>
                  <a:ea typeface="Inter" panose="02000503000000020004" pitchFamily="2" charset="0"/>
                  <a:cs typeface="Inter"/>
                  <a:sym typeface="Inter"/>
                </a:rPr>
              </a:br>
              <a:r>
                <a:rPr lang="en-US" sz="1250">
                  <a:solidFill>
                    <a:srgbClr val="074937"/>
                  </a:solidFill>
                  <a:latin typeface="Inter" panose="02000503000000020004" pitchFamily="2" charset="0"/>
                  <a:ea typeface="Inter" panose="02000503000000020004" pitchFamily="2" charset="0"/>
                  <a:cs typeface="Inter"/>
                  <a:sym typeface="Inter"/>
                </a:rPr>
                <a:t>public-facing side of platform </a:t>
              </a:r>
              <a:br>
                <a:rPr lang="en-US" sz="1250">
                  <a:solidFill>
                    <a:srgbClr val="074937"/>
                  </a:solidFill>
                  <a:latin typeface="Inter" panose="02000503000000020004" pitchFamily="2" charset="0"/>
                  <a:ea typeface="Inter" panose="02000503000000020004" pitchFamily="2" charset="0"/>
                  <a:cs typeface="Inter"/>
                  <a:sym typeface="Inter"/>
                </a:rPr>
              </a:br>
              <a:r>
                <a:rPr lang="en-US" sz="1250">
                  <a:solidFill>
                    <a:srgbClr val="074937"/>
                  </a:solidFill>
                  <a:latin typeface="Inter" panose="02000503000000020004" pitchFamily="2" charset="0"/>
                  <a:ea typeface="Inter" panose="02000503000000020004" pitchFamily="2" charset="0"/>
                  <a:cs typeface="Inter"/>
                  <a:sym typeface="Inter"/>
                </a:rPr>
                <a:t>and make credible claims.</a:t>
              </a:r>
              <a:endParaRPr sz="1250">
                <a:solidFill>
                  <a:srgbClr val="074937"/>
                </a:solidFill>
                <a:latin typeface="Inter" panose="02000503000000020004" pitchFamily="2" charset="0"/>
                <a:ea typeface="Inter" panose="02000503000000020004" pitchFamily="2" charset="0"/>
                <a:cs typeface="Inter"/>
                <a:sym typeface="Inter"/>
              </a:endParaRPr>
            </a:p>
          </p:txBody>
        </p:sp>
        <p:grpSp>
          <p:nvGrpSpPr>
            <p:cNvPr id="11" name="Google Shape;124;p11">
              <a:extLst>
                <a:ext uri="{FF2B5EF4-FFF2-40B4-BE49-F238E27FC236}">
                  <a16:creationId xmlns:a16="http://schemas.microsoft.com/office/drawing/2014/main" id="{C98EB07E-A51D-7339-1619-8ACCDD2133E3}"/>
                </a:ext>
              </a:extLst>
            </p:cNvPr>
            <p:cNvGrpSpPr>
              <a:grpSpLocks noChangeAspect="1"/>
            </p:cNvGrpSpPr>
            <p:nvPr/>
          </p:nvGrpSpPr>
          <p:grpSpPr>
            <a:xfrm>
              <a:off x="8223993" y="1913820"/>
              <a:ext cx="1800000" cy="1800000"/>
              <a:chOff x="7389711" y="5704330"/>
              <a:chExt cx="1184275" cy="1184275"/>
            </a:xfrm>
          </p:grpSpPr>
          <p:sp>
            <p:nvSpPr>
              <p:cNvPr id="12" name="Google Shape;125;p11">
                <a:extLst>
                  <a:ext uri="{FF2B5EF4-FFF2-40B4-BE49-F238E27FC236}">
                    <a16:creationId xmlns:a16="http://schemas.microsoft.com/office/drawing/2014/main" id="{252CCC39-4433-6AA8-0468-9CCE736AB006}"/>
                  </a:ext>
                </a:extLst>
              </p:cNvPr>
              <p:cNvSpPr/>
              <p:nvPr/>
            </p:nvSpPr>
            <p:spPr>
              <a:xfrm>
                <a:off x="7389711" y="5704330"/>
                <a:ext cx="1184275" cy="1184275"/>
              </a:xfrm>
              <a:custGeom>
                <a:avLst/>
                <a:gdLst/>
                <a:ahLst/>
                <a:cxnLst/>
                <a:rect l="l" t="t" r="r" b="b"/>
                <a:pathLst>
                  <a:path w="1184275" h="1184275" extrusionOk="0">
                    <a:moveTo>
                      <a:pt x="592122" y="0"/>
                    </a:moveTo>
                    <a:lnTo>
                      <a:pt x="543559" y="1962"/>
                    </a:lnTo>
                    <a:lnTo>
                      <a:pt x="496077" y="7749"/>
                    </a:lnTo>
                    <a:lnTo>
                      <a:pt x="449828" y="17208"/>
                    </a:lnTo>
                    <a:lnTo>
                      <a:pt x="404965" y="30186"/>
                    </a:lnTo>
                    <a:lnTo>
                      <a:pt x="361641" y="46531"/>
                    </a:lnTo>
                    <a:lnTo>
                      <a:pt x="320007" y="66091"/>
                    </a:lnTo>
                    <a:lnTo>
                      <a:pt x="280217" y="88713"/>
                    </a:lnTo>
                    <a:lnTo>
                      <a:pt x="242422" y="114245"/>
                    </a:lnTo>
                    <a:lnTo>
                      <a:pt x="206775" y="142534"/>
                    </a:lnTo>
                    <a:lnTo>
                      <a:pt x="173428" y="173428"/>
                    </a:lnTo>
                    <a:lnTo>
                      <a:pt x="142534" y="206775"/>
                    </a:lnTo>
                    <a:lnTo>
                      <a:pt x="114245" y="242422"/>
                    </a:lnTo>
                    <a:lnTo>
                      <a:pt x="88713" y="280217"/>
                    </a:lnTo>
                    <a:lnTo>
                      <a:pt x="66091" y="320007"/>
                    </a:lnTo>
                    <a:lnTo>
                      <a:pt x="46531" y="361641"/>
                    </a:lnTo>
                    <a:lnTo>
                      <a:pt x="30186" y="404965"/>
                    </a:lnTo>
                    <a:lnTo>
                      <a:pt x="17208" y="449828"/>
                    </a:lnTo>
                    <a:lnTo>
                      <a:pt x="7749" y="496077"/>
                    </a:lnTo>
                    <a:lnTo>
                      <a:pt x="1962" y="543559"/>
                    </a:lnTo>
                    <a:lnTo>
                      <a:pt x="0" y="592122"/>
                    </a:lnTo>
                    <a:lnTo>
                      <a:pt x="1962" y="640686"/>
                    </a:lnTo>
                    <a:lnTo>
                      <a:pt x="7749" y="688168"/>
                    </a:lnTo>
                    <a:lnTo>
                      <a:pt x="17208" y="734417"/>
                    </a:lnTo>
                    <a:lnTo>
                      <a:pt x="30186" y="779279"/>
                    </a:lnTo>
                    <a:lnTo>
                      <a:pt x="46531" y="822604"/>
                    </a:lnTo>
                    <a:lnTo>
                      <a:pt x="66091" y="864237"/>
                    </a:lnTo>
                    <a:lnTo>
                      <a:pt x="88713" y="904028"/>
                    </a:lnTo>
                    <a:lnTo>
                      <a:pt x="114245" y="941823"/>
                    </a:lnTo>
                    <a:lnTo>
                      <a:pt x="142534" y="977470"/>
                    </a:lnTo>
                    <a:lnTo>
                      <a:pt x="173428" y="1010817"/>
                    </a:lnTo>
                    <a:lnTo>
                      <a:pt x="206775" y="1041711"/>
                    </a:lnTo>
                    <a:lnTo>
                      <a:pt x="242422" y="1070000"/>
                    </a:lnTo>
                    <a:lnTo>
                      <a:pt x="280217" y="1095532"/>
                    </a:lnTo>
                    <a:lnTo>
                      <a:pt x="320007" y="1118154"/>
                    </a:lnTo>
                    <a:lnTo>
                      <a:pt x="361641" y="1137713"/>
                    </a:lnTo>
                    <a:lnTo>
                      <a:pt x="404965" y="1154059"/>
                    </a:lnTo>
                    <a:lnTo>
                      <a:pt x="449828" y="1167037"/>
                    </a:lnTo>
                    <a:lnTo>
                      <a:pt x="496077" y="1176495"/>
                    </a:lnTo>
                    <a:lnTo>
                      <a:pt x="543559" y="1182282"/>
                    </a:lnTo>
                    <a:lnTo>
                      <a:pt x="592122" y="1184245"/>
                    </a:lnTo>
                    <a:lnTo>
                      <a:pt x="640686" y="1182282"/>
                    </a:lnTo>
                    <a:lnTo>
                      <a:pt x="688168" y="1176495"/>
                    </a:lnTo>
                    <a:lnTo>
                      <a:pt x="734417" y="1167037"/>
                    </a:lnTo>
                    <a:lnTo>
                      <a:pt x="779279" y="1154059"/>
                    </a:lnTo>
                    <a:lnTo>
                      <a:pt x="822604" y="1137713"/>
                    </a:lnTo>
                    <a:lnTo>
                      <a:pt x="864237" y="1118154"/>
                    </a:lnTo>
                    <a:lnTo>
                      <a:pt x="904028" y="1095532"/>
                    </a:lnTo>
                    <a:lnTo>
                      <a:pt x="941823" y="1070000"/>
                    </a:lnTo>
                    <a:lnTo>
                      <a:pt x="977470" y="1041711"/>
                    </a:lnTo>
                    <a:lnTo>
                      <a:pt x="1010817" y="1010817"/>
                    </a:lnTo>
                    <a:lnTo>
                      <a:pt x="1041711" y="977470"/>
                    </a:lnTo>
                    <a:lnTo>
                      <a:pt x="1070000" y="941823"/>
                    </a:lnTo>
                    <a:lnTo>
                      <a:pt x="1095532" y="904028"/>
                    </a:lnTo>
                    <a:lnTo>
                      <a:pt x="1118154" y="864237"/>
                    </a:lnTo>
                    <a:lnTo>
                      <a:pt x="1137713" y="822604"/>
                    </a:lnTo>
                    <a:lnTo>
                      <a:pt x="1154059" y="779279"/>
                    </a:lnTo>
                    <a:lnTo>
                      <a:pt x="1167037" y="734417"/>
                    </a:lnTo>
                    <a:lnTo>
                      <a:pt x="1176495" y="688168"/>
                    </a:lnTo>
                    <a:lnTo>
                      <a:pt x="1182282" y="640686"/>
                    </a:lnTo>
                    <a:lnTo>
                      <a:pt x="1184245" y="592122"/>
                    </a:lnTo>
                    <a:lnTo>
                      <a:pt x="1182282" y="543559"/>
                    </a:lnTo>
                    <a:lnTo>
                      <a:pt x="1176495" y="496077"/>
                    </a:lnTo>
                    <a:lnTo>
                      <a:pt x="1167037" y="449828"/>
                    </a:lnTo>
                    <a:lnTo>
                      <a:pt x="1154059" y="404965"/>
                    </a:lnTo>
                    <a:lnTo>
                      <a:pt x="1137713" y="361641"/>
                    </a:lnTo>
                    <a:lnTo>
                      <a:pt x="1118154" y="320007"/>
                    </a:lnTo>
                    <a:lnTo>
                      <a:pt x="1095532" y="280217"/>
                    </a:lnTo>
                    <a:lnTo>
                      <a:pt x="1070000" y="242422"/>
                    </a:lnTo>
                    <a:lnTo>
                      <a:pt x="1041711" y="206775"/>
                    </a:lnTo>
                    <a:lnTo>
                      <a:pt x="1010817" y="173428"/>
                    </a:lnTo>
                    <a:lnTo>
                      <a:pt x="977470" y="142534"/>
                    </a:lnTo>
                    <a:lnTo>
                      <a:pt x="941823" y="114245"/>
                    </a:lnTo>
                    <a:lnTo>
                      <a:pt x="904028" y="88713"/>
                    </a:lnTo>
                    <a:lnTo>
                      <a:pt x="864237" y="66091"/>
                    </a:lnTo>
                    <a:lnTo>
                      <a:pt x="822604" y="46531"/>
                    </a:lnTo>
                    <a:lnTo>
                      <a:pt x="779279" y="30186"/>
                    </a:lnTo>
                    <a:lnTo>
                      <a:pt x="734417" y="17208"/>
                    </a:lnTo>
                    <a:lnTo>
                      <a:pt x="688168" y="7749"/>
                    </a:lnTo>
                    <a:lnTo>
                      <a:pt x="640686" y="1962"/>
                    </a:lnTo>
                    <a:lnTo>
                      <a:pt x="592122" y="0"/>
                    </a:lnTo>
                    <a:close/>
                  </a:path>
                </a:pathLst>
              </a:custGeom>
              <a:solidFill>
                <a:srgbClr val="9FCEDF"/>
              </a:solidFill>
              <a:ln>
                <a:noFill/>
              </a:ln>
            </p:spPr>
            <p:txBody>
              <a:bodyPr spcFirstLastPara="1" wrap="square" lIns="0" tIns="0" rIns="0" bIns="0" anchor="t" anchorCtr="0">
                <a:noAutofit/>
              </a:bodyPr>
              <a:lstStyle/>
              <a:p>
                <a:endParaRPr>
                  <a:solidFill>
                    <a:srgbClr val="074937"/>
                  </a:solidFill>
                  <a:latin typeface="Inter" panose="02000503000000020004" pitchFamily="2" charset="0"/>
                </a:endParaRPr>
              </a:p>
            </p:txBody>
          </p:sp>
          <p:sp>
            <p:nvSpPr>
              <p:cNvPr id="13" name="Google Shape;126;p11">
                <a:extLst>
                  <a:ext uri="{FF2B5EF4-FFF2-40B4-BE49-F238E27FC236}">
                    <a16:creationId xmlns:a16="http://schemas.microsoft.com/office/drawing/2014/main" id="{9D9A6C18-4883-D6B4-D279-9DE03B4B93B3}"/>
                  </a:ext>
                </a:extLst>
              </p:cNvPr>
              <p:cNvSpPr/>
              <p:nvPr/>
            </p:nvSpPr>
            <p:spPr>
              <a:xfrm>
                <a:off x="7668019" y="5978843"/>
                <a:ext cx="629920" cy="629920"/>
              </a:xfrm>
              <a:custGeom>
                <a:avLst/>
                <a:gdLst/>
                <a:ahLst/>
                <a:cxnLst/>
                <a:rect l="l" t="t" r="r" b="b"/>
                <a:pathLst>
                  <a:path w="629920" h="629920" extrusionOk="0">
                    <a:moveTo>
                      <a:pt x="629572" y="299792"/>
                    </a:moveTo>
                    <a:lnTo>
                      <a:pt x="629572" y="554612"/>
                    </a:lnTo>
                    <a:lnTo>
                      <a:pt x="623682" y="583791"/>
                    </a:lnTo>
                    <a:lnTo>
                      <a:pt x="607620" y="607618"/>
                    </a:lnTo>
                    <a:lnTo>
                      <a:pt x="583798" y="623681"/>
                    </a:lnTo>
                    <a:lnTo>
                      <a:pt x="554627" y="629572"/>
                    </a:lnTo>
                    <a:lnTo>
                      <a:pt x="44972" y="629572"/>
                    </a:lnTo>
                    <a:lnTo>
                      <a:pt x="27473" y="626035"/>
                    </a:lnTo>
                    <a:lnTo>
                      <a:pt x="13177" y="616394"/>
                    </a:lnTo>
                    <a:lnTo>
                      <a:pt x="3536" y="602098"/>
                    </a:lnTo>
                    <a:lnTo>
                      <a:pt x="0" y="584599"/>
                    </a:lnTo>
                    <a:lnTo>
                      <a:pt x="0" y="44972"/>
                    </a:lnTo>
                    <a:lnTo>
                      <a:pt x="3536" y="27467"/>
                    </a:lnTo>
                    <a:lnTo>
                      <a:pt x="13177" y="13171"/>
                    </a:lnTo>
                    <a:lnTo>
                      <a:pt x="27473" y="3534"/>
                    </a:lnTo>
                    <a:lnTo>
                      <a:pt x="44972" y="0"/>
                    </a:lnTo>
                    <a:lnTo>
                      <a:pt x="389738" y="0"/>
                    </a:lnTo>
                  </a:path>
                </a:pathLst>
              </a:custGeom>
              <a:noFill/>
              <a:ln w="21450" cap="flat" cmpd="sng">
                <a:solidFill>
                  <a:srgbClr val="064937"/>
                </a:solidFill>
                <a:prstDash val="solid"/>
                <a:round/>
                <a:headEnd type="none" w="sm" len="sm"/>
                <a:tailEnd type="none" w="sm" len="sm"/>
              </a:ln>
            </p:spPr>
            <p:txBody>
              <a:bodyPr spcFirstLastPara="1" wrap="square" lIns="0" tIns="0" rIns="0" bIns="0" anchor="t" anchorCtr="0">
                <a:noAutofit/>
              </a:bodyPr>
              <a:lstStyle/>
              <a:p>
                <a:endParaRPr>
                  <a:solidFill>
                    <a:srgbClr val="074937"/>
                  </a:solidFill>
                  <a:latin typeface="Inter" panose="02000503000000020004" pitchFamily="2" charset="0"/>
                </a:endParaRPr>
              </a:p>
            </p:txBody>
          </p:sp>
          <p:sp>
            <p:nvSpPr>
              <p:cNvPr id="14" name="Google Shape;127;p11">
                <a:extLst>
                  <a:ext uri="{FF2B5EF4-FFF2-40B4-BE49-F238E27FC236}">
                    <a16:creationId xmlns:a16="http://schemas.microsoft.com/office/drawing/2014/main" id="{EF18D281-819F-FBAA-F167-61CCE55DEABD}"/>
                  </a:ext>
                </a:extLst>
              </p:cNvPr>
              <p:cNvSpPr/>
              <p:nvPr/>
            </p:nvSpPr>
            <p:spPr>
              <a:xfrm>
                <a:off x="7757957" y="5918886"/>
                <a:ext cx="600075" cy="389889"/>
              </a:xfrm>
              <a:custGeom>
                <a:avLst/>
                <a:gdLst/>
                <a:ahLst/>
                <a:cxnLst/>
                <a:rect l="l" t="t" r="r" b="b"/>
                <a:pathLst>
                  <a:path w="600075" h="389889" extrusionOk="0">
                    <a:moveTo>
                      <a:pt x="389738" y="119917"/>
                    </a:moveTo>
                    <a:lnTo>
                      <a:pt x="389738" y="0"/>
                    </a:lnTo>
                    <a:lnTo>
                      <a:pt x="599600" y="194861"/>
                    </a:lnTo>
                    <a:lnTo>
                      <a:pt x="389738" y="389738"/>
                    </a:lnTo>
                    <a:lnTo>
                      <a:pt x="389738" y="269820"/>
                    </a:lnTo>
                    <a:lnTo>
                      <a:pt x="338858" y="271696"/>
                    </a:lnTo>
                    <a:lnTo>
                      <a:pt x="287318" y="277322"/>
                    </a:lnTo>
                    <a:lnTo>
                      <a:pt x="235757" y="286697"/>
                    </a:lnTo>
                    <a:lnTo>
                      <a:pt x="184813" y="299819"/>
                    </a:lnTo>
                    <a:lnTo>
                      <a:pt x="135126" y="316686"/>
                    </a:lnTo>
                    <a:lnTo>
                      <a:pt x="87335" y="337295"/>
                    </a:lnTo>
                    <a:lnTo>
                      <a:pt x="42080" y="361647"/>
                    </a:lnTo>
                    <a:lnTo>
                      <a:pt x="0" y="389738"/>
                    </a:lnTo>
                    <a:lnTo>
                      <a:pt x="17244" y="347573"/>
                    </a:lnTo>
                    <a:lnTo>
                      <a:pt x="39653" y="308096"/>
                    </a:lnTo>
                    <a:lnTo>
                      <a:pt x="66718" y="271586"/>
                    </a:lnTo>
                    <a:lnTo>
                      <a:pt x="97928" y="238324"/>
                    </a:lnTo>
                    <a:lnTo>
                      <a:pt x="132776" y="208588"/>
                    </a:lnTo>
                    <a:lnTo>
                      <a:pt x="170752" y="182660"/>
                    </a:lnTo>
                    <a:lnTo>
                      <a:pt x="211348" y="160819"/>
                    </a:lnTo>
                    <a:lnTo>
                      <a:pt x="254053" y="143344"/>
                    </a:lnTo>
                    <a:lnTo>
                      <a:pt x="298359" y="130515"/>
                    </a:lnTo>
                    <a:lnTo>
                      <a:pt x="343757" y="122613"/>
                    </a:lnTo>
                    <a:lnTo>
                      <a:pt x="389738" y="119917"/>
                    </a:lnTo>
                    <a:close/>
                  </a:path>
                </a:pathLst>
              </a:custGeom>
              <a:noFill/>
              <a:ln w="21450" cap="flat" cmpd="sng">
                <a:solidFill>
                  <a:srgbClr val="064937"/>
                </a:solidFill>
                <a:prstDash val="solid"/>
                <a:round/>
                <a:headEnd type="none" w="sm" len="sm"/>
                <a:tailEnd type="none" w="sm" len="sm"/>
              </a:ln>
            </p:spPr>
            <p:txBody>
              <a:bodyPr spcFirstLastPara="1" wrap="square" lIns="0" tIns="0" rIns="0" bIns="0" anchor="t" anchorCtr="0">
                <a:noAutofit/>
              </a:bodyPr>
              <a:lstStyle/>
              <a:p>
                <a:endParaRPr>
                  <a:solidFill>
                    <a:srgbClr val="074937"/>
                  </a:solidFill>
                  <a:latin typeface="Inter" panose="02000503000000020004" pitchFamily="2" charset="0"/>
                </a:endParaRPr>
              </a:p>
            </p:txBody>
          </p:sp>
        </p:grpSp>
      </p:grpSp>
      <p:sp>
        <p:nvSpPr>
          <p:cNvPr id="38" name="Rectangle 37">
            <a:extLst>
              <a:ext uri="{FF2B5EF4-FFF2-40B4-BE49-F238E27FC236}">
                <a16:creationId xmlns:a16="http://schemas.microsoft.com/office/drawing/2014/main" id="{E9AFD87D-9516-59F3-A4DB-736A95A0EA63}"/>
              </a:ext>
            </a:extLst>
          </p:cNvPr>
          <p:cNvSpPr/>
          <p:nvPr/>
        </p:nvSpPr>
        <p:spPr>
          <a:xfrm>
            <a:off x="874713" y="790172"/>
            <a:ext cx="7904151" cy="538609"/>
          </a:xfrm>
          <a:prstGeom prst="rect">
            <a:avLst/>
          </a:prstGeom>
        </p:spPr>
        <p:txBody>
          <a:bodyPr wrap="non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srgbClr val="074A37"/>
                </a:solidFill>
                <a:effectLst/>
                <a:uLnTx/>
                <a:uFillTx/>
                <a:latin typeface="Inter Bold" panose="02000503000000020004" pitchFamily="2" charset="0"/>
                <a:ea typeface="Inter Bold" panose="02000503000000020004" pitchFamily="2" charset="0"/>
                <a:cs typeface="+mn-cs"/>
              </a:rPr>
              <a:t>Our solution: </a:t>
            </a:r>
            <a:r>
              <a:rPr kumimoji="0" lang="en-US" sz="3500" b="0" i="0" u="none" strike="noStrike" kern="1200" cap="none" spc="0" normalizeH="0" baseline="0" noProof="0" dirty="0" err="1">
                <a:ln>
                  <a:noFill/>
                </a:ln>
                <a:solidFill>
                  <a:srgbClr val="074A37"/>
                </a:solidFill>
                <a:effectLst/>
                <a:uLnTx/>
                <a:uFillTx/>
                <a:latin typeface="Inter Bold" panose="02000503000000020004" pitchFamily="2" charset="0"/>
                <a:ea typeface="Inter Bold" panose="02000503000000020004" pitchFamily="2" charset="0"/>
                <a:cs typeface="+mn-cs"/>
              </a:rPr>
              <a:t>LandScale’s</a:t>
            </a:r>
            <a:r>
              <a:rPr kumimoji="0" lang="en-US" sz="3500" b="0" i="0" u="none" strike="noStrike" kern="1200" cap="none" spc="0" normalizeH="0" baseline="0" noProof="0" dirty="0">
                <a:ln>
                  <a:noFill/>
                </a:ln>
                <a:solidFill>
                  <a:srgbClr val="074A37"/>
                </a:solidFill>
                <a:effectLst/>
                <a:uLnTx/>
                <a:uFillTx/>
                <a:latin typeface="Inter Bold" panose="02000503000000020004" pitchFamily="2" charset="0"/>
                <a:ea typeface="Inter Bold" panose="02000503000000020004" pitchFamily="2" charset="0"/>
                <a:cs typeface="+mn-cs"/>
              </a:rPr>
              <a:t> integrated system</a:t>
            </a:r>
            <a:endParaRPr kumimoji="0" lang="en-US" sz="3500" b="0" i="0" u="none" strike="noStrike" kern="1200" cap="none" spc="0" normalizeH="0" baseline="0" noProof="0" dirty="0">
              <a:ln>
                <a:noFill/>
              </a:ln>
              <a:solidFill>
                <a:srgbClr val="074A37"/>
              </a:solidFill>
              <a:effectLst/>
              <a:uLnTx/>
              <a:uFillTx/>
              <a:latin typeface="Inter" panose="02000503000000020004" pitchFamily="2" charset="0"/>
              <a:ea typeface="Inter" panose="02000503000000020004" pitchFamily="2" charset="0"/>
              <a:cs typeface="+mn-cs"/>
            </a:endParaRPr>
          </a:p>
        </p:txBody>
      </p:sp>
    </p:spTree>
    <p:extLst>
      <p:ext uri="{BB962C8B-B14F-4D97-AF65-F5344CB8AC3E}">
        <p14:creationId xmlns:p14="http://schemas.microsoft.com/office/powerpoint/2010/main" val="399217277"/>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20"/>
          <p:cNvSpPr/>
          <p:nvPr/>
        </p:nvSpPr>
        <p:spPr>
          <a:xfrm>
            <a:off x="3683811" y="486036"/>
            <a:ext cx="4824397" cy="677054"/>
          </a:xfrm>
          <a:prstGeom prst="rect">
            <a:avLst/>
          </a:prstGeom>
          <a:noFill/>
          <a:ln>
            <a:noFill/>
          </a:ln>
        </p:spPr>
        <p:txBody>
          <a:bodyPr spcFirstLastPara="1" wrap="square" lIns="121900" tIns="60933" rIns="121900" bIns="60933"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700"/>
              <a:buFontTx/>
              <a:buNone/>
              <a:tabLst/>
              <a:defRPr/>
            </a:pPr>
            <a:r>
              <a:rPr kumimoji="0" lang="en-US" sz="3600" b="0" i="0" u="none" strike="noStrike" kern="1200" cap="none" spc="0" normalizeH="0" baseline="0" noProof="0">
                <a:ln>
                  <a:noFill/>
                </a:ln>
                <a:solidFill>
                  <a:srgbClr val="4C93A0"/>
                </a:solidFill>
                <a:effectLst/>
                <a:uLnTx/>
                <a:uFillTx/>
                <a:latin typeface="Inter Light"/>
                <a:ea typeface="Inter Light"/>
                <a:cs typeface="Inter Light"/>
                <a:sym typeface="Inter Light"/>
              </a:rPr>
              <a:t>Here’s</a:t>
            </a:r>
            <a:r>
              <a:rPr kumimoji="0" lang="en-US" sz="3600" b="1" i="0" u="none" strike="noStrike" kern="1200" cap="none" spc="0" normalizeH="0" baseline="0" noProof="0">
                <a:ln>
                  <a:noFill/>
                </a:ln>
                <a:solidFill>
                  <a:srgbClr val="4C93A0"/>
                </a:solidFill>
                <a:effectLst/>
                <a:uLnTx/>
                <a:uFillTx/>
                <a:latin typeface="Inter"/>
                <a:ea typeface="Inter"/>
                <a:cs typeface="Inter"/>
                <a:sym typeface="Inter"/>
              </a:rPr>
              <a:t> How It Works</a:t>
            </a:r>
            <a:endParaRPr kumimoji="0" lang="en-US" sz="1867" b="0" i="0" u="none" strike="noStrike" kern="1200" cap="none" spc="0" normalizeH="0" baseline="0" noProof="0">
              <a:ln>
                <a:noFill/>
              </a:ln>
              <a:solidFill>
                <a:srgbClr val="000000"/>
              </a:solidFill>
              <a:effectLst/>
              <a:uLnTx/>
              <a:uFillTx/>
              <a:latin typeface="Inter" panose="02000503000000020004" pitchFamily="2" charset="0"/>
              <a:ea typeface="Inter" panose="02000503000000020004" pitchFamily="2" charset="0"/>
              <a:cs typeface="+mn-cs"/>
              <a:sym typeface="Arial"/>
            </a:endParaRPr>
          </a:p>
        </p:txBody>
      </p:sp>
      <p:sp>
        <p:nvSpPr>
          <p:cNvPr id="226" name="Google Shape;226;p20"/>
          <p:cNvSpPr txBox="1"/>
          <p:nvPr/>
        </p:nvSpPr>
        <p:spPr>
          <a:xfrm>
            <a:off x="2747595" y="1981458"/>
            <a:ext cx="1137492" cy="348824"/>
          </a:xfrm>
          <a:prstGeom prst="rect">
            <a:avLst/>
          </a:prstGeom>
          <a:noFill/>
          <a:ln>
            <a:noFill/>
          </a:ln>
        </p:spPr>
        <p:txBody>
          <a:bodyPr spcFirstLastPara="1" wrap="square" lIns="121900" tIns="60933" rIns="121900" bIns="60933"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kumimoji="0" lang="en-US" sz="1467" b="1" i="0" u="none" strike="noStrike" kern="1200" cap="none" spc="0" normalizeH="0" baseline="0" noProof="0">
                <a:ln>
                  <a:noFill/>
                </a:ln>
                <a:solidFill>
                  <a:srgbClr val="045141"/>
                </a:solidFill>
                <a:effectLst/>
                <a:uLnTx/>
                <a:uFillTx/>
                <a:latin typeface="Inter"/>
                <a:ea typeface="Inter"/>
                <a:cs typeface="Inter"/>
                <a:sym typeface="Inter"/>
              </a:rPr>
              <a:t>Boundary</a:t>
            </a:r>
            <a:endParaRPr kumimoji="0" lang="en-US" sz="1867" b="0" i="0" u="none" strike="noStrike" kern="1200" cap="none" spc="0" normalizeH="0" baseline="0" noProof="0">
              <a:ln>
                <a:noFill/>
              </a:ln>
              <a:solidFill>
                <a:srgbClr val="000000"/>
              </a:solidFill>
              <a:effectLst/>
              <a:uLnTx/>
              <a:uFillTx/>
              <a:latin typeface="Inter" panose="02000503000000020004" pitchFamily="2" charset="0"/>
              <a:ea typeface="Inter" panose="02000503000000020004" pitchFamily="2" charset="0"/>
              <a:cs typeface="+mn-cs"/>
              <a:sym typeface="Arial"/>
            </a:endParaRPr>
          </a:p>
        </p:txBody>
      </p:sp>
      <p:sp>
        <p:nvSpPr>
          <p:cNvPr id="227" name="Google Shape;227;p20"/>
          <p:cNvSpPr/>
          <p:nvPr/>
        </p:nvSpPr>
        <p:spPr>
          <a:xfrm>
            <a:off x="2360329" y="2279084"/>
            <a:ext cx="2543235" cy="1148658"/>
          </a:xfrm>
          <a:prstGeom prst="rect">
            <a:avLst/>
          </a:prstGeom>
          <a:noFill/>
          <a:ln>
            <a:noFill/>
          </a:ln>
        </p:spPr>
        <p:txBody>
          <a:bodyPr spcFirstLastPara="1" wrap="square" lIns="121900" tIns="60933" rIns="121900" bIns="60933" anchor="t" anchorCtr="0">
            <a:spAutoFit/>
          </a:bodyPr>
          <a:lstStyle/>
          <a:p>
            <a:pPr marL="380990" marR="0" lvl="0" indent="-182874" algn="l" defTabSz="914400" rtl="0" eaLnBrk="1" fontAlgn="auto" latinLnBrk="0" hangingPunct="1">
              <a:lnSpc>
                <a:spcPct val="100000"/>
              </a:lnSpc>
              <a:spcBef>
                <a:spcPts val="0"/>
              </a:spcBef>
              <a:spcAft>
                <a:spcPts val="0"/>
              </a:spcAft>
              <a:buClr>
                <a:srgbClr val="074937"/>
              </a:buClr>
              <a:buSzPts val="1000"/>
              <a:buFont typeface="Arial"/>
              <a:buChar char="•"/>
              <a:tabLst/>
              <a:defRPr/>
            </a:pPr>
            <a:r>
              <a:rPr kumimoji="0" lang="en-US" sz="1333" b="0" i="0" u="none" strike="noStrike" kern="1200" cap="none" spc="0" normalizeH="0" baseline="0" noProof="0">
                <a:ln>
                  <a:noFill/>
                </a:ln>
                <a:solidFill>
                  <a:srgbClr val="074937"/>
                </a:solidFill>
                <a:effectLst/>
                <a:uLnTx/>
                <a:uFillTx/>
                <a:latin typeface="Inter Light"/>
                <a:ea typeface="Inter Light"/>
                <a:cs typeface="Inter Light"/>
                <a:sym typeface="Inter Light"/>
              </a:rPr>
              <a:t>Identify landscape boundary</a:t>
            </a:r>
            <a:endParaRPr kumimoji="0" lang="en-US" sz="1867" b="0" i="0" u="none" strike="noStrike" kern="1200" cap="none" spc="0" normalizeH="0" baseline="0" noProof="0">
              <a:ln>
                <a:noFill/>
              </a:ln>
              <a:solidFill>
                <a:srgbClr val="000000"/>
              </a:solidFill>
              <a:effectLst/>
              <a:uLnTx/>
              <a:uFillTx/>
              <a:latin typeface="Inter" panose="02000503000000020004" pitchFamily="2" charset="0"/>
              <a:ea typeface="Inter" panose="02000503000000020004" pitchFamily="2" charset="0"/>
              <a:cs typeface="+mn-cs"/>
              <a:sym typeface="Arial"/>
            </a:endParaRPr>
          </a:p>
          <a:p>
            <a:pPr marL="380990" marR="0" lvl="0" indent="-182874" algn="l" defTabSz="914400" rtl="0" eaLnBrk="1" fontAlgn="auto" latinLnBrk="0" hangingPunct="1">
              <a:lnSpc>
                <a:spcPct val="100000"/>
              </a:lnSpc>
              <a:spcBef>
                <a:spcPts val="0"/>
              </a:spcBef>
              <a:spcAft>
                <a:spcPts val="0"/>
              </a:spcAft>
              <a:buClr>
                <a:srgbClr val="074937"/>
              </a:buClr>
              <a:buSzPts val="1000"/>
              <a:buFont typeface="Arial"/>
              <a:buChar char="•"/>
              <a:tabLst/>
              <a:defRPr/>
            </a:pPr>
            <a:r>
              <a:rPr kumimoji="0" lang="en-US" sz="1333" b="0" i="0" u="none" strike="noStrike" kern="1200" cap="none" spc="0" normalizeH="0" baseline="0" noProof="0">
                <a:ln>
                  <a:noFill/>
                </a:ln>
                <a:solidFill>
                  <a:srgbClr val="074937"/>
                </a:solidFill>
                <a:effectLst/>
                <a:uLnTx/>
                <a:uFillTx/>
                <a:latin typeface="Inter Light"/>
                <a:ea typeface="Inter Light"/>
                <a:cs typeface="Inter Light"/>
                <a:sym typeface="Inter Light"/>
              </a:rPr>
              <a:t>Compile background information about landscape</a:t>
            </a:r>
            <a:endParaRPr kumimoji="0" lang="en-US" sz="1867" b="0" i="0" u="none" strike="noStrike" kern="1200" cap="none" spc="0" normalizeH="0" baseline="0" noProof="0">
              <a:ln>
                <a:noFill/>
              </a:ln>
              <a:solidFill>
                <a:srgbClr val="000000"/>
              </a:solidFill>
              <a:effectLst/>
              <a:uLnTx/>
              <a:uFillTx/>
              <a:latin typeface="Inter" panose="02000503000000020004" pitchFamily="2" charset="0"/>
              <a:ea typeface="Inter" panose="02000503000000020004" pitchFamily="2" charset="0"/>
              <a:cs typeface="+mn-cs"/>
              <a:sym typeface="Arial"/>
            </a:endParaRPr>
          </a:p>
        </p:txBody>
      </p:sp>
      <p:sp>
        <p:nvSpPr>
          <p:cNvPr id="228" name="Google Shape;228;p20"/>
          <p:cNvSpPr txBox="1"/>
          <p:nvPr/>
        </p:nvSpPr>
        <p:spPr>
          <a:xfrm>
            <a:off x="1797642" y="3774084"/>
            <a:ext cx="1329852" cy="348824"/>
          </a:xfrm>
          <a:prstGeom prst="rect">
            <a:avLst/>
          </a:prstGeom>
          <a:noFill/>
          <a:ln>
            <a:noFill/>
          </a:ln>
        </p:spPr>
        <p:txBody>
          <a:bodyPr spcFirstLastPara="1" wrap="square" lIns="121900" tIns="60933" rIns="121900" bIns="60933"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kumimoji="0" lang="en-US" sz="1467" b="1" i="0" u="none" strike="noStrike" kern="1200" cap="none" spc="0" normalizeH="0" baseline="0" noProof="0">
                <a:ln>
                  <a:noFill/>
                </a:ln>
                <a:solidFill>
                  <a:srgbClr val="4C93A0"/>
                </a:solidFill>
                <a:effectLst/>
                <a:uLnTx/>
                <a:uFillTx/>
                <a:latin typeface="Inter"/>
                <a:ea typeface="Inter"/>
                <a:cs typeface="Inter"/>
                <a:sym typeface="Inter"/>
              </a:rPr>
              <a:t>Preparation</a:t>
            </a:r>
            <a:endParaRPr kumimoji="0" lang="en-US" sz="1867" b="0" i="0" u="none" strike="noStrike" kern="1200" cap="none" spc="0" normalizeH="0" baseline="0" noProof="0">
              <a:ln>
                <a:noFill/>
              </a:ln>
              <a:solidFill>
                <a:srgbClr val="000000"/>
              </a:solidFill>
              <a:effectLst/>
              <a:uLnTx/>
              <a:uFillTx/>
              <a:latin typeface="Inter" panose="02000503000000020004" pitchFamily="2" charset="0"/>
              <a:ea typeface="Inter" panose="02000503000000020004" pitchFamily="2" charset="0"/>
              <a:cs typeface="+mn-cs"/>
              <a:sym typeface="Arial"/>
            </a:endParaRPr>
          </a:p>
        </p:txBody>
      </p:sp>
      <p:sp>
        <p:nvSpPr>
          <p:cNvPr id="229" name="Google Shape;229;p20"/>
          <p:cNvSpPr/>
          <p:nvPr/>
        </p:nvSpPr>
        <p:spPr>
          <a:xfrm>
            <a:off x="1410376" y="4071709"/>
            <a:ext cx="2424851" cy="1148658"/>
          </a:xfrm>
          <a:prstGeom prst="rect">
            <a:avLst/>
          </a:prstGeom>
          <a:noFill/>
          <a:ln>
            <a:noFill/>
          </a:ln>
        </p:spPr>
        <p:txBody>
          <a:bodyPr spcFirstLastPara="1" wrap="square" lIns="121900" tIns="60933" rIns="121900" bIns="60933" anchor="t" anchorCtr="0">
            <a:spAutoFit/>
          </a:bodyPr>
          <a:lstStyle/>
          <a:p>
            <a:pPr marL="380990" marR="0" lvl="0" indent="-182874" algn="l" defTabSz="914400" rtl="0" eaLnBrk="1" fontAlgn="auto" latinLnBrk="0" hangingPunct="1">
              <a:lnSpc>
                <a:spcPct val="100000"/>
              </a:lnSpc>
              <a:spcBef>
                <a:spcPts val="0"/>
              </a:spcBef>
              <a:spcAft>
                <a:spcPts val="0"/>
              </a:spcAft>
              <a:buClr>
                <a:srgbClr val="074937"/>
              </a:buClr>
              <a:buSzPts val="1000"/>
              <a:buFont typeface="Arial"/>
              <a:buChar char="•"/>
              <a:tabLst/>
              <a:defRPr/>
            </a:pPr>
            <a:r>
              <a:rPr kumimoji="0" lang="en-US" sz="1333" b="0" i="0" u="none" strike="noStrike" kern="1200" cap="none" spc="0" normalizeH="0" baseline="0" noProof="0">
                <a:ln>
                  <a:noFill/>
                </a:ln>
                <a:solidFill>
                  <a:srgbClr val="074937"/>
                </a:solidFill>
                <a:effectLst/>
                <a:uLnTx/>
                <a:uFillTx/>
                <a:latin typeface="Inter Light"/>
                <a:ea typeface="Inter Light"/>
                <a:cs typeface="Inter Light"/>
                <a:sym typeface="Inter Light"/>
              </a:rPr>
              <a:t>Recruit assessment team</a:t>
            </a:r>
            <a:endParaRPr kumimoji="0" lang="en-US" sz="1867" b="0" i="0" u="none" strike="noStrike" kern="1200" cap="none" spc="0" normalizeH="0" baseline="0" noProof="0">
              <a:ln>
                <a:noFill/>
              </a:ln>
              <a:solidFill>
                <a:srgbClr val="000000"/>
              </a:solidFill>
              <a:effectLst/>
              <a:uLnTx/>
              <a:uFillTx/>
              <a:latin typeface="Inter" panose="02000503000000020004" pitchFamily="2" charset="0"/>
              <a:ea typeface="Inter" panose="02000503000000020004" pitchFamily="2" charset="0"/>
              <a:cs typeface="+mn-cs"/>
              <a:sym typeface="Arial"/>
            </a:endParaRPr>
          </a:p>
          <a:p>
            <a:pPr marL="380990" marR="0" lvl="0" indent="-182874" algn="l" defTabSz="914400" rtl="0" eaLnBrk="1" fontAlgn="auto" latinLnBrk="0" hangingPunct="1">
              <a:lnSpc>
                <a:spcPct val="100000"/>
              </a:lnSpc>
              <a:spcBef>
                <a:spcPts val="0"/>
              </a:spcBef>
              <a:spcAft>
                <a:spcPts val="0"/>
              </a:spcAft>
              <a:buClr>
                <a:srgbClr val="074937"/>
              </a:buClr>
              <a:buSzPts val="1000"/>
              <a:buFont typeface="Arial"/>
              <a:buChar char="•"/>
              <a:tabLst/>
              <a:defRPr/>
            </a:pPr>
            <a:r>
              <a:rPr kumimoji="0" lang="en-US" sz="1333" b="0" i="0" u="none" strike="noStrike" kern="1200" cap="none" spc="0" normalizeH="0" baseline="0" noProof="0">
                <a:ln>
                  <a:noFill/>
                </a:ln>
                <a:solidFill>
                  <a:srgbClr val="074937"/>
                </a:solidFill>
                <a:effectLst/>
                <a:uLnTx/>
                <a:uFillTx/>
                <a:latin typeface="Inter Light"/>
                <a:ea typeface="Inter Light"/>
                <a:cs typeface="Inter Light"/>
                <a:sym typeface="Inter Light"/>
              </a:rPr>
              <a:t>Set landscape goals &amp; assessment objectives</a:t>
            </a:r>
            <a:endParaRPr kumimoji="0" lang="en-US" sz="1867" b="0" i="0" u="none" strike="noStrike" kern="1200" cap="none" spc="0" normalizeH="0" baseline="0" noProof="0">
              <a:ln>
                <a:noFill/>
              </a:ln>
              <a:solidFill>
                <a:srgbClr val="000000"/>
              </a:solidFill>
              <a:effectLst/>
              <a:uLnTx/>
              <a:uFillTx/>
              <a:latin typeface="Inter" panose="02000503000000020004" pitchFamily="2" charset="0"/>
              <a:ea typeface="Inter" panose="02000503000000020004" pitchFamily="2" charset="0"/>
              <a:cs typeface="+mn-cs"/>
              <a:sym typeface="Arial"/>
            </a:endParaRPr>
          </a:p>
          <a:p>
            <a:pPr marL="380990" marR="0" lvl="0" indent="-182874" algn="l" defTabSz="914400" rtl="0" eaLnBrk="1" fontAlgn="auto" latinLnBrk="0" hangingPunct="1">
              <a:lnSpc>
                <a:spcPct val="100000"/>
              </a:lnSpc>
              <a:spcBef>
                <a:spcPts val="0"/>
              </a:spcBef>
              <a:spcAft>
                <a:spcPts val="0"/>
              </a:spcAft>
              <a:buClr>
                <a:srgbClr val="074937"/>
              </a:buClr>
              <a:buSzPts val="1000"/>
              <a:buFont typeface="Arial"/>
              <a:buChar char="•"/>
              <a:tabLst/>
              <a:defRPr/>
            </a:pPr>
            <a:r>
              <a:rPr kumimoji="0" lang="en-US" sz="1333" b="0" i="0" u="none" strike="noStrike" kern="1200" cap="none" spc="0" normalizeH="0" baseline="0" noProof="0">
                <a:ln>
                  <a:noFill/>
                </a:ln>
                <a:solidFill>
                  <a:srgbClr val="074937"/>
                </a:solidFill>
                <a:effectLst/>
                <a:uLnTx/>
                <a:uFillTx/>
                <a:latin typeface="Inter Light"/>
                <a:ea typeface="Inter Light"/>
                <a:cs typeface="Inter Light"/>
                <a:sym typeface="Inter Light"/>
              </a:rPr>
              <a:t>Prepare stakeholder engagement plan</a:t>
            </a:r>
            <a:endParaRPr kumimoji="0" lang="en-US" sz="1867" b="0" i="0" u="none" strike="noStrike" kern="1200" cap="none" spc="0" normalizeH="0" baseline="0" noProof="0">
              <a:ln>
                <a:noFill/>
              </a:ln>
              <a:solidFill>
                <a:srgbClr val="000000"/>
              </a:solidFill>
              <a:effectLst/>
              <a:uLnTx/>
              <a:uFillTx/>
              <a:latin typeface="Inter" panose="02000503000000020004" pitchFamily="2" charset="0"/>
              <a:ea typeface="Inter" panose="02000503000000020004" pitchFamily="2" charset="0"/>
              <a:cs typeface="+mn-cs"/>
              <a:sym typeface="Arial"/>
            </a:endParaRPr>
          </a:p>
        </p:txBody>
      </p:sp>
      <p:sp>
        <p:nvSpPr>
          <p:cNvPr id="230" name="Google Shape;230;p20"/>
          <p:cNvSpPr txBox="1"/>
          <p:nvPr/>
        </p:nvSpPr>
        <p:spPr>
          <a:xfrm>
            <a:off x="5418349" y="1263067"/>
            <a:ext cx="1158865" cy="348824"/>
          </a:xfrm>
          <a:prstGeom prst="rect">
            <a:avLst/>
          </a:prstGeom>
          <a:noFill/>
          <a:ln>
            <a:noFill/>
          </a:ln>
        </p:spPr>
        <p:txBody>
          <a:bodyPr spcFirstLastPara="1" wrap="square" lIns="121900" tIns="60933" rIns="121900" bIns="60933"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kumimoji="0" lang="en-US" sz="1467" b="1" i="0" u="none" strike="noStrike" kern="1200" cap="none" spc="0" normalizeH="0" baseline="0" noProof="0">
                <a:ln>
                  <a:noFill/>
                </a:ln>
                <a:solidFill>
                  <a:srgbClr val="4C93A0"/>
                </a:solidFill>
                <a:effectLst/>
                <a:uLnTx/>
                <a:uFillTx/>
                <a:latin typeface="Inter"/>
                <a:ea typeface="Inter"/>
                <a:cs typeface="Inter"/>
                <a:sym typeface="Inter"/>
              </a:rPr>
              <a:t>Measures</a:t>
            </a:r>
            <a:endParaRPr kumimoji="0" lang="en-US" sz="1867" b="0" i="0" u="none" strike="noStrike" kern="1200" cap="none" spc="0" normalizeH="0" baseline="0" noProof="0">
              <a:ln>
                <a:noFill/>
              </a:ln>
              <a:solidFill>
                <a:srgbClr val="000000"/>
              </a:solidFill>
              <a:effectLst/>
              <a:uLnTx/>
              <a:uFillTx/>
              <a:latin typeface="Inter" panose="02000503000000020004" pitchFamily="2" charset="0"/>
              <a:ea typeface="Inter" panose="02000503000000020004" pitchFamily="2" charset="0"/>
              <a:cs typeface="+mn-cs"/>
              <a:sym typeface="Arial"/>
            </a:endParaRPr>
          </a:p>
        </p:txBody>
      </p:sp>
      <p:sp>
        <p:nvSpPr>
          <p:cNvPr id="231" name="Google Shape;231;p20"/>
          <p:cNvSpPr/>
          <p:nvPr/>
        </p:nvSpPr>
        <p:spPr>
          <a:xfrm>
            <a:off x="5031175" y="1560692"/>
            <a:ext cx="2424851" cy="1148658"/>
          </a:xfrm>
          <a:prstGeom prst="rect">
            <a:avLst/>
          </a:prstGeom>
          <a:noFill/>
          <a:ln>
            <a:noFill/>
          </a:ln>
        </p:spPr>
        <p:txBody>
          <a:bodyPr spcFirstLastPara="1" wrap="square" lIns="121900" tIns="60933" rIns="121900" bIns="60933" anchor="t" anchorCtr="0">
            <a:spAutoFit/>
          </a:bodyPr>
          <a:lstStyle/>
          <a:p>
            <a:pPr marL="380990" marR="0" lvl="0" indent="-182874" algn="l" defTabSz="914400" rtl="0" eaLnBrk="1" fontAlgn="auto" latinLnBrk="0" hangingPunct="1">
              <a:lnSpc>
                <a:spcPct val="100000"/>
              </a:lnSpc>
              <a:spcBef>
                <a:spcPts val="0"/>
              </a:spcBef>
              <a:spcAft>
                <a:spcPts val="0"/>
              </a:spcAft>
              <a:buClr>
                <a:srgbClr val="074937"/>
              </a:buClr>
              <a:buSzPts val="1000"/>
              <a:buFont typeface="Arial"/>
              <a:buChar char="•"/>
              <a:tabLst/>
              <a:defRPr/>
            </a:pPr>
            <a:r>
              <a:rPr kumimoji="0" lang="en-US" sz="1333" b="0" i="0" u="none" strike="noStrike" kern="1200" cap="none" spc="0" normalizeH="0" baseline="0" noProof="0">
                <a:ln>
                  <a:noFill/>
                </a:ln>
                <a:solidFill>
                  <a:srgbClr val="074937"/>
                </a:solidFill>
                <a:effectLst/>
                <a:uLnTx/>
                <a:uFillTx/>
                <a:latin typeface="Inter Light"/>
                <a:ea typeface="Inter Light"/>
                <a:cs typeface="Inter Light"/>
                <a:sym typeface="Inter Light"/>
              </a:rPr>
              <a:t>Select indicators</a:t>
            </a:r>
            <a:endParaRPr kumimoji="0" lang="en-US" sz="1867" b="0" i="0" u="none" strike="noStrike" kern="1200" cap="none" spc="0" normalizeH="0" baseline="0" noProof="0">
              <a:ln>
                <a:noFill/>
              </a:ln>
              <a:solidFill>
                <a:srgbClr val="000000"/>
              </a:solidFill>
              <a:effectLst/>
              <a:uLnTx/>
              <a:uFillTx/>
              <a:latin typeface="Inter" panose="02000503000000020004" pitchFamily="2" charset="0"/>
              <a:ea typeface="Inter" panose="02000503000000020004" pitchFamily="2" charset="0"/>
              <a:cs typeface="+mn-cs"/>
              <a:sym typeface="Arial"/>
            </a:endParaRPr>
          </a:p>
          <a:p>
            <a:pPr marL="380990" marR="0" lvl="0" indent="-182874" algn="l" defTabSz="914400" rtl="0" eaLnBrk="1" fontAlgn="auto" latinLnBrk="0" hangingPunct="1">
              <a:lnSpc>
                <a:spcPct val="100000"/>
              </a:lnSpc>
              <a:spcBef>
                <a:spcPts val="0"/>
              </a:spcBef>
              <a:spcAft>
                <a:spcPts val="0"/>
              </a:spcAft>
              <a:buClr>
                <a:srgbClr val="074937"/>
              </a:buClr>
              <a:buSzPts val="1000"/>
              <a:buFont typeface="Arial"/>
              <a:buChar char="•"/>
              <a:tabLst/>
              <a:defRPr/>
            </a:pPr>
            <a:r>
              <a:rPr kumimoji="0" lang="en-US" sz="1333" b="0" i="0" u="none" strike="noStrike" kern="1200" cap="none" spc="0" normalizeH="0" baseline="0" noProof="0">
                <a:ln>
                  <a:noFill/>
                </a:ln>
                <a:solidFill>
                  <a:srgbClr val="074937"/>
                </a:solidFill>
                <a:effectLst/>
                <a:uLnTx/>
                <a:uFillTx/>
                <a:latin typeface="Inter Light"/>
                <a:ea typeface="Inter Light"/>
                <a:cs typeface="Inter Light"/>
                <a:sym typeface="Inter Light"/>
              </a:rPr>
              <a:t>Select metrics</a:t>
            </a:r>
          </a:p>
          <a:p>
            <a:pPr marL="380990" marR="0" lvl="0" indent="-182874" algn="l" defTabSz="914400" rtl="0" eaLnBrk="1" fontAlgn="auto" latinLnBrk="0" hangingPunct="1">
              <a:lnSpc>
                <a:spcPct val="100000"/>
              </a:lnSpc>
              <a:spcBef>
                <a:spcPts val="0"/>
              </a:spcBef>
              <a:spcAft>
                <a:spcPts val="0"/>
              </a:spcAft>
              <a:buClr>
                <a:srgbClr val="074937"/>
              </a:buClr>
              <a:buSzPts val="1000"/>
              <a:buFont typeface="Arial"/>
              <a:buChar char="•"/>
              <a:tabLst/>
              <a:defRPr/>
            </a:pPr>
            <a:r>
              <a:rPr kumimoji="0" lang="en-US" sz="1333" b="0" i="0" u="none" strike="noStrike" kern="1200" cap="none" spc="0" normalizeH="0" baseline="0" noProof="0">
                <a:ln>
                  <a:noFill/>
                </a:ln>
                <a:solidFill>
                  <a:srgbClr val="074937"/>
                </a:solidFill>
                <a:effectLst/>
                <a:uLnTx/>
                <a:uFillTx/>
                <a:latin typeface="Inter Light"/>
                <a:ea typeface="Inter Light"/>
                <a:cs typeface="Inter Light"/>
                <a:sym typeface="Inter Light"/>
              </a:rPr>
              <a:t>Identify data needs</a:t>
            </a:r>
            <a:endParaRPr kumimoji="0" lang="en-US" sz="1867" b="0" i="0" u="none" strike="noStrike" kern="1200" cap="none" spc="0" normalizeH="0" baseline="0" noProof="0">
              <a:ln>
                <a:noFill/>
              </a:ln>
              <a:solidFill>
                <a:srgbClr val="000000"/>
              </a:solidFill>
              <a:effectLst/>
              <a:uLnTx/>
              <a:uFillTx/>
              <a:latin typeface="Inter" panose="02000503000000020004" pitchFamily="2" charset="0"/>
              <a:ea typeface="Inter" panose="02000503000000020004" pitchFamily="2" charset="0"/>
              <a:cs typeface="+mn-cs"/>
              <a:sym typeface="Arial"/>
            </a:endParaRPr>
          </a:p>
          <a:p>
            <a:pPr marL="380990" marR="0" lvl="0" indent="-182874" algn="l" defTabSz="914400" rtl="0" eaLnBrk="1" fontAlgn="auto" latinLnBrk="0" hangingPunct="1">
              <a:lnSpc>
                <a:spcPct val="100000"/>
              </a:lnSpc>
              <a:spcBef>
                <a:spcPts val="0"/>
              </a:spcBef>
              <a:spcAft>
                <a:spcPts val="0"/>
              </a:spcAft>
              <a:buClr>
                <a:srgbClr val="074937"/>
              </a:buClr>
              <a:buSzPts val="1000"/>
              <a:buFont typeface="Arial"/>
              <a:buChar char="•"/>
              <a:tabLst/>
              <a:defRPr/>
            </a:pPr>
            <a:r>
              <a:rPr kumimoji="0" lang="en-US" sz="1333" b="0" i="0" u="none" strike="noStrike" kern="1200" cap="none" spc="0" normalizeH="0" baseline="0" noProof="0">
                <a:ln>
                  <a:noFill/>
                </a:ln>
                <a:solidFill>
                  <a:srgbClr val="074937"/>
                </a:solidFill>
                <a:effectLst/>
                <a:uLnTx/>
                <a:uFillTx/>
                <a:latin typeface="Inter Light"/>
                <a:ea typeface="Inter Light"/>
                <a:cs typeface="Inter Light"/>
                <a:sym typeface="Inter Light"/>
              </a:rPr>
              <a:t>Screen data suitability</a:t>
            </a:r>
            <a:endParaRPr kumimoji="0" lang="en-US" sz="1867" b="0" i="0" u="none" strike="noStrike" kern="1200" cap="none" spc="0" normalizeH="0" baseline="0" noProof="0">
              <a:ln>
                <a:noFill/>
              </a:ln>
              <a:solidFill>
                <a:srgbClr val="000000"/>
              </a:solidFill>
              <a:effectLst/>
              <a:uLnTx/>
              <a:uFillTx/>
              <a:latin typeface="Inter" panose="02000503000000020004" pitchFamily="2" charset="0"/>
              <a:ea typeface="Inter" panose="02000503000000020004" pitchFamily="2" charset="0"/>
              <a:cs typeface="+mn-cs"/>
              <a:sym typeface="Arial"/>
            </a:endParaRPr>
          </a:p>
          <a:p>
            <a:pPr marL="380990" marR="0" lvl="0" indent="-182874" algn="l" defTabSz="914400" rtl="0" eaLnBrk="1" fontAlgn="auto" latinLnBrk="0" hangingPunct="1">
              <a:lnSpc>
                <a:spcPct val="100000"/>
              </a:lnSpc>
              <a:spcBef>
                <a:spcPts val="0"/>
              </a:spcBef>
              <a:spcAft>
                <a:spcPts val="0"/>
              </a:spcAft>
              <a:buClr>
                <a:srgbClr val="074937"/>
              </a:buClr>
              <a:buSzPts val="1000"/>
              <a:buFont typeface="Arial"/>
              <a:buChar char="•"/>
              <a:tabLst/>
              <a:defRPr/>
            </a:pPr>
            <a:r>
              <a:rPr kumimoji="0" lang="en-US" sz="1333" b="0" i="0" u="none" strike="noStrike" kern="1200" cap="none" spc="0" normalizeH="0" baseline="0" noProof="0">
                <a:ln>
                  <a:noFill/>
                </a:ln>
                <a:solidFill>
                  <a:srgbClr val="074937"/>
                </a:solidFill>
                <a:effectLst/>
                <a:uLnTx/>
                <a:uFillTx/>
                <a:latin typeface="Inter Light"/>
                <a:ea typeface="Inter Light"/>
                <a:cs typeface="Inter Light"/>
                <a:sym typeface="Inter Light"/>
              </a:rPr>
              <a:t>Evaluate data quality</a:t>
            </a:r>
            <a:endParaRPr kumimoji="0" lang="en-US" sz="1867" b="0" i="0" u="none" strike="noStrike" kern="1200" cap="none" spc="0" normalizeH="0" baseline="0" noProof="0">
              <a:ln>
                <a:noFill/>
              </a:ln>
              <a:solidFill>
                <a:srgbClr val="000000"/>
              </a:solidFill>
              <a:effectLst/>
              <a:uLnTx/>
              <a:uFillTx/>
              <a:latin typeface="Inter" panose="02000503000000020004" pitchFamily="2" charset="0"/>
              <a:ea typeface="Inter" panose="02000503000000020004" pitchFamily="2" charset="0"/>
              <a:cs typeface="+mn-cs"/>
              <a:sym typeface="Arial"/>
            </a:endParaRPr>
          </a:p>
        </p:txBody>
      </p:sp>
      <p:sp>
        <p:nvSpPr>
          <p:cNvPr id="232" name="Google Shape;232;p20"/>
          <p:cNvSpPr txBox="1"/>
          <p:nvPr/>
        </p:nvSpPr>
        <p:spPr>
          <a:xfrm>
            <a:off x="8371790" y="2233496"/>
            <a:ext cx="673689" cy="348824"/>
          </a:xfrm>
          <a:prstGeom prst="rect">
            <a:avLst/>
          </a:prstGeom>
          <a:noFill/>
          <a:ln>
            <a:noFill/>
          </a:ln>
        </p:spPr>
        <p:txBody>
          <a:bodyPr spcFirstLastPara="1" wrap="square" lIns="121900" tIns="60933" rIns="121900" bIns="60933"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kumimoji="0" lang="en-US" sz="1467" b="1" i="0" u="none" strike="noStrike" kern="1200" cap="none" spc="0" normalizeH="0" baseline="0" noProof="0">
                <a:ln>
                  <a:noFill/>
                </a:ln>
                <a:solidFill>
                  <a:srgbClr val="4C93A0"/>
                </a:solidFill>
                <a:effectLst/>
                <a:uLnTx/>
                <a:uFillTx/>
                <a:latin typeface="Inter"/>
                <a:ea typeface="Inter"/>
                <a:cs typeface="Inter"/>
                <a:sym typeface="Inter"/>
              </a:rPr>
              <a:t>Data</a:t>
            </a:r>
            <a:endParaRPr kumimoji="0" lang="en-US" sz="1867" b="0" i="0" u="none" strike="noStrike" kern="1200" cap="none" spc="0" normalizeH="0" baseline="0" noProof="0">
              <a:ln>
                <a:noFill/>
              </a:ln>
              <a:solidFill>
                <a:srgbClr val="000000"/>
              </a:solidFill>
              <a:effectLst/>
              <a:uLnTx/>
              <a:uFillTx/>
              <a:latin typeface="Inter" panose="02000503000000020004" pitchFamily="2" charset="0"/>
              <a:ea typeface="Inter" panose="02000503000000020004" pitchFamily="2" charset="0"/>
              <a:cs typeface="+mn-cs"/>
              <a:sym typeface="Arial"/>
            </a:endParaRPr>
          </a:p>
        </p:txBody>
      </p:sp>
      <p:sp>
        <p:nvSpPr>
          <p:cNvPr id="233" name="Google Shape;233;p20"/>
          <p:cNvSpPr/>
          <p:nvPr/>
        </p:nvSpPr>
        <p:spPr>
          <a:xfrm>
            <a:off x="7984616" y="2531122"/>
            <a:ext cx="2424851" cy="738417"/>
          </a:xfrm>
          <a:prstGeom prst="rect">
            <a:avLst/>
          </a:prstGeom>
          <a:noFill/>
          <a:ln>
            <a:noFill/>
          </a:ln>
        </p:spPr>
        <p:txBody>
          <a:bodyPr spcFirstLastPara="1" wrap="square" lIns="121900" tIns="60933" rIns="121900" bIns="60933" anchor="t" anchorCtr="0">
            <a:spAutoFit/>
          </a:bodyPr>
          <a:lstStyle/>
          <a:p>
            <a:pPr marL="380990" marR="0" lvl="0" indent="-182874" algn="l" defTabSz="914400" rtl="0" eaLnBrk="1" fontAlgn="auto" latinLnBrk="0" hangingPunct="1">
              <a:lnSpc>
                <a:spcPct val="100000"/>
              </a:lnSpc>
              <a:spcBef>
                <a:spcPts val="0"/>
              </a:spcBef>
              <a:spcAft>
                <a:spcPts val="0"/>
              </a:spcAft>
              <a:buClr>
                <a:srgbClr val="074937"/>
              </a:buClr>
              <a:buSzPts val="1000"/>
              <a:buFont typeface="Arial"/>
              <a:buChar char="•"/>
              <a:tabLst/>
              <a:defRPr/>
            </a:pPr>
            <a:r>
              <a:rPr kumimoji="0" lang="en-US" sz="1333" b="0" i="0" u="none" strike="noStrike" kern="1200" cap="none" spc="0" normalizeH="0" baseline="0" noProof="0">
                <a:ln>
                  <a:noFill/>
                </a:ln>
                <a:solidFill>
                  <a:srgbClr val="074937"/>
                </a:solidFill>
                <a:effectLst/>
                <a:uLnTx/>
                <a:uFillTx/>
                <a:latin typeface="Inter Light"/>
                <a:ea typeface="Inter Light"/>
                <a:cs typeface="Inter Light"/>
                <a:sym typeface="Inter Light"/>
              </a:rPr>
              <a:t>Generate results </a:t>
            </a:r>
          </a:p>
          <a:p>
            <a:pPr marL="380990" marR="0" lvl="0" indent="-182874" algn="l" defTabSz="914400" rtl="0" eaLnBrk="1" fontAlgn="auto" latinLnBrk="0" hangingPunct="1">
              <a:lnSpc>
                <a:spcPct val="100000"/>
              </a:lnSpc>
              <a:spcBef>
                <a:spcPts val="0"/>
              </a:spcBef>
              <a:spcAft>
                <a:spcPts val="0"/>
              </a:spcAft>
              <a:buClr>
                <a:srgbClr val="074937"/>
              </a:buClr>
              <a:buSzPts val="1000"/>
              <a:buFont typeface="Arial"/>
              <a:buChar char="•"/>
              <a:tabLst/>
              <a:defRPr/>
            </a:pPr>
            <a:r>
              <a:rPr kumimoji="0" lang="en-US" sz="1333" b="0" i="0" u="none" strike="noStrike" kern="1200" cap="none" spc="0" normalizeH="0" baseline="0" noProof="0">
                <a:ln>
                  <a:noFill/>
                </a:ln>
                <a:solidFill>
                  <a:srgbClr val="074937"/>
                </a:solidFill>
                <a:effectLst/>
                <a:uLnTx/>
                <a:uFillTx/>
                <a:latin typeface="Inter Light"/>
                <a:ea typeface="Inter Light"/>
                <a:cs typeface="Inter Light"/>
                <a:sym typeface="Inter Light"/>
              </a:rPr>
              <a:t>Set optional targets &amp; milestones</a:t>
            </a:r>
            <a:endParaRPr lang="en-US" sz="1867">
              <a:solidFill>
                <a:srgbClr val="000000"/>
              </a:solidFill>
              <a:latin typeface="Inter" panose="02000503000000020004" pitchFamily="2" charset="0"/>
              <a:ea typeface="Inter Light"/>
              <a:sym typeface="Arial"/>
            </a:endParaRPr>
          </a:p>
        </p:txBody>
      </p:sp>
      <p:sp>
        <p:nvSpPr>
          <p:cNvPr id="234" name="Google Shape;234;p20"/>
          <p:cNvSpPr txBox="1"/>
          <p:nvPr/>
        </p:nvSpPr>
        <p:spPr>
          <a:xfrm>
            <a:off x="9215470" y="4958009"/>
            <a:ext cx="1156727" cy="348824"/>
          </a:xfrm>
          <a:prstGeom prst="rect">
            <a:avLst/>
          </a:prstGeom>
          <a:noFill/>
          <a:ln>
            <a:noFill/>
          </a:ln>
        </p:spPr>
        <p:txBody>
          <a:bodyPr spcFirstLastPara="1" wrap="square" lIns="121900" tIns="60933" rIns="121900" bIns="60933"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kumimoji="0" lang="en-US" sz="1467" b="1" i="0" u="none" strike="noStrike" kern="1200" cap="none" spc="0" normalizeH="0" baseline="0" noProof="0">
                <a:ln>
                  <a:noFill/>
                </a:ln>
                <a:solidFill>
                  <a:srgbClr val="4C93A0"/>
                </a:solidFill>
                <a:effectLst/>
                <a:uLnTx/>
                <a:uFillTx/>
                <a:latin typeface="Inter"/>
                <a:ea typeface="Inter"/>
                <a:cs typeface="Inter"/>
                <a:sym typeface="Inter"/>
              </a:rPr>
              <a:t>Reporting</a:t>
            </a:r>
            <a:endParaRPr kumimoji="0" lang="en-US" sz="1867" b="0" i="0" u="none" strike="noStrike" kern="1200" cap="none" spc="0" normalizeH="0" baseline="0" noProof="0">
              <a:ln>
                <a:noFill/>
              </a:ln>
              <a:solidFill>
                <a:srgbClr val="000000"/>
              </a:solidFill>
              <a:effectLst/>
              <a:uLnTx/>
              <a:uFillTx/>
              <a:latin typeface="Inter" panose="02000503000000020004" pitchFamily="2" charset="0"/>
              <a:ea typeface="Inter" panose="02000503000000020004" pitchFamily="2" charset="0"/>
              <a:cs typeface="+mn-cs"/>
              <a:sym typeface="Arial"/>
            </a:endParaRPr>
          </a:p>
        </p:txBody>
      </p:sp>
      <p:sp>
        <p:nvSpPr>
          <p:cNvPr id="235" name="Google Shape;235;p20"/>
          <p:cNvSpPr/>
          <p:nvPr/>
        </p:nvSpPr>
        <p:spPr>
          <a:xfrm>
            <a:off x="8857412" y="5255635"/>
            <a:ext cx="2424851" cy="533297"/>
          </a:xfrm>
          <a:prstGeom prst="rect">
            <a:avLst/>
          </a:prstGeom>
          <a:noFill/>
          <a:ln>
            <a:noFill/>
          </a:ln>
        </p:spPr>
        <p:txBody>
          <a:bodyPr spcFirstLastPara="1" wrap="square" lIns="121900" tIns="60933" rIns="121900" bIns="60933" anchor="t" anchorCtr="0">
            <a:spAutoFit/>
          </a:bodyPr>
          <a:lstStyle/>
          <a:p>
            <a:pPr marL="380990" marR="0" lvl="0" indent="-182874" algn="l" defTabSz="914400" rtl="0" eaLnBrk="1" fontAlgn="auto" latinLnBrk="0" hangingPunct="1">
              <a:lnSpc>
                <a:spcPct val="100000"/>
              </a:lnSpc>
              <a:spcBef>
                <a:spcPts val="0"/>
              </a:spcBef>
              <a:spcAft>
                <a:spcPts val="0"/>
              </a:spcAft>
              <a:buClr>
                <a:srgbClr val="074937"/>
              </a:buClr>
              <a:buSzPts val="1000"/>
              <a:buFont typeface="Arial"/>
              <a:buChar char="•"/>
              <a:tabLst/>
              <a:defRPr/>
            </a:pPr>
            <a:r>
              <a:rPr kumimoji="0" lang="en-US" sz="1333" b="0" i="0" u="none" strike="noStrike" kern="1200" cap="none" spc="0" normalizeH="0" baseline="0" noProof="0">
                <a:ln>
                  <a:noFill/>
                </a:ln>
                <a:solidFill>
                  <a:srgbClr val="074937"/>
                </a:solidFill>
                <a:effectLst/>
                <a:uLnTx/>
                <a:uFillTx/>
                <a:latin typeface="Inter Light"/>
                <a:ea typeface="Inter Light"/>
                <a:cs typeface="Inter Light"/>
                <a:sym typeface="Inter Light"/>
              </a:rPr>
              <a:t>Generate report</a:t>
            </a:r>
            <a:endParaRPr kumimoji="0" lang="en-US" sz="1867" b="0" i="0" u="none" strike="noStrike" kern="1200" cap="none" spc="0" normalizeH="0" baseline="0" noProof="0">
              <a:ln>
                <a:noFill/>
              </a:ln>
              <a:solidFill>
                <a:srgbClr val="000000"/>
              </a:solidFill>
              <a:effectLst/>
              <a:uLnTx/>
              <a:uFillTx/>
              <a:latin typeface="Inter" panose="02000503000000020004" pitchFamily="2" charset="0"/>
              <a:ea typeface="Inter" panose="02000503000000020004" pitchFamily="2" charset="0"/>
              <a:cs typeface="+mn-cs"/>
              <a:sym typeface="Arial"/>
            </a:endParaRPr>
          </a:p>
          <a:p>
            <a:pPr marL="380990" marR="0" lvl="0" indent="-182874" algn="l" defTabSz="914400" rtl="0" eaLnBrk="1" fontAlgn="auto" latinLnBrk="0" hangingPunct="1">
              <a:lnSpc>
                <a:spcPct val="100000"/>
              </a:lnSpc>
              <a:spcBef>
                <a:spcPts val="0"/>
              </a:spcBef>
              <a:spcAft>
                <a:spcPts val="0"/>
              </a:spcAft>
              <a:buClr>
                <a:srgbClr val="074937"/>
              </a:buClr>
              <a:buSzPts val="1000"/>
              <a:buFont typeface="Arial"/>
              <a:buChar char="•"/>
              <a:tabLst/>
              <a:defRPr/>
            </a:pPr>
            <a:r>
              <a:rPr kumimoji="0" lang="en-US" sz="1333" b="0" i="0" u="none" strike="noStrike" kern="1200" cap="none" spc="0" normalizeH="0" baseline="0" noProof="0">
                <a:ln>
                  <a:noFill/>
                </a:ln>
                <a:solidFill>
                  <a:srgbClr val="074937"/>
                </a:solidFill>
                <a:effectLst/>
                <a:uLnTx/>
                <a:uFillTx/>
                <a:latin typeface="Inter Light"/>
                <a:ea typeface="Inter Light"/>
                <a:cs typeface="Inter Light"/>
                <a:sym typeface="Inter Light"/>
              </a:rPr>
              <a:t>Publish results</a:t>
            </a:r>
            <a:endParaRPr kumimoji="0" lang="en-US" sz="1867" b="0" i="0" u="none" strike="noStrike" kern="1200" cap="none" spc="0" normalizeH="0" baseline="0" noProof="0">
              <a:ln>
                <a:noFill/>
              </a:ln>
              <a:solidFill>
                <a:srgbClr val="000000"/>
              </a:solidFill>
              <a:effectLst/>
              <a:uLnTx/>
              <a:uFillTx/>
              <a:latin typeface="Inter" panose="02000503000000020004" pitchFamily="2" charset="0"/>
              <a:ea typeface="Inter" panose="02000503000000020004" pitchFamily="2" charset="0"/>
              <a:cs typeface="+mn-cs"/>
              <a:sym typeface="Arial"/>
            </a:endParaRPr>
          </a:p>
        </p:txBody>
      </p:sp>
      <p:sp>
        <p:nvSpPr>
          <p:cNvPr id="236" name="Google Shape;236;p20"/>
          <p:cNvSpPr/>
          <p:nvPr/>
        </p:nvSpPr>
        <p:spPr>
          <a:xfrm>
            <a:off x="8928942" y="3700250"/>
            <a:ext cx="1486605" cy="943537"/>
          </a:xfrm>
          <a:prstGeom prst="rect">
            <a:avLst/>
          </a:prstGeom>
          <a:noFill/>
          <a:ln>
            <a:noFill/>
          </a:ln>
        </p:spPr>
        <p:txBody>
          <a:bodyPr spcFirstLastPara="1" wrap="square" lIns="121900" tIns="60933" rIns="121900" bIns="60933" anchor="t" anchorCtr="0">
            <a:spAutoFit/>
          </a:bodyPr>
          <a:lstStyle/>
          <a:p>
            <a:pPr marL="198115" marR="0" lvl="0" indent="0" algn="ctr" defTabSz="914400" rtl="0" eaLnBrk="1" fontAlgn="auto" latinLnBrk="0" hangingPunct="1">
              <a:lnSpc>
                <a:spcPct val="100000"/>
              </a:lnSpc>
              <a:spcBef>
                <a:spcPts val="0"/>
              </a:spcBef>
              <a:spcAft>
                <a:spcPts val="0"/>
              </a:spcAft>
              <a:buClr>
                <a:srgbClr val="000000"/>
              </a:buClr>
              <a:buSzPts val="1000"/>
              <a:buFontTx/>
              <a:buNone/>
              <a:tabLst/>
              <a:defRPr/>
            </a:pPr>
            <a:r>
              <a:rPr kumimoji="0" lang="en-US" sz="1333" b="0" i="0" u="none" strike="noStrike" kern="1200" cap="none" spc="0" normalizeH="0" baseline="0" noProof="0">
                <a:ln>
                  <a:noFill/>
                </a:ln>
                <a:solidFill>
                  <a:srgbClr val="074937"/>
                </a:solidFill>
                <a:effectLst/>
                <a:uLnTx/>
                <a:uFillTx/>
                <a:latin typeface="Inter Light"/>
                <a:ea typeface="Inter Light"/>
                <a:cs typeface="Inter Light"/>
                <a:sym typeface="Inter Light"/>
              </a:rPr>
              <a:t>Local review of data sources &amp; results</a:t>
            </a:r>
            <a:endParaRPr kumimoji="0" lang="en-US" sz="1867" b="0" i="0" u="none" strike="noStrike" kern="1200" cap="none" spc="0" normalizeH="0" baseline="0" noProof="0">
              <a:ln>
                <a:noFill/>
              </a:ln>
              <a:solidFill>
                <a:srgbClr val="000000"/>
              </a:solidFill>
              <a:effectLst/>
              <a:uLnTx/>
              <a:uFillTx/>
              <a:latin typeface="Inter" panose="02000503000000020004" pitchFamily="2" charset="0"/>
              <a:ea typeface="Inter" panose="02000503000000020004" pitchFamily="2" charset="0"/>
              <a:cs typeface="+mn-cs"/>
              <a:sym typeface="Arial"/>
            </a:endParaRPr>
          </a:p>
        </p:txBody>
      </p:sp>
      <p:cxnSp>
        <p:nvCxnSpPr>
          <p:cNvPr id="237" name="Google Shape;237;p20"/>
          <p:cNvCxnSpPr/>
          <p:nvPr/>
        </p:nvCxnSpPr>
        <p:spPr>
          <a:xfrm>
            <a:off x="2583591" y="2124803"/>
            <a:ext cx="0" cy="1272251"/>
          </a:xfrm>
          <a:prstGeom prst="straightConnector1">
            <a:avLst/>
          </a:prstGeom>
          <a:noFill/>
          <a:ln w="28575" cap="flat" cmpd="sng">
            <a:solidFill>
              <a:schemeClr val="accent4"/>
            </a:solidFill>
            <a:prstDash val="solid"/>
            <a:miter lim="800000"/>
            <a:headEnd type="none" w="sm" len="sm"/>
            <a:tailEnd type="none" w="sm" len="sm"/>
          </a:ln>
        </p:spPr>
      </p:cxnSp>
      <p:cxnSp>
        <p:nvCxnSpPr>
          <p:cNvPr id="238" name="Google Shape;238;p20"/>
          <p:cNvCxnSpPr>
            <a:cxnSpLocks/>
          </p:cNvCxnSpPr>
          <p:nvPr/>
        </p:nvCxnSpPr>
        <p:spPr>
          <a:xfrm>
            <a:off x="5254437" y="1376249"/>
            <a:ext cx="0" cy="1333101"/>
          </a:xfrm>
          <a:prstGeom prst="straightConnector1">
            <a:avLst/>
          </a:prstGeom>
          <a:noFill/>
          <a:ln w="28575" cap="flat" cmpd="sng">
            <a:solidFill>
              <a:schemeClr val="accent3"/>
            </a:solidFill>
            <a:prstDash val="solid"/>
            <a:miter lim="800000"/>
            <a:headEnd type="none" w="sm" len="sm"/>
            <a:tailEnd type="none" w="sm" len="sm"/>
          </a:ln>
        </p:spPr>
      </p:cxnSp>
      <p:cxnSp>
        <p:nvCxnSpPr>
          <p:cNvPr id="239" name="Google Shape;239;p20"/>
          <p:cNvCxnSpPr>
            <a:cxnSpLocks/>
          </p:cNvCxnSpPr>
          <p:nvPr/>
        </p:nvCxnSpPr>
        <p:spPr>
          <a:xfrm>
            <a:off x="8210864" y="2344696"/>
            <a:ext cx="0" cy="924843"/>
          </a:xfrm>
          <a:prstGeom prst="straightConnector1">
            <a:avLst/>
          </a:prstGeom>
          <a:noFill/>
          <a:ln w="28575" cap="flat" cmpd="sng">
            <a:solidFill>
              <a:schemeClr val="accent2"/>
            </a:solidFill>
            <a:prstDash val="solid"/>
            <a:miter lim="800000"/>
            <a:headEnd type="none" w="sm" len="sm"/>
            <a:tailEnd type="none" w="sm" len="sm"/>
          </a:ln>
        </p:spPr>
      </p:cxnSp>
      <p:cxnSp>
        <p:nvCxnSpPr>
          <p:cNvPr id="240" name="Google Shape;240;p20"/>
          <p:cNvCxnSpPr/>
          <p:nvPr/>
        </p:nvCxnSpPr>
        <p:spPr>
          <a:xfrm>
            <a:off x="9080675" y="5062528"/>
            <a:ext cx="0" cy="625131"/>
          </a:xfrm>
          <a:prstGeom prst="straightConnector1">
            <a:avLst/>
          </a:prstGeom>
          <a:noFill/>
          <a:ln w="28575" cap="flat" cmpd="sng">
            <a:solidFill>
              <a:schemeClr val="accent1"/>
            </a:solidFill>
            <a:prstDash val="solid"/>
            <a:miter lim="800000"/>
            <a:headEnd type="none" w="sm" len="sm"/>
            <a:tailEnd type="none" w="sm" len="sm"/>
          </a:ln>
        </p:spPr>
      </p:cxnSp>
      <p:cxnSp>
        <p:nvCxnSpPr>
          <p:cNvPr id="241" name="Google Shape;241;p20"/>
          <p:cNvCxnSpPr>
            <a:cxnSpLocks/>
          </p:cNvCxnSpPr>
          <p:nvPr/>
        </p:nvCxnSpPr>
        <p:spPr>
          <a:xfrm>
            <a:off x="1625873" y="3882803"/>
            <a:ext cx="0" cy="1337564"/>
          </a:xfrm>
          <a:prstGeom prst="straightConnector1">
            <a:avLst/>
          </a:prstGeom>
          <a:noFill/>
          <a:ln w="28575" cap="flat" cmpd="sng">
            <a:solidFill>
              <a:schemeClr val="accent5"/>
            </a:solidFill>
            <a:prstDash val="solid"/>
            <a:miter lim="800000"/>
            <a:headEnd type="none" w="sm" len="sm"/>
            <a:tailEnd type="none" w="sm" len="sm"/>
          </a:ln>
        </p:spPr>
      </p:cxnSp>
      <p:sp>
        <p:nvSpPr>
          <p:cNvPr id="242" name="Google Shape;242;p20"/>
          <p:cNvSpPr/>
          <p:nvPr/>
        </p:nvSpPr>
        <p:spPr>
          <a:xfrm>
            <a:off x="9091751" y="3334411"/>
            <a:ext cx="1364816" cy="1364816"/>
          </a:xfrm>
          <a:prstGeom prst="ellipse">
            <a:avLst/>
          </a:prstGeom>
          <a:noFill/>
          <a:ln w="19050" cap="flat" cmpd="sng">
            <a:solidFill>
              <a:srgbClr val="96888F"/>
            </a:solidFill>
            <a:prstDash val="solid"/>
            <a:miter lim="800000"/>
            <a:headEnd type="none" w="sm" len="sm"/>
            <a:tailEnd type="none" w="sm" len="sm"/>
          </a:ln>
        </p:spPr>
        <p:txBody>
          <a:bodyPr spcFirstLastPara="1" wrap="square" lIns="121900" tIns="60933" rIns="121900" bIns="6093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FFFFFF"/>
              </a:solidFill>
              <a:effectLst/>
              <a:uLnTx/>
              <a:uFillTx/>
              <a:latin typeface="Inter Light"/>
              <a:ea typeface="Inter Light"/>
              <a:cs typeface="Inter Light"/>
              <a:sym typeface="Inter Light"/>
            </a:endParaRPr>
          </a:p>
        </p:txBody>
      </p:sp>
      <p:cxnSp>
        <p:nvCxnSpPr>
          <p:cNvPr id="243" name="Google Shape;243;p20"/>
          <p:cNvCxnSpPr>
            <a:endCxn id="242" idx="2"/>
          </p:cNvCxnSpPr>
          <p:nvPr/>
        </p:nvCxnSpPr>
        <p:spPr>
          <a:xfrm rot="10800000" flipH="1">
            <a:off x="7984951" y="4016819"/>
            <a:ext cx="1106800" cy="155200"/>
          </a:xfrm>
          <a:prstGeom prst="straightConnector1">
            <a:avLst/>
          </a:prstGeom>
          <a:noFill/>
          <a:ln w="19050" cap="flat" cmpd="sng">
            <a:solidFill>
              <a:srgbClr val="96888F"/>
            </a:solidFill>
            <a:prstDash val="solid"/>
            <a:miter lim="800000"/>
            <a:headEnd type="none" w="sm" len="sm"/>
            <a:tailEnd type="none" w="sm" len="sm"/>
          </a:ln>
        </p:spPr>
      </p:cxnSp>
      <p:pic>
        <p:nvPicPr>
          <p:cNvPr id="2" name="Picture 1">
            <a:extLst>
              <a:ext uri="{FF2B5EF4-FFF2-40B4-BE49-F238E27FC236}">
                <a16:creationId xmlns:a16="http://schemas.microsoft.com/office/drawing/2014/main" id="{7258C037-539A-6DC8-CF67-BEA5266FA43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612678" y="2764214"/>
            <a:ext cx="4986020" cy="351692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pplication&#10;&#10;Description automatically generated">
            <a:extLst>
              <a:ext uri="{FF2B5EF4-FFF2-40B4-BE49-F238E27FC236}">
                <a16:creationId xmlns:a16="http://schemas.microsoft.com/office/drawing/2014/main" id="{447C2DF4-DE8E-B6A2-8E94-B7AEDCE27A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0"/>
            <a:ext cx="12192000" cy="6857143"/>
          </a:xfrm>
          <a:prstGeom prst="rect">
            <a:avLst/>
          </a:prstGeom>
        </p:spPr>
      </p:pic>
      <p:sp>
        <p:nvSpPr>
          <p:cNvPr id="3" name="Rectangle 2">
            <a:extLst>
              <a:ext uri="{FF2B5EF4-FFF2-40B4-BE49-F238E27FC236}">
                <a16:creationId xmlns:a16="http://schemas.microsoft.com/office/drawing/2014/main" id="{EDB54997-3C9D-8E58-6480-B304BEBF893B}"/>
              </a:ext>
            </a:extLst>
          </p:cNvPr>
          <p:cNvSpPr/>
          <p:nvPr/>
        </p:nvSpPr>
        <p:spPr>
          <a:xfrm>
            <a:off x="7651790" y="351549"/>
            <a:ext cx="4233541" cy="314151"/>
          </a:xfrm>
          <a:prstGeom prst="rect">
            <a:avLst/>
          </a:prstGeom>
          <a:solidFill>
            <a:srgbClr val="F3F2EB"/>
          </a:solidFill>
          <a:ln>
            <a:solidFill>
              <a:srgbClr val="F3F2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9" name="Picture 8" descr="A screenshot of a computer screen&#10;&#10;AI-generated content may be incorrect.">
            <a:extLst>
              <a:ext uri="{FF2B5EF4-FFF2-40B4-BE49-F238E27FC236}">
                <a16:creationId xmlns:a16="http://schemas.microsoft.com/office/drawing/2014/main" id="{E80C0BAB-1407-2B75-960F-4F9C0599D8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17818885"/>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4" name="Google Shape;314;p10"/>
          <p:cNvSpPr/>
          <p:nvPr/>
        </p:nvSpPr>
        <p:spPr>
          <a:xfrm>
            <a:off x="0" y="6803409"/>
            <a:ext cx="10026765" cy="60959"/>
          </a:xfrm>
          <a:prstGeom prst="rect">
            <a:avLst/>
          </a:prstGeom>
          <a:solidFill>
            <a:schemeClr val="accent1"/>
          </a:solidFill>
          <a:ln>
            <a:noFill/>
          </a:ln>
        </p:spPr>
        <p:txBody>
          <a:bodyPr spcFirstLastPara="1" wrap="square" lIns="121900" tIns="60933" rIns="121900" bIns="60933" anchor="ctr" anchorCtr="0">
            <a:noAutofit/>
          </a:bodyPr>
          <a:lstStyle/>
          <a:p>
            <a:pPr algn="ctr"/>
            <a:endParaRPr sz="2400" dirty="0">
              <a:solidFill>
                <a:schemeClr val="lt1"/>
              </a:solidFill>
              <a:latin typeface="Inter Light"/>
              <a:ea typeface="Inter Light"/>
              <a:cs typeface="Inter Light"/>
              <a:sym typeface="Inter Light"/>
            </a:endParaRPr>
          </a:p>
        </p:txBody>
      </p:sp>
      <p:sp>
        <p:nvSpPr>
          <p:cNvPr id="315" name="Google Shape;315;p10"/>
          <p:cNvSpPr/>
          <p:nvPr/>
        </p:nvSpPr>
        <p:spPr>
          <a:xfrm>
            <a:off x="10026765" y="6803409"/>
            <a:ext cx="2165235" cy="60959"/>
          </a:xfrm>
          <a:prstGeom prst="rect">
            <a:avLst/>
          </a:prstGeom>
          <a:solidFill>
            <a:schemeClr val="accent3"/>
          </a:solidFill>
          <a:ln>
            <a:noFill/>
          </a:ln>
        </p:spPr>
        <p:txBody>
          <a:bodyPr spcFirstLastPara="1" wrap="square" lIns="121900" tIns="60933" rIns="121900" bIns="60933" anchor="ctr" anchorCtr="0">
            <a:noAutofit/>
          </a:bodyPr>
          <a:lstStyle/>
          <a:p>
            <a:pPr algn="ctr"/>
            <a:endParaRPr sz="2400" dirty="0">
              <a:solidFill>
                <a:schemeClr val="lt1"/>
              </a:solidFill>
              <a:latin typeface="Inter Light"/>
              <a:ea typeface="Inter Light"/>
              <a:cs typeface="Inter Light"/>
              <a:sym typeface="Inter Light"/>
            </a:endParaRPr>
          </a:p>
        </p:txBody>
      </p:sp>
      <p:sp>
        <p:nvSpPr>
          <p:cNvPr id="25" name="Rectangle: Rounded Corners 6">
            <a:extLst>
              <a:ext uri="{FF2B5EF4-FFF2-40B4-BE49-F238E27FC236}">
                <a16:creationId xmlns:a16="http://schemas.microsoft.com/office/drawing/2014/main" id="{9B64B606-AAFB-921A-98A6-3FEF377B1C84}"/>
              </a:ext>
            </a:extLst>
          </p:cNvPr>
          <p:cNvSpPr/>
          <p:nvPr/>
        </p:nvSpPr>
        <p:spPr>
          <a:xfrm>
            <a:off x="6533359" y="1828883"/>
            <a:ext cx="4783930" cy="4263941"/>
          </a:xfrm>
          <a:prstGeom prst="roundRect">
            <a:avLst>
              <a:gd name="adj" fmla="val 9805"/>
            </a:avLst>
          </a:prstGeom>
          <a:solidFill>
            <a:srgbClr val="9ABF7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Inter" panose="02000503000000020004" pitchFamily="2" charset="0"/>
              <a:ea typeface="+mn-ea"/>
              <a:cs typeface="+mn-cs"/>
            </a:endParaRPr>
          </a:p>
        </p:txBody>
      </p:sp>
      <p:sp>
        <p:nvSpPr>
          <p:cNvPr id="26" name="Rectangle: Rounded Corners 25">
            <a:extLst>
              <a:ext uri="{FF2B5EF4-FFF2-40B4-BE49-F238E27FC236}">
                <a16:creationId xmlns:a16="http://schemas.microsoft.com/office/drawing/2014/main" id="{67C6354C-8ABD-53FA-0E11-1F3C8157FB89}"/>
              </a:ext>
            </a:extLst>
          </p:cNvPr>
          <p:cNvSpPr/>
          <p:nvPr/>
        </p:nvSpPr>
        <p:spPr>
          <a:xfrm>
            <a:off x="874713" y="1828883"/>
            <a:ext cx="4783930" cy="4263941"/>
          </a:xfrm>
          <a:prstGeom prst="roundRect">
            <a:avLst>
              <a:gd name="adj" fmla="val 9805"/>
            </a:avLst>
          </a:prstGeom>
          <a:solidFill>
            <a:srgbClr val="9ABF7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Inter" panose="02000503000000020004" pitchFamily="2" charset="0"/>
              <a:ea typeface="+mn-ea"/>
              <a:cs typeface="+mn-cs"/>
            </a:endParaRPr>
          </a:p>
        </p:txBody>
      </p:sp>
      <p:sp>
        <p:nvSpPr>
          <p:cNvPr id="27" name="Google Shape;611;p36">
            <a:extLst>
              <a:ext uri="{FF2B5EF4-FFF2-40B4-BE49-F238E27FC236}">
                <a16:creationId xmlns:a16="http://schemas.microsoft.com/office/drawing/2014/main" id="{58BE0FFF-16A1-F5B0-3B47-FE60A4E8A2CE}"/>
              </a:ext>
            </a:extLst>
          </p:cNvPr>
          <p:cNvSpPr txBox="1"/>
          <p:nvPr/>
        </p:nvSpPr>
        <p:spPr>
          <a:xfrm>
            <a:off x="7666962" y="2157288"/>
            <a:ext cx="3650325" cy="795280"/>
          </a:xfrm>
          <a:prstGeom prst="rect">
            <a:avLst/>
          </a:prstGeom>
          <a:noFill/>
          <a:ln>
            <a:noFill/>
          </a:ln>
        </p:spPr>
        <p:txBody>
          <a:bodyPr spcFirstLastPara="1" wrap="square" lIns="18000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2700">
              <a:buClr>
                <a:srgbClr val="064937"/>
              </a:buClr>
              <a:buSzPts val="1400"/>
              <a:buFont typeface="Inter"/>
              <a:buNone/>
            </a:pPr>
            <a:r>
              <a:rPr lang="en-US" sz="2400" b="1" dirty="0">
                <a:solidFill>
                  <a:srgbClr val="FFFFFF"/>
                </a:solidFill>
                <a:latin typeface="Inter"/>
                <a:ea typeface="Inter"/>
                <a:cs typeface="Inter"/>
                <a:sym typeface="Inter"/>
              </a:rPr>
              <a:t>Local review</a:t>
            </a:r>
            <a:endParaRPr sz="1800" dirty="0">
              <a:solidFill>
                <a:srgbClr val="FFFFFF"/>
              </a:solidFill>
              <a:latin typeface="Inter" panose="02000503000000020004" pitchFamily="2" charset="0"/>
              <a:ea typeface="Inter" panose="02000503000000020004" pitchFamily="2" charset="0"/>
              <a:cs typeface="Inter Light"/>
              <a:sym typeface="Inter Light"/>
            </a:endParaRPr>
          </a:p>
        </p:txBody>
      </p:sp>
      <p:grpSp>
        <p:nvGrpSpPr>
          <p:cNvPr id="28" name="Group 27">
            <a:extLst>
              <a:ext uri="{FF2B5EF4-FFF2-40B4-BE49-F238E27FC236}">
                <a16:creationId xmlns:a16="http://schemas.microsoft.com/office/drawing/2014/main" id="{EB369130-F406-1FCE-B1D1-04B898BBE06A}"/>
              </a:ext>
            </a:extLst>
          </p:cNvPr>
          <p:cNvGrpSpPr/>
          <p:nvPr/>
        </p:nvGrpSpPr>
        <p:grpSpPr>
          <a:xfrm>
            <a:off x="1309715" y="2078605"/>
            <a:ext cx="783998" cy="795279"/>
            <a:chOff x="761194" y="1302696"/>
            <a:chExt cx="783998" cy="795279"/>
          </a:xfrm>
        </p:grpSpPr>
        <p:sp>
          <p:nvSpPr>
            <p:cNvPr id="29" name="Oval 28">
              <a:extLst>
                <a:ext uri="{FF2B5EF4-FFF2-40B4-BE49-F238E27FC236}">
                  <a16:creationId xmlns:a16="http://schemas.microsoft.com/office/drawing/2014/main" id="{0DC9942A-CCC7-8C88-EBA2-3E1545C7B414}"/>
                </a:ext>
              </a:extLst>
            </p:cNvPr>
            <p:cNvSpPr/>
            <p:nvPr/>
          </p:nvSpPr>
          <p:spPr>
            <a:xfrm>
              <a:off x="761194" y="1302696"/>
              <a:ext cx="783998" cy="795279"/>
            </a:xfrm>
            <a:prstGeom prst="ellipse">
              <a:avLst/>
            </a:prstGeom>
            <a:solidFill>
              <a:srgbClr val="07493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Inter" panose="02000503000000020004" pitchFamily="2" charset="0"/>
                <a:ea typeface="+mn-ea"/>
                <a:cs typeface="+mn-cs"/>
              </a:endParaRPr>
            </a:p>
          </p:txBody>
        </p:sp>
        <p:pic>
          <p:nvPicPr>
            <p:cNvPr id="30" name="Graphic 29" descr="Checklist outline">
              <a:extLst>
                <a:ext uri="{FF2B5EF4-FFF2-40B4-BE49-F238E27FC236}">
                  <a16:creationId xmlns:a16="http://schemas.microsoft.com/office/drawing/2014/main" id="{46D278F8-E7B3-A869-3738-D330D85B60C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68632" y="1409888"/>
              <a:ext cx="569122" cy="569122"/>
            </a:xfrm>
            <a:prstGeom prst="rect">
              <a:avLst/>
            </a:prstGeom>
          </p:spPr>
        </p:pic>
      </p:grpSp>
      <p:grpSp>
        <p:nvGrpSpPr>
          <p:cNvPr id="31" name="Group 30">
            <a:extLst>
              <a:ext uri="{FF2B5EF4-FFF2-40B4-BE49-F238E27FC236}">
                <a16:creationId xmlns:a16="http://schemas.microsoft.com/office/drawing/2014/main" id="{B3E80096-8A5A-E07E-AE87-819A0199D2C8}"/>
              </a:ext>
            </a:extLst>
          </p:cNvPr>
          <p:cNvGrpSpPr/>
          <p:nvPr/>
        </p:nvGrpSpPr>
        <p:grpSpPr>
          <a:xfrm>
            <a:off x="6882965" y="2157289"/>
            <a:ext cx="783998" cy="795279"/>
            <a:chOff x="6434414" y="1289478"/>
            <a:chExt cx="783998" cy="795279"/>
          </a:xfrm>
        </p:grpSpPr>
        <p:sp>
          <p:nvSpPr>
            <p:cNvPr id="32" name="Oval 31">
              <a:extLst>
                <a:ext uri="{FF2B5EF4-FFF2-40B4-BE49-F238E27FC236}">
                  <a16:creationId xmlns:a16="http://schemas.microsoft.com/office/drawing/2014/main" id="{267FF423-526A-9C27-93DB-EA0EB4774B2C}"/>
                </a:ext>
              </a:extLst>
            </p:cNvPr>
            <p:cNvSpPr/>
            <p:nvPr/>
          </p:nvSpPr>
          <p:spPr>
            <a:xfrm>
              <a:off x="6434414" y="1289478"/>
              <a:ext cx="783998" cy="795279"/>
            </a:xfrm>
            <a:prstGeom prst="ellipse">
              <a:avLst/>
            </a:prstGeom>
            <a:solidFill>
              <a:srgbClr val="07493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Inter" panose="02000503000000020004" pitchFamily="2" charset="0"/>
                <a:ea typeface="+mn-ea"/>
                <a:cs typeface="+mn-cs"/>
              </a:endParaRPr>
            </a:p>
          </p:txBody>
        </p:sp>
        <p:pic>
          <p:nvPicPr>
            <p:cNvPr id="33" name="Graphic 32" descr="Map with pin outline">
              <a:extLst>
                <a:ext uri="{FF2B5EF4-FFF2-40B4-BE49-F238E27FC236}">
                  <a16:creationId xmlns:a16="http://schemas.microsoft.com/office/drawing/2014/main" id="{26C2EF3A-2FB8-D219-0939-D9B2A5761FB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491988" y="1310160"/>
              <a:ext cx="668850" cy="668850"/>
            </a:xfrm>
            <a:prstGeom prst="rect">
              <a:avLst/>
            </a:prstGeom>
          </p:spPr>
        </p:pic>
      </p:grpSp>
      <p:sp>
        <p:nvSpPr>
          <p:cNvPr id="34" name="TextBox 33">
            <a:extLst>
              <a:ext uri="{FF2B5EF4-FFF2-40B4-BE49-F238E27FC236}">
                <a16:creationId xmlns:a16="http://schemas.microsoft.com/office/drawing/2014/main" id="{1CBDF3EC-F6ED-2352-8627-8463989E1643}"/>
              </a:ext>
            </a:extLst>
          </p:cNvPr>
          <p:cNvSpPr txBox="1"/>
          <p:nvPr/>
        </p:nvSpPr>
        <p:spPr>
          <a:xfrm>
            <a:off x="874713" y="3123606"/>
            <a:ext cx="4783930" cy="2969218"/>
          </a:xfrm>
          <a:prstGeom prst="rect">
            <a:avLst/>
          </a:prstGeom>
          <a:noFill/>
        </p:spPr>
        <p:txBody>
          <a:bodyPr wrap="square" lIns="360000" tIns="360000" rIns="360000" bIns="360000" rtlCol="0">
            <a:noAutofit/>
          </a:bodyPr>
          <a:lstStyle/>
          <a:p>
            <a:pPr>
              <a:spcAft>
                <a:spcPts val="1500"/>
              </a:spcAft>
            </a:pPr>
            <a:r>
              <a:rPr lang="en-GB" sz="1500" b="1" dirty="0">
                <a:solidFill>
                  <a:srgbClr val="074937"/>
                </a:solidFill>
                <a:latin typeface="Inter SemiBold" panose="02000503000000020004" pitchFamily="2" charset="0"/>
                <a:ea typeface="Inter SemiBold" panose="02000503000000020004" pitchFamily="2" charset="0"/>
              </a:rPr>
              <a:t>The LandScale team carry out a review after each step of the assessment is completed to check that:</a:t>
            </a:r>
          </a:p>
          <a:p>
            <a:pPr lvl="1">
              <a:spcAft>
                <a:spcPts val="600"/>
              </a:spcAft>
            </a:pPr>
            <a:r>
              <a:rPr lang="en-GB" sz="1600" dirty="0">
                <a:solidFill>
                  <a:srgbClr val="074937"/>
                </a:solidFill>
                <a:latin typeface="Inter-Regular"/>
              </a:rPr>
              <a:t>The LandScale guidelines have </a:t>
            </a:r>
            <a:br>
              <a:rPr lang="en-GB" sz="1600" dirty="0">
                <a:solidFill>
                  <a:srgbClr val="074937"/>
                </a:solidFill>
                <a:latin typeface="Inter-Regular"/>
              </a:rPr>
            </a:br>
            <a:r>
              <a:rPr lang="en-GB" sz="1600" dirty="0">
                <a:solidFill>
                  <a:srgbClr val="074937"/>
                </a:solidFill>
                <a:latin typeface="Inter-Regular"/>
              </a:rPr>
              <a:t>been followed </a:t>
            </a:r>
          </a:p>
          <a:p>
            <a:pPr lvl="1">
              <a:spcAft>
                <a:spcPts val="600"/>
              </a:spcAft>
            </a:pPr>
            <a:r>
              <a:rPr lang="en-GB" sz="1600" dirty="0">
                <a:solidFill>
                  <a:srgbClr val="074937"/>
                </a:solidFill>
                <a:latin typeface="Inter-Regular"/>
              </a:rPr>
              <a:t>The data used is of sufficient quality</a:t>
            </a:r>
            <a:endParaRPr lang="en-GB" sz="1600" dirty="0">
              <a:solidFill>
                <a:srgbClr val="074937"/>
              </a:solidFill>
              <a:latin typeface="Inter" panose="02000503000000020004" pitchFamily="2" charset="0"/>
              <a:ea typeface="Inter" panose="02000503000000020004" pitchFamily="2" charset="0"/>
            </a:endParaRPr>
          </a:p>
        </p:txBody>
      </p:sp>
      <p:sp>
        <p:nvSpPr>
          <p:cNvPr id="35" name="TextBox 34">
            <a:extLst>
              <a:ext uri="{FF2B5EF4-FFF2-40B4-BE49-F238E27FC236}">
                <a16:creationId xmlns:a16="http://schemas.microsoft.com/office/drawing/2014/main" id="{73CA6AF6-B43F-28F8-E56E-5FD9C4DDC17C}"/>
              </a:ext>
            </a:extLst>
          </p:cNvPr>
          <p:cNvSpPr txBox="1"/>
          <p:nvPr/>
        </p:nvSpPr>
        <p:spPr>
          <a:xfrm>
            <a:off x="6258212" y="1050905"/>
            <a:ext cx="6096001" cy="553998"/>
          </a:xfrm>
          <a:prstGeom prst="rect">
            <a:avLst/>
          </a:prstGeom>
          <a:noFill/>
        </p:spPr>
        <p:txBody>
          <a:bodyPr wrap="square" lIns="91440" tIns="45720" rIns="91440" bIns="45720" rtlCol="0" anchor="t">
            <a:spAutoFit/>
          </a:bodyPr>
          <a:lstStyle/>
          <a:p>
            <a:r>
              <a:rPr lang="en-GB" sz="1500" dirty="0">
                <a:solidFill>
                  <a:srgbClr val="074937"/>
                </a:solidFill>
                <a:latin typeface="Inter Light" panose="02000503000000020004" pitchFamily="2" charset="0"/>
                <a:ea typeface="Inter Light" panose="02000503000000020004" pitchFamily="2" charset="0"/>
              </a:rPr>
              <a:t>This process enable decision-makers to place a high </a:t>
            </a:r>
            <a:br>
              <a:rPr lang="en-GB" sz="1500" dirty="0">
                <a:solidFill>
                  <a:srgbClr val="074937"/>
                </a:solidFill>
                <a:latin typeface="Inter Light" panose="02000503000000020004" pitchFamily="2" charset="0"/>
                <a:ea typeface="Inter Light" panose="02000503000000020004" pitchFamily="2" charset="0"/>
              </a:rPr>
            </a:br>
            <a:r>
              <a:rPr lang="en-GB" sz="1500" dirty="0">
                <a:solidFill>
                  <a:srgbClr val="074937"/>
                </a:solidFill>
                <a:latin typeface="Inter Light" panose="02000503000000020004" pitchFamily="2" charset="0"/>
                <a:ea typeface="Inter Light" panose="02000503000000020004" pitchFamily="2" charset="0"/>
              </a:rPr>
              <a:t>degree of trust in the accuracy of the assessment results.</a:t>
            </a:r>
          </a:p>
        </p:txBody>
      </p:sp>
      <p:sp>
        <p:nvSpPr>
          <p:cNvPr id="36" name="Rectangle 35">
            <a:extLst>
              <a:ext uri="{FF2B5EF4-FFF2-40B4-BE49-F238E27FC236}">
                <a16:creationId xmlns:a16="http://schemas.microsoft.com/office/drawing/2014/main" id="{C4BCC243-F93E-DD23-2ED3-7CFA626C5F09}"/>
              </a:ext>
            </a:extLst>
          </p:cNvPr>
          <p:cNvSpPr/>
          <p:nvPr/>
        </p:nvSpPr>
        <p:spPr>
          <a:xfrm>
            <a:off x="874713" y="1158970"/>
            <a:ext cx="5059077" cy="529001"/>
          </a:xfrm>
          <a:prstGeom prst="rect">
            <a:avLst/>
          </a:prstGeom>
        </p:spPr>
        <p:txBody>
          <a:bodyPr wrap="none" lIns="0" tIns="0" rIns="0" bIns="0">
            <a:noAutofit/>
          </a:bodyPr>
          <a:lstStyle/>
          <a:p>
            <a:pPr defTabSz="457200">
              <a:defRPr/>
            </a:pPr>
            <a:r>
              <a:rPr lang="en-US" sz="2500" dirty="0">
                <a:solidFill>
                  <a:srgbClr val="074A37"/>
                </a:solidFill>
                <a:latin typeface="Inter" panose="02000503000000020004" pitchFamily="2" charset="0"/>
                <a:ea typeface="Inter" panose="02000503000000020004" pitchFamily="2" charset="0"/>
              </a:rPr>
              <a:t>Our</a:t>
            </a:r>
            <a:r>
              <a:rPr lang="en-US" sz="2500" dirty="0">
                <a:solidFill>
                  <a:srgbClr val="074A37"/>
                </a:solidFill>
                <a:latin typeface="Inter Bold" panose="02000503000000020004" pitchFamily="2" charset="0"/>
                <a:ea typeface="Inter Bold" panose="02000503000000020004" pitchFamily="2" charset="0"/>
              </a:rPr>
              <a:t> two-step </a:t>
            </a:r>
            <a:r>
              <a:rPr lang="en-US" sz="2500" dirty="0">
                <a:solidFill>
                  <a:srgbClr val="074A37"/>
                </a:solidFill>
                <a:latin typeface="Inter" panose="02000503000000020004" pitchFamily="2" charset="0"/>
                <a:ea typeface="Inter" panose="02000503000000020004" pitchFamily="2" charset="0"/>
              </a:rPr>
              <a:t>validation process</a:t>
            </a:r>
          </a:p>
        </p:txBody>
      </p:sp>
      <p:sp>
        <p:nvSpPr>
          <p:cNvPr id="37" name="TextBox 36">
            <a:extLst>
              <a:ext uri="{FF2B5EF4-FFF2-40B4-BE49-F238E27FC236}">
                <a16:creationId xmlns:a16="http://schemas.microsoft.com/office/drawing/2014/main" id="{84A0E3BF-B2D9-C4AD-701C-08FB05242639}"/>
              </a:ext>
            </a:extLst>
          </p:cNvPr>
          <p:cNvSpPr txBox="1"/>
          <p:nvPr/>
        </p:nvSpPr>
        <p:spPr>
          <a:xfrm>
            <a:off x="6533357" y="3123606"/>
            <a:ext cx="4783930" cy="2969218"/>
          </a:xfrm>
          <a:prstGeom prst="rect">
            <a:avLst/>
          </a:prstGeom>
          <a:noFill/>
        </p:spPr>
        <p:txBody>
          <a:bodyPr wrap="square" lIns="360000" tIns="360000" rIns="360000" bIns="360000" rtlCol="0">
            <a:noAutofit/>
          </a:bodyPr>
          <a:lstStyle/>
          <a:p>
            <a:pPr>
              <a:spcAft>
                <a:spcPts val="1500"/>
              </a:spcAft>
            </a:pPr>
            <a:r>
              <a:rPr lang="en-GB" sz="1500" b="1" dirty="0">
                <a:solidFill>
                  <a:srgbClr val="074937"/>
                </a:solidFill>
                <a:latin typeface="Inter SemiBold" panose="02000503000000020004" pitchFamily="2" charset="0"/>
                <a:ea typeface="Inter SemiBold" panose="02000503000000020004" pitchFamily="2" charset="0"/>
              </a:rPr>
              <a:t>For each result, someone with expertise in the subject matter and knowledge of the region conducts a review to determine if:</a:t>
            </a:r>
          </a:p>
          <a:p>
            <a:pPr lvl="1">
              <a:spcAft>
                <a:spcPts val="600"/>
              </a:spcAft>
            </a:pPr>
            <a:r>
              <a:rPr lang="en-GB" sz="1600" dirty="0">
                <a:solidFill>
                  <a:srgbClr val="074937"/>
                </a:solidFill>
                <a:latin typeface="Inter-Regular"/>
              </a:rPr>
              <a:t>The data used is suitable </a:t>
            </a:r>
          </a:p>
          <a:p>
            <a:pPr lvl="1">
              <a:spcAft>
                <a:spcPts val="600"/>
              </a:spcAft>
            </a:pPr>
            <a:r>
              <a:rPr lang="en-GB" sz="1600" dirty="0">
                <a:solidFill>
                  <a:srgbClr val="074937"/>
                </a:solidFill>
                <a:latin typeface="Inter-Regular"/>
              </a:rPr>
              <a:t>The results reflect the actual conditions in the landscape</a:t>
            </a:r>
            <a:endParaRPr lang="en-GB" sz="1600" dirty="0">
              <a:solidFill>
                <a:srgbClr val="074937"/>
              </a:solidFill>
              <a:latin typeface="Inter" panose="02000503000000020004" pitchFamily="2" charset="0"/>
              <a:ea typeface="Inter" panose="02000503000000020004" pitchFamily="2" charset="0"/>
            </a:endParaRPr>
          </a:p>
        </p:txBody>
      </p:sp>
      <p:sp>
        <p:nvSpPr>
          <p:cNvPr id="38" name="Google Shape;611;p36">
            <a:extLst>
              <a:ext uri="{FF2B5EF4-FFF2-40B4-BE49-F238E27FC236}">
                <a16:creationId xmlns:a16="http://schemas.microsoft.com/office/drawing/2014/main" id="{5B01D19C-5BD6-73C0-BF91-F2E2079D8251}"/>
              </a:ext>
            </a:extLst>
          </p:cNvPr>
          <p:cNvSpPr txBox="1"/>
          <p:nvPr/>
        </p:nvSpPr>
        <p:spPr>
          <a:xfrm>
            <a:off x="2093712" y="2078604"/>
            <a:ext cx="3565577" cy="795280"/>
          </a:xfrm>
          <a:prstGeom prst="rect">
            <a:avLst/>
          </a:prstGeom>
          <a:noFill/>
          <a:ln>
            <a:noFill/>
          </a:ln>
        </p:spPr>
        <p:txBody>
          <a:bodyPr spcFirstLastPara="1" wrap="square" lIns="18000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2700">
              <a:buClr>
                <a:srgbClr val="064937"/>
              </a:buClr>
              <a:buSzPts val="1400"/>
              <a:buFont typeface="Inter"/>
              <a:buNone/>
            </a:pPr>
            <a:r>
              <a:rPr lang="en-US" sz="2400" b="1" dirty="0">
                <a:solidFill>
                  <a:srgbClr val="FFFFFF"/>
                </a:solidFill>
                <a:latin typeface="Inter"/>
                <a:ea typeface="Inter"/>
                <a:cs typeface="Inter"/>
                <a:sym typeface="Inter"/>
              </a:rPr>
              <a:t>LandScale validation</a:t>
            </a:r>
            <a:endParaRPr sz="1800" dirty="0">
              <a:solidFill>
                <a:srgbClr val="FFFFFF"/>
              </a:solidFill>
              <a:latin typeface="Inter" panose="02000503000000020004" pitchFamily="2" charset="0"/>
              <a:ea typeface="Inter" panose="02000503000000020004" pitchFamily="2" charset="0"/>
              <a:cs typeface="Inter Light"/>
              <a:sym typeface="Inter Light"/>
            </a:endParaRPr>
          </a:p>
        </p:txBody>
      </p:sp>
      <p:cxnSp>
        <p:nvCxnSpPr>
          <p:cNvPr id="39" name="Google Shape;131;p2">
            <a:extLst>
              <a:ext uri="{FF2B5EF4-FFF2-40B4-BE49-F238E27FC236}">
                <a16:creationId xmlns:a16="http://schemas.microsoft.com/office/drawing/2014/main" id="{B6DA0AE8-A0AA-59AE-20A7-0448661EF3CF}"/>
              </a:ext>
            </a:extLst>
          </p:cNvPr>
          <p:cNvCxnSpPr>
            <a:cxnSpLocks/>
          </p:cNvCxnSpPr>
          <p:nvPr/>
        </p:nvCxnSpPr>
        <p:spPr>
          <a:xfrm flipH="1">
            <a:off x="1259405" y="3123606"/>
            <a:ext cx="3964236" cy="0"/>
          </a:xfrm>
          <a:prstGeom prst="straightConnector1">
            <a:avLst/>
          </a:prstGeom>
          <a:noFill/>
          <a:ln w="9525" cap="flat" cmpd="sng">
            <a:solidFill>
              <a:srgbClr val="FFFFFF"/>
            </a:solidFill>
            <a:prstDash val="dash"/>
            <a:round/>
            <a:headEnd type="none" w="sm" len="sm"/>
            <a:tailEnd type="none" w="sm" len="sm"/>
          </a:ln>
        </p:spPr>
      </p:cxnSp>
      <p:cxnSp>
        <p:nvCxnSpPr>
          <p:cNvPr id="40" name="Google Shape;131;p2">
            <a:extLst>
              <a:ext uri="{FF2B5EF4-FFF2-40B4-BE49-F238E27FC236}">
                <a16:creationId xmlns:a16="http://schemas.microsoft.com/office/drawing/2014/main" id="{DDF65160-2D62-5A90-3BEF-5D99E375019D}"/>
              </a:ext>
            </a:extLst>
          </p:cNvPr>
          <p:cNvCxnSpPr>
            <a:cxnSpLocks/>
          </p:cNvCxnSpPr>
          <p:nvPr/>
        </p:nvCxnSpPr>
        <p:spPr>
          <a:xfrm flipH="1">
            <a:off x="6940539" y="3123606"/>
            <a:ext cx="3941748" cy="0"/>
          </a:xfrm>
          <a:prstGeom prst="straightConnector1">
            <a:avLst/>
          </a:prstGeom>
          <a:noFill/>
          <a:ln w="9525" cap="flat" cmpd="sng">
            <a:solidFill>
              <a:srgbClr val="FFFFFF"/>
            </a:solidFill>
            <a:prstDash val="dash"/>
            <a:round/>
            <a:headEnd type="none" w="sm" len="sm"/>
            <a:tailEnd type="none" w="sm" len="sm"/>
          </a:ln>
        </p:spPr>
      </p:cxnSp>
      <p:pic>
        <p:nvPicPr>
          <p:cNvPr id="41" name="Picture 40">
            <a:extLst>
              <a:ext uri="{FF2B5EF4-FFF2-40B4-BE49-F238E27FC236}">
                <a16:creationId xmlns:a16="http://schemas.microsoft.com/office/drawing/2014/main" id="{0437D340-6EDC-5E2A-3484-5C50742480F5}"/>
              </a:ext>
            </a:extLst>
          </p:cNvPr>
          <p:cNvPicPr>
            <a:picLocks noChangeAspect="1"/>
          </p:cNvPicPr>
          <p:nvPr/>
        </p:nvPicPr>
        <p:blipFill>
          <a:blip r:embed="rId7"/>
          <a:stretch>
            <a:fillRect/>
          </a:stretch>
        </p:blipFill>
        <p:spPr>
          <a:xfrm>
            <a:off x="1246755" y="4148905"/>
            <a:ext cx="340796" cy="340796"/>
          </a:xfrm>
          <a:prstGeom prst="rect">
            <a:avLst/>
          </a:prstGeom>
        </p:spPr>
      </p:pic>
      <p:pic>
        <p:nvPicPr>
          <p:cNvPr id="42" name="Picture 41">
            <a:extLst>
              <a:ext uri="{FF2B5EF4-FFF2-40B4-BE49-F238E27FC236}">
                <a16:creationId xmlns:a16="http://schemas.microsoft.com/office/drawing/2014/main" id="{BA787F45-F4F8-A4F8-007F-E935E3A52E28}"/>
              </a:ext>
            </a:extLst>
          </p:cNvPr>
          <p:cNvPicPr>
            <a:picLocks noChangeAspect="1"/>
          </p:cNvPicPr>
          <p:nvPr/>
        </p:nvPicPr>
        <p:blipFill>
          <a:blip r:embed="rId7"/>
          <a:stretch>
            <a:fillRect/>
          </a:stretch>
        </p:blipFill>
        <p:spPr>
          <a:xfrm>
            <a:off x="6882965" y="4302126"/>
            <a:ext cx="340796" cy="340796"/>
          </a:xfrm>
          <a:prstGeom prst="rect">
            <a:avLst/>
          </a:prstGeom>
        </p:spPr>
      </p:pic>
      <p:pic>
        <p:nvPicPr>
          <p:cNvPr id="43" name="Picture 42">
            <a:extLst>
              <a:ext uri="{FF2B5EF4-FFF2-40B4-BE49-F238E27FC236}">
                <a16:creationId xmlns:a16="http://schemas.microsoft.com/office/drawing/2014/main" id="{7E8DB0FC-0AE6-FB67-73E9-FF63416467F1}"/>
              </a:ext>
            </a:extLst>
          </p:cNvPr>
          <p:cNvPicPr>
            <a:picLocks noChangeAspect="1"/>
          </p:cNvPicPr>
          <p:nvPr/>
        </p:nvPicPr>
        <p:blipFill>
          <a:blip r:embed="rId8"/>
          <a:stretch>
            <a:fillRect/>
          </a:stretch>
        </p:blipFill>
        <p:spPr>
          <a:xfrm>
            <a:off x="1259405" y="4679497"/>
            <a:ext cx="340797" cy="340797"/>
          </a:xfrm>
          <a:prstGeom prst="rect">
            <a:avLst/>
          </a:prstGeom>
        </p:spPr>
      </p:pic>
      <p:pic>
        <p:nvPicPr>
          <p:cNvPr id="44" name="Picture 43">
            <a:extLst>
              <a:ext uri="{FF2B5EF4-FFF2-40B4-BE49-F238E27FC236}">
                <a16:creationId xmlns:a16="http://schemas.microsoft.com/office/drawing/2014/main" id="{57F8ABD4-7229-0D51-33FA-D80B78F50533}"/>
              </a:ext>
            </a:extLst>
          </p:cNvPr>
          <p:cNvPicPr>
            <a:picLocks noChangeAspect="1"/>
          </p:cNvPicPr>
          <p:nvPr/>
        </p:nvPicPr>
        <p:blipFill>
          <a:blip r:embed="rId8"/>
          <a:stretch>
            <a:fillRect/>
          </a:stretch>
        </p:blipFill>
        <p:spPr>
          <a:xfrm>
            <a:off x="6882965" y="4823742"/>
            <a:ext cx="340797" cy="340797"/>
          </a:xfrm>
          <a:prstGeom prst="rect">
            <a:avLst/>
          </a:prstGeom>
        </p:spPr>
      </p:pic>
    </p:spTree>
    <p:extLst>
      <p:ext uri="{BB962C8B-B14F-4D97-AF65-F5344CB8AC3E}">
        <p14:creationId xmlns:p14="http://schemas.microsoft.com/office/powerpoint/2010/main" val="3344773306"/>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6B8EB04-08F6-C5DB-BB16-6B5AA6E8E3AF}"/>
              </a:ext>
            </a:extLst>
          </p:cNvPr>
          <p:cNvPicPr>
            <a:picLocks noChangeAspect="1"/>
          </p:cNvPicPr>
          <p:nvPr/>
        </p:nvPicPr>
        <p:blipFill>
          <a:blip r:embed="rId3"/>
          <a:stretch>
            <a:fillRect/>
          </a:stretch>
        </p:blipFill>
        <p:spPr>
          <a:xfrm>
            <a:off x="3544888" y="1182291"/>
            <a:ext cx="7772400" cy="4493418"/>
          </a:xfrm>
          <a:prstGeom prst="rect">
            <a:avLst/>
          </a:prstGeom>
        </p:spPr>
      </p:pic>
      <p:sp>
        <p:nvSpPr>
          <p:cNvPr id="17" name="Rounded Rectangle 16">
            <a:extLst>
              <a:ext uri="{FF2B5EF4-FFF2-40B4-BE49-F238E27FC236}">
                <a16:creationId xmlns:a16="http://schemas.microsoft.com/office/drawing/2014/main" id="{5C182F18-4050-D5EF-D400-70EBB212EB05}"/>
              </a:ext>
            </a:extLst>
          </p:cNvPr>
          <p:cNvSpPr/>
          <p:nvPr/>
        </p:nvSpPr>
        <p:spPr>
          <a:xfrm>
            <a:off x="874712" y="4015333"/>
            <a:ext cx="2274299" cy="207749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8" name="Rounded Rectangle 17">
            <a:extLst>
              <a:ext uri="{FF2B5EF4-FFF2-40B4-BE49-F238E27FC236}">
                <a16:creationId xmlns:a16="http://schemas.microsoft.com/office/drawing/2014/main" id="{1F0EACA1-8BAA-2765-7F19-D634E9DA4576}"/>
              </a:ext>
            </a:extLst>
          </p:cNvPr>
          <p:cNvSpPr/>
          <p:nvPr/>
        </p:nvSpPr>
        <p:spPr>
          <a:xfrm>
            <a:off x="5519847" y="4015333"/>
            <a:ext cx="1937737" cy="207749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9" name="Rounded Rectangle 18">
            <a:extLst>
              <a:ext uri="{FF2B5EF4-FFF2-40B4-BE49-F238E27FC236}">
                <a16:creationId xmlns:a16="http://schemas.microsoft.com/office/drawing/2014/main" id="{15196741-1408-ED78-5B92-BE5847E4B6C8}"/>
              </a:ext>
            </a:extLst>
          </p:cNvPr>
          <p:cNvSpPr/>
          <p:nvPr/>
        </p:nvSpPr>
        <p:spPr>
          <a:xfrm>
            <a:off x="8056606" y="3998507"/>
            <a:ext cx="2274301" cy="207749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0" name="Rounded Rectangle 19">
            <a:extLst>
              <a:ext uri="{FF2B5EF4-FFF2-40B4-BE49-F238E27FC236}">
                <a16:creationId xmlns:a16="http://schemas.microsoft.com/office/drawing/2014/main" id="{033C39A9-8549-92F1-DDB6-32C1850F9D88}"/>
              </a:ext>
            </a:extLst>
          </p:cNvPr>
          <p:cNvSpPr/>
          <p:nvPr/>
        </p:nvSpPr>
        <p:spPr>
          <a:xfrm>
            <a:off x="9379552" y="765175"/>
            <a:ext cx="1937736" cy="207749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1" name="Rounded Rectangle 20">
            <a:extLst>
              <a:ext uri="{FF2B5EF4-FFF2-40B4-BE49-F238E27FC236}">
                <a16:creationId xmlns:a16="http://schemas.microsoft.com/office/drawing/2014/main" id="{4061AE5A-CEC3-21D5-C451-9E2773F31CF8}"/>
              </a:ext>
            </a:extLst>
          </p:cNvPr>
          <p:cNvSpPr/>
          <p:nvPr/>
        </p:nvSpPr>
        <p:spPr>
          <a:xfrm>
            <a:off x="5137861" y="765175"/>
            <a:ext cx="2262558" cy="207749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cxnSp>
        <p:nvCxnSpPr>
          <p:cNvPr id="43" name="Straight Connector 42">
            <a:extLst>
              <a:ext uri="{FF2B5EF4-FFF2-40B4-BE49-F238E27FC236}">
                <a16:creationId xmlns:a16="http://schemas.microsoft.com/office/drawing/2014/main" id="{134021BE-0ADA-7C74-C896-D2B56448528E}"/>
              </a:ext>
            </a:extLst>
          </p:cNvPr>
          <p:cNvCxnSpPr>
            <a:cxnSpLocks/>
          </p:cNvCxnSpPr>
          <p:nvPr/>
        </p:nvCxnSpPr>
        <p:spPr>
          <a:xfrm flipH="1">
            <a:off x="3789738" y="4266137"/>
            <a:ext cx="1128699" cy="671623"/>
          </a:xfrm>
          <a:prstGeom prst="line">
            <a:avLst/>
          </a:prstGeom>
          <a:ln w="25400">
            <a:solidFill>
              <a:schemeClr val="tx2"/>
            </a:solidFill>
            <a:prstDash val="dash"/>
          </a:ln>
        </p:spPr>
        <p:style>
          <a:lnRef idx="1">
            <a:schemeClr val="accent1"/>
          </a:lnRef>
          <a:fillRef idx="0">
            <a:schemeClr val="accent1"/>
          </a:fillRef>
          <a:effectRef idx="0">
            <a:schemeClr val="accent1"/>
          </a:effectRef>
          <a:fontRef idx="minor">
            <a:schemeClr val="tx1"/>
          </a:fontRef>
        </p:style>
      </p:cxnSp>
      <p:pic>
        <p:nvPicPr>
          <p:cNvPr id="57" name="Picture 56" descr="A black background with red text&#10;&#10;Description automatically generated with low confidence">
            <a:extLst>
              <a:ext uri="{FF2B5EF4-FFF2-40B4-BE49-F238E27FC236}">
                <a16:creationId xmlns:a16="http://schemas.microsoft.com/office/drawing/2014/main" id="{F4856729-C53B-4D4D-A8B0-639BBA9F32A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 r="-3476"/>
          <a:stretch/>
        </p:blipFill>
        <p:spPr>
          <a:xfrm>
            <a:off x="8327359" y="4249311"/>
            <a:ext cx="1211615" cy="331932"/>
          </a:xfrm>
          <a:prstGeom prst="rect">
            <a:avLst/>
          </a:prstGeom>
        </p:spPr>
      </p:pic>
      <p:pic>
        <p:nvPicPr>
          <p:cNvPr id="48" name="Picture 47" descr="A blue text on a black background&#10;&#10;Description automatically generated with low confidence">
            <a:extLst>
              <a:ext uri="{FF2B5EF4-FFF2-40B4-BE49-F238E27FC236}">
                <a16:creationId xmlns:a16="http://schemas.microsoft.com/office/drawing/2014/main" id="{2FD22B10-AC97-59B9-9758-1EAFBB8D41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82383" y="4659987"/>
            <a:ext cx="1062505" cy="330292"/>
          </a:xfrm>
          <a:prstGeom prst="rect">
            <a:avLst/>
          </a:prstGeom>
        </p:spPr>
      </p:pic>
      <p:sp>
        <p:nvSpPr>
          <p:cNvPr id="67" name="TextBox 66">
            <a:extLst>
              <a:ext uri="{FF2B5EF4-FFF2-40B4-BE49-F238E27FC236}">
                <a16:creationId xmlns:a16="http://schemas.microsoft.com/office/drawing/2014/main" id="{690D6AAA-D82C-29BD-451B-1A436B648036}"/>
              </a:ext>
            </a:extLst>
          </p:cNvPr>
          <p:cNvSpPr txBox="1"/>
          <p:nvPr/>
        </p:nvSpPr>
        <p:spPr>
          <a:xfrm>
            <a:off x="2209800" y="4883700"/>
            <a:ext cx="2274300" cy="1584018"/>
          </a:xfrm>
          <a:prstGeom prst="rect">
            <a:avLst/>
          </a:prstGeom>
          <a:noFill/>
          <a:ln w="15875">
            <a:noFill/>
          </a:ln>
        </p:spPr>
        <p:txBody>
          <a:bodyPr wrap="square" lIns="251999" tIns="251999" rIns="251999" bIns="251999" rtlCol="0" anchor="ctr" anchorCtr="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000" b="1" i="0" u="none" strike="noStrike" kern="1200" cap="none" spc="0" normalizeH="0" baseline="0" noProof="0" dirty="0">
                <a:ln>
                  <a:noFill/>
                </a:ln>
                <a:solidFill>
                  <a:srgbClr val="074937"/>
                </a:solidFill>
                <a:effectLst/>
                <a:uLnTx/>
                <a:uFillTx/>
                <a:latin typeface="Inter" panose="02000503000000020004" pitchFamily="2" charset="0"/>
                <a:ea typeface="Inter" panose="02000503000000020004" pitchFamily="2" charset="0"/>
                <a:cs typeface="+mn-cs"/>
              </a:rPr>
              <a:t>Lamas</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000" b="0" i="0" u="none" strike="noStrike" kern="1200" cap="none" spc="0" normalizeH="0" baseline="0" noProof="0" dirty="0">
                <a:ln>
                  <a:noFill/>
                </a:ln>
                <a:solidFill>
                  <a:srgbClr val="074937"/>
                </a:solidFill>
                <a:effectLst/>
                <a:uLnTx/>
                <a:uFillTx/>
                <a:latin typeface="Inter" panose="02000503000000020004" pitchFamily="2" charset="0"/>
                <a:ea typeface="Inter" panose="02000503000000020004" pitchFamily="2" charset="0"/>
                <a:cs typeface="+mn-cs"/>
              </a:rPr>
              <a:t>Location: Peru</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000" b="0" i="0" u="none" strike="noStrike" kern="1200" cap="none" spc="0" normalizeH="0" baseline="0" noProof="0" dirty="0">
                <a:ln>
                  <a:noFill/>
                </a:ln>
                <a:solidFill>
                  <a:srgbClr val="074937"/>
                </a:solidFill>
                <a:effectLst/>
                <a:uLnTx/>
                <a:uFillTx/>
                <a:latin typeface="Inter" panose="02000503000000020004" pitchFamily="2" charset="0"/>
                <a:ea typeface="Inter" panose="02000503000000020004" pitchFamily="2" charset="0"/>
                <a:cs typeface="+mn-cs"/>
              </a:rPr>
              <a:t>Size: 200,000 ha</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000" b="0" i="0" u="none" strike="noStrike" kern="1200" cap="none" spc="0" normalizeH="0" baseline="0" noProof="0" dirty="0">
                <a:ln>
                  <a:noFill/>
                </a:ln>
                <a:solidFill>
                  <a:srgbClr val="074937"/>
                </a:solidFill>
                <a:effectLst/>
                <a:uLnTx/>
                <a:uFillTx/>
                <a:latin typeface="Inter" panose="02000503000000020004" pitchFamily="2" charset="0"/>
                <a:ea typeface="Inter" panose="02000503000000020004" pitchFamily="2" charset="0"/>
                <a:cs typeface="+mn-cs"/>
              </a:rPr>
              <a:t>Main economic activities: Agriculture, forestry and animal farming</a:t>
            </a:r>
          </a:p>
        </p:txBody>
      </p:sp>
      <p:pic>
        <p:nvPicPr>
          <p:cNvPr id="50" name="Picture 49" descr="A picture containing graphics, font, graphic design, logo&#10;&#10;Description automatically generated">
            <a:extLst>
              <a:ext uri="{FF2B5EF4-FFF2-40B4-BE49-F238E27FC236}">
                <a16:creationId xmlns:a16="http://schemas.microsoft.com/office/drawing/2014/main" id="{5751D19A-6073-219B-C01A-C74D2189FA4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85113" y="4285094"/>
            <a:ext cx="609692" cy="312975"/>
          </a:xfrm>
          <a:prstGeom prst="rect">
            <a:avLst/>
          </a:prstGeom>
        </p:spPr>
      </p:pic>
      <p:sp>
        <p:nvSpPr>
          <p:cNvPr id="78" name="TextBox 77">
            <a:extLst>
              <a:ext uri="{FF2B5EF4-FFF2-40B4-BE49-F238E27FC236}">
                <a16:creationId xmlns:a16="http://schemas.microsoft.com/office/drawing/2014/main" id="{035C743D-63EE-D0D8-1F73-1AA8F562B983}"/>
              </a:ext>
            </a:extLst>
          </p:cNvPr>
          <p:cNvSpPr txBox="1"/>
          <p:nvPr/>
        </p:nvSpPr>
        <p:spPr>
          <a:xfrm>
            <a:off x="5519848" y="4503080"/>
            <a:ext cx="1937737" cy="1584018"/>
          </a:xfrm>
          <a:prstGeom prst="rect">
            <a:avLst/>
          </a:prstGeom>
          <a:noFill/>
          <a:ln w="15875">
            <a:noFill/>
          </a:ln>
        </p:spPr>
        <p:txBody>
          <a:bodyPr wrap="square" lIns="251999" tIns="251999" rIns="251999" bIns="251999" rtlCol="0" anchor="ctr" anchorCtr="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000" b="1" i="0" u="none" strike="noStrike" kern="1200" cap="none" spc="0" normalizeH="0" baseline="0" noProof="0" dirty="0">
                <a:ln>
                  <a:noFill/>
                </a:ln>
                <a:solidFill>
                  <a:srgbClr val="074937"/>
                </a:solidFill>
                <a:effectLst/>
                <a:uLnTx/>
                <a:uFillTx/>
                <a:latin typeface="Inter" panose="02000503000000020004" pitchFamily="2" charset="0"/>
                <a:ea typeface="Inter" panose="02000503000000020004" pitchFamily="2" charset="0"/>
                <a:cs typeface="+mn-cs"/>
              </a:rPr>
              <a:t>Haut Niger</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000" b="0" i="0" u="none" strike="noStrike" kern="1200" cap="none" spc="0" normalizeH="0" baseline="0" noProof="0" dirty="0">
                <a:ln>
                  <a:noFill/>
                </a:ln>
                <a:solidFill>
                  <a:srgbClr val="074937"/>
                </a:solidFill>
                <a:effectLst/>
                <a:uLnTx/>
                <a:uFillTx/>
                <a:latin typeface="Inter" panose="02000503000000020004" pitchFamily="2" charset="0"/>
                <a:ea typeface="Inter" panose="02000503000000020004" pitchFamily="2" charset="0"/>
                <a:cs typeface="+mn-cs"/>
              </a:rPr>
              <a:t>Location: Mali</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000" b="0" i="0" u="none" strike="noStrike" kern="1200" cap="none" spc="0" normalizeH="0" baseline="0" noProof="0" dirty="0">
                <a:ln>
                  <a:noFill/>
                </a:ln>
                <a:solidFill>
                  <a:srgbClr val="074937"/>
                </a:solidFill>
                <a:effectLst/>
                <a:uLnTx/>
                <a:uFillTx/>
                <a:latin typeface="Inter" panose="02000503000000020004" pitchFamily="2" charset="0"/>
                <a:ea typeface="Inter" panose="02000503000000020004" pitchFamily="2" charset="0"/>
                <a:cs typeface="+mn-cs"/>
              </a:rPr>
              <a:t>Size: 9,929,800 ha</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000" b="0" i="0" u="none" strike="noStrike" kern="1200" cap="none" spc="0" normalizeH="0" baseline="0" noProof="0" dirty="0">
                <a:ln>
                  <a:noFill/>
                </a:ln>
                <a:solidFill>
                  <a:srgbClr val="074937"/>
                </a:solidFill>
                <a:effectLst/>
                <a:uLnTx/>
                <a:uFillTx/>
                <a:latin typeface="Inter" panose="02000503000000020004" pitchFamily="2" charset="0"/>
                <a:ea typeface="Inter" panose="02000503000000020004" pitchFamily="2" charset="0"/>
                <a:cs typeface="+mn-cs"/>
              </a:rPr>
              <a:t>Main economic activities: Agriculture, mining, manufacturing</a:t>
            </a:r>
          </a:p>
        </p:txBody>
      </p:sp>
      <p:pic>
        <p:nvPicPr>
          <p:cNvPr id="61" name="Picture 60" descr="A blue and white logo&#10;&#10;Description automatically generated with low confidence">
            <a:extLst>
              <a:ext uri="{FF2B5EF4-FFF2-40B4-BE49-F238E27FC236}">
                <a16:creationId xmlns:a16="http://schemas.microsoft.com/office/drawing/2014/main" id="{97895ADA-F178-663F-DF17-CFA64E0F4A2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6547" b="30212"/>
          <a:stretch/>
        </p:blipFill>
        <p:spPr>
          <a:xfrm>
            <a:off x="5390918" y="1039390"/>
            <a:ext cx="1219583" cy="292586"/>
          </a:xfrm>
          <a:prstGeom prst="rect">
            <a:avLst/>
          </a:prstGeom>
        </p:spPr>
      </p:pic>
      <p:sp>
        <p:nvSpPr>
          <p:cNvPr id="80" name="TextBox 79">
            <a:extLst>
              <a:ext uri="{FF2B5EF4-FFF2-40B4-BE49-F238E27FC236}">
                <a16:creationId xmlns:a16="http://schemas.microsoft.com/office/drawing/2014/main" id="{C67AC0AB-5BD5-A7B9-4A18-06DC953383D8}"/>
              </a:ext>
            </a:extLst>
          </p:cNvPr>
          <p:cNvSpPr txBox="1"/>
          <p:nvPr/>
        </p:nvSpPr>
        <p:spPr>
          <a:xfrm>
            <a:off x="5142471" y="1254402"/>
            <a:ext cx="2262558" cy="1584018"/>
          </a:xfrm>
          <a:prstGeom prst="rect">
            <a:avLst/>
          </a:prstGeom>
          <a:noFill/>
          <a:ln w="15875">
            <a:noFill/>
          </a:ln>
        </p:spPr>
        <p:txBody>
          <a:bodyPr wrap="square" lIns="251999" tIns="251999" rIns="251999" bIns="251999" rtlCol="0" anchor="ctr" anchorCtr="0">
            <a:no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000" b="1" i="0" u="none" strike="noStrike" kern="1200" cap="none" spc="0" normalizeH="0" baseline="0" noProof="0" dirty="0">
                <a:ln>
                  <a:noFill/>
                </a:ln>
                <a:solidFill>
                  <a:srgbClr val="074937"/>
                </a:solidFill>
                <a:effectLst/>
                <a:uLnTx/>
                <a:uFillTx/>
                <a:latin typeface="Inter" panose="02000503000000020004" pitchFamily="2" charset="0"/>
                <a:ea typeface="Inter" panose="02000503000000020004" pitchFamily="2" charset="0"/>
                <a:cs typeface="+mn-cs"/>
              </a:rPr>
              <a:t>Alicante River Canyon</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000" b="0" i="0" u="none" strike="noStrike" kern="1200" cap="none" spc="0" normalizeH="0" baseline="0" noProof="0" dirty="0">
                <a:ln>
                  <a:noFill/>
                </a:ln>
                <a:solidFill>
                  <a:srgbClr val="074937"/>
                </a:solidFill>
                <a:effectLst/>
                <a:uLnTx/>
                <a:uFillTx/>
                <a:latin typeface="Inter" panose="02000503000000020004" pitchFamily="2" charset="0"/>
                <a:ea typeface="Inter" panose="02000503000000020004" pitchFamily="2" charset="0"/>
                <a:cs typeface="+mn-cs"/>
              </a:rPr>
              <a:t>Location: Colombia</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000" b="0" i="0" u="none" strike="noStrike" kern="1200" cap="none" spc="0" normalizeH="0" baseline="0" noProof="0" dirty="0">
                <a:ln>
                  <a:noFill/>
                </a:ln>
                <a:solidFill>
                  <a:srgbClr val="074937"/>
                </a:solidFill>
                <a:effectLst/>
                <a:uLnTx/>
                <a:uFillTx/>
                <a:latin typeface="Inter" panose="02000503000000020004" pitchFamily="2" charset="0"/>
                <a:ea typeface="Inter" panose="02000503000000020004" pitchFamily="2" charset="0"/>
                <a:cs typeface="+mn-cs"/>
              </a:rPr>
              <a:t>Size: 111,187 ha</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000" b="0" i="0" u="none" strike="noStrike" kern="1200" cap="none" spc="0" normalizeH="0" baseline="0" noProof="0" dirty="0">
                <a:ln>
                  <a:noFill/>
                </a:ln>
                <a:solidFill>
                  <a:srgbClr val="074937"/>
                </a:solidFill>
                <a:effectLst/>
                <a:uLnTx/>
                <a:uFillTx/>
                <a:latin typeface="Inter" panose="02000503000000020004" pitchFamily="2" charset="0"/>
                <a:ea typeface="Inter" panose="02000503000000020004" pitchFamily="2" charset="0"/>
                <a:cs typeface="+mn-cs"/>
              </a:rPr>
              <a:t>Main economic activities: Agriculture, forestry and animal farming</a:t>
            </a:r>
          </a:p>
        </p:txBody>
      </p:sp>
      <p:pic>
        <p:nvPicPr>
          <p:cNvPr id="59" name="Picture 58" descr="A picture containing font, graphics, text, screenshot&#10;&#10;Description automatically generated">
            <a:extLst>
              <a:ext uri="{FF2B5EF4-FFF2-40B4-BE49-F238E27FC236}">
                <a16:creationId xmlns:a16="http://schemas.microsoft.com/office/drawing/2014/main" id="{ED91A932-7F36-0199-0A9D-552EAD166DB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81152" y="917909"/>
            <a:ext cx="1054586" cy="336493"/>
          </a:xfrm>
          <a:prstGeom prst="rect">
            <a:avLst/>
          </a:prstGeom>
        </p:spPr>
      </p:pic>
      <p:sp>
        <p:nvSpPr>
          <p:cNvPr id="2" name="Google Shape;225;p20">
            <a:extLst>
              <a:ext uri="{FF2B5EF4-FFF2-40B4-BE49-F238E27FC236}">
                <a16:creationId xmlns:a16="http://schemas.microsoft.com/office/drawing/2014/main" id="{816BE755-DEE1-FBDE-48AC-8213C81A782C}"/>
              </a:ext>
            </a:extLst>
          </p:cNvPr>
          <p:cNvSpPr/>
          <p:nvPr/>
        </p:nvSpPr>
        <p:spPr>
          <a:xfrm>
            <a:off x="874712" y="814937"/>
            <a:ext cx="4824397" cy="2077492"/>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Pts val="2700"/>
              <a:buFont typeface="Arial"/>
              <a:buNone/>
              <a:tabLst/>
              <a:defRPr/>
            </a:pPr>
            <a:r>
              <a:rPr kumimoji="0" lang="en-US" sz="4500" b="1" i="0" u="none" strike="noStrike" kern="1200" cap="none" spc="0" normalizeH="0" baseline="0" noProof="0" dirty="0">
                <a:ln>
                  <a:noFill/>
                </a:ln>
                <a:solidFill>
                  <a:srgbClr val="9ABF78"/>
                </a:solidFill>
                <a:effectLst/>
                <a:uLnTx/>
                <a:uFillTx/>
                <a:latin typeface="Roboto" panose="02000000000000000000" pitchFamily="2" charset="0"/>
                <a:ea typeface="Roboto" panose="02000000000000000000" pitchFamily="2" charset="0"/>
                <a:cs typeface="Inter Light"/>
                <a:sym typeface="Inter Light"/>
              </a:rPr>
              <a:t>LandScale</a:t>
            </a:r>
            <a:r>
              <a:rPr kumimoji="0" lang="en-US" sz="4500" b="0" i="0" u="none" strike="noStrike" kern="1200" cap="none" spc="0" normalizeH="0" baseline="0" noProof="0" dirty="0">
                <a:ln>
                  <a:noFill/>
                </a:ln>
                <a:solidFill>
                  <a:srgbClr val="074937"/>
                </a:solidFill>
                <a:effectLst/>
                <a:uLnTx/>
                <a:uFillTx/>
                <a:latin typeface="Roboto" panose="02000000000000000000" pitchFamily="2" charset="0"/>
                <a:ea typeface="Roboto" panose="02000000000000000000" pitchFamily="2" charset="0"/>
                <a:cs typeface="Inter Light"/>
                <a:sym typeface="Inter Light"/>
              </a:rPr>
              <a:t> </a:t>
            </a:r>
            <a:br>
              <a:rPr kumimoji="0" lang="en-US" sz="4500" b="0" i="0" u="none" strike="noStrike" kern="1200" cap="none" spc="0" normalizeH="0" baseline="0" noProof="0" dirty="0">
                <a:ln>
                  <a:noFill/>
                </a:ln>
                <a:solidFill>
                  <a:srgbClr val="074937"/>
                </a:solidFill>
                <a:effectLst/>
                <a:uLnTx/>
                <a:uFillTx/>
                <a:latin typeface="Roboto" panose="02000000000000000000" pitchFamily="2" charset="0"/>
                <a:ea typeface="Roboto" panose="02000000000000000000" pitchFamily="2" charset="0"/>
                <a:cs typeface="Inter Light"/>
                <a:sym typeface="Inter Light"/>
              </a:rPr>
            </a:br>
            <a:r>
              <a:rPr kumimoji="0" lang="en-US" sz="4500" b="0" i="0" u="none" strike="noStrike" kern="1200" cap="none" spc="0" normalizeH="0" baseline="0" noProof="0" dirty="0">
                <a:ln>
                  <a:noFill/>
                </a:ln>
                <a:solidFill>
                  <a:srgbClr val="074937"/>
                </a:solidFill>
                <a:effectLst/>
                <a:uLnTx/>
                <a:uFillTx/>
                <a:latin typeface="Roboto" panose="02000000000000000000" pitchFamily="2" charset="0"/>
                <a:ea typeface="Roboto" panose="02000000000000000000" pitchFamily="2" charset="0"/>
                <a:cs typeface="Inter Light"/>
                <a:sym typeface="Inter Light"/>
              </a:rPr>
              <a:t>users</a:t>
            </a:r>
            <a:br>
              <a:rPr kumimoji="0" lang="en-US" sz="4500" b="0" i="0" u="none" strike="noStrike" kern="1200" cap="none" spc="0" normalizeH="0" baseline="0" noProof="0" dirty="0">
                <a:ln>
                  <a:noFill/>
                </a:ln>
                <a:solidFill>
                  <a:srgbClr val="074937"/>
                </a:solidFill>
                <a:effectLst/>
                <a:uLnTx/>
                <a:uFillTx/>
                <a:latin typeface="Roboto" panose="02000000000000000000" pitchFamily="2" charset="0"/>
                <a:ea typeface="Roboto" panose="02000000000000000000" pitchFamily="2" charset="0"/>
                <a:cs typeface="Inter Light"/>
                <a:sym typeface="Inter Light"/>
              </a:rPr>
            </a:br>
            <a:r>
              <a:rPr kumimoji="0" lang="en-US" sz="4500" b="0" i="0" u="none" strike="noStrike" kern="1200" cap="none" spc="0" normalizeH="0" baseline="0" noProof="0" dirty="0">
                <a:ln>
                  <a:noFill/>
                </a:ln>
                <a:solidFill>
                  <a:srgbClr val="074937"/>
                </a:solidFill>
                <a:effectLst/>
                <a:uLnTx/>
                <a:uFillTx/>
                <a:latin typeface="Roboto" panose="02000000000000000000" pitchFamily="2" charset="0"/>
                <a:ea typeface="Roboto" panose="02000000000000000000" pitchFamily="2" charset="0"/>
                <a:cs typeface="Inter Light"/>
                <a:sym typeface="Inter Light"/>
              </a:rPr>
              <a:t>worldwide</a:t>
            </a:r>
            <a:endParaRPr kumimoji="0" lang="en-US" sz="4500" b="0" i="0" u="none" strike="noStrike" kern="1200" cap="none" spc="0" normalizeH="0" baseline="0" noProof="0" dirty="0">
              <a:ln>
                <a:noFill/>
              </a:ln>
              <a:solidFill>
                <a:srgbClr val="074937"/>
              </a:solidFill>
              <a:effectLst/>
              <a:uLnTx/>
              <a:uFillTx/>
              <a:latin typeface="Roboto" panose="02000000000000000000" pitchFamily="2" charset="0"/>
              <a:ea typeface="Roboto" panose="02000000000000000000" pitchFamily="2" charset="0"/>
              <a:sym typeface="Arial"/>
            </a:endParaRPr>
          </a:p>
        </p:txBody>
      </p:sp>
      <p:sp>
        <p:nvSpPr>
          <p:cNvPr id="22" name="TextBox 21">
            <a:extLst>
              <a:ext uri="{FF2B5EF4-FFF2-40B4-BE49-F238E27FC236}">
                <a16:creationId xmlns:a16="http://schemas.microsoft.com/office/drawing/2014/main" id="{10123081-3DD0-6628-FF40-2C8356FE054A}"/>
              </a:ext>
            </a:extLst>
          </p:cNvPr>
          <p:cNvSpPr txBox="1"/>
          <p:nvPr/>
        </p:nvSpPr>
        <p:spPr>
          <a:xfrm>
            <a:off x="8058994" y="4486254"/>
            <a:ext cx="2274301" cy="1584018"/>
          </a:xfrm>
          <a:prstGeom prst="rect">
            <a:avLst/>
          </a:prstGeom>
          <a:noFill/>
          <a:ln w="15875">
            <a:noFill/>
          </a:ln>
        </p:spPr>
        <p:txBody>
          <a:bodyPr wrap="square" lIns="251999" tIns="251999" rIns="180000" bIns="251999" rtlCol="0" anchor="ctr" anchorCtr="0">
            <a:no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000" b="1" i="0" u="none" strike="noStrike" kern="1200" cap="none" spc="0" normalizeH="0" baseline="0" noProof="0" dirty="0">
                <a:ln>
                  <a:noFill/>
                </a:ln>
                <a:solidFill>
                  <a:srgbClr val="074937"/>
                </a:solidFill>
                <a:effectLst/>
                <a:uLnTx/>
                <a:uFillTx/>
                <a:latin typeface="Inter" panose="02000503000000020004" pitchFamily="2" charset="0"/>
                <a:ea typeface="Inter" panose="02000503000000020004" pitchFamily="2" charset="0"/>
                <a:cs typeface="+mn-cs"/>
              </a:rPr>
              <a:t>Coconut Landscape of Alabel, Malapatan, Malungon, Polomolok, Tampakan, and Tupi</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000" b="0" i="0" u="none" strike="noStrike" kern="1200" cap="none" spc="0" normalizeH="0" baseline="0" noProof="0" dirty="0">
                <a:ln>
                  <a:noFill/>
                </a:ln>
                <a:solidFill>
                  <a:srgbClr val="074937"/>
                </a:solidFill>
                <a:effectLst/>
                <a:uLnTx/>
                <a:uFillTx/>
                <a:latin typeface="Inter" panose="02000503000000020004" pitchFamily="2" charset="0"/>
                <a:ea typeface="Inter" panose="02000503000000020004" pitchFamily="2" charset="0"/>
                <a:cs typeface="+mn-cs"/>
              </a:rPr>
              <a:t>Location: Philippines</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000" b="0" i="0" u="none" strike="noStrike" kern="1200" cap="none" spc="0" normalizeH="0" baseline="0" noProof="0" dirty="0">
                <a:ln>
                  <a:noFill/>
                </a:ln>
                <a:solidFill>
                  <a:srgbClr val="074937"/>
                </a:solidFill>
                <a:effectLst/>
                <a:uLnTx/>
                <a:uFillTx/>
                <a:latin typeface="Inter" panose="02000503000000020004" pitchFamily="2" charset="0"/>
                <a:ea typeface="Inter" panose="02000503000000020004" pitchFamily="2" charset="0"/>
                <a:cs typeface="+mn-cs"/>
              </a:rPr>
              <a:t>Size: 297,174 ha</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000" b="0" i="0" u="none" strike="noStrike" kern="1200" cap="none" spc="0" normalizeH="0" baseline="0" noProof="0" dirty="0">
                <a:ln>
                  <a:noFill/>
                </a:ln>
                <a:solidFill>
                  <a:srgbClr val="074937"/>
                </a:solidFill>
                <a:effectLst/>
                <a:uLnTx/>
                <a:uFillTx/>
                <a:latin typeface="Inter" panose="02000503000000020004" pitchFamily="2" charset="0"/>
                <a:ea typeface="Inter" panose="02000503000000020004" pitchFamily="2" charset="0"/>
                <a:cs typeface="+mn-cs"/>
              </a:rPr>
              <a:t>Main economic activities: agriculture and agri-related activities/services </a:t>
            </a:r>
          </a:p>
        </p:txBody>
      </p:sp>
      <p:sp>
        <p:nvSpPr>
          <p:cNvPr id="24" name="TextBox 23">
            <a:extLst>
              <a:ext uri="{FF2B5EF4-FFF2-40B4-BE49-F238E27FC236}">
                <a16:creationId xmlns:a16="http://schemas.microsoft.com/office/drawing/2014/main" id="{1C062E92-011F-B8A2-51CD-59F958941190}"/>
              </a:ext>
            </a:extLst>
          </p:cNvPr>
          <p:cNvSpPr txBox="1"/>
          <p:nvPr/>
        </p:nvSpPr>
        <p:spPr>
          <a:xfrm>
            <a:off x="9379552" y="1248674"/>
            <a:ext cx="1937736" cy="1589746"/>
          </a:xfrm>
          <a:prstGeom prst="rect">
            <a:avLst/>
          </a:prstGeom>
          <a:noFill/>
          <a:ln w="15875">
            <a:noFill/>
          </a:ln>
        </p:spPr>
        <p:txBody>
          <a:bodyPr wrap="square" lIns="251999" tIns="251999" rIns="251999" bIns="251999" rtlCol="0" anchor="ctr" anchorCtr="0">
            <a:no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000" b="1" i="0" u="none" strike="noStrike" kern="1200" cap="none" spc="0" normalizeH="0" baseline="0" noProof="0" dirty="0">
                <a:ln>
                  <a:noFill/>
                </a:ln>
                <a:solidFill>
                  <a:srgbClr val="074937"/>
                </a:solidFill>
                <a:effectLst/>
                <a:uLnTx/>
                <a:uFillTx/>
                <a:latin typeface="Inter" panose="02000503000000020004" pitchFamily="2" charset="0"/>
                <a:ea typeface="Inter" panose="02000503000000020004" pitchFamily="2" charset="0"/>
                <a:cs typeface="+mn-cs"/>
              </a:rPr>
              <a:t>Krong Nang district, Daklak</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000" b="0" i="0" u="none" strike="noStrike" kern="1200" cap="none" spc="0" normalizeH="0" baseline="0" noProof="0" dirty="0">
                <a:ln>
                  <a:noFill/>
                </a:ln>
                <a:solidFill>
                  <a:srgbClr val="074937"/>
                </a:solidFill>
                <a:effectLst/>
                <a:uLnTx/>
                <a:uFillTx/>
                <a:latin typeface="Inter" panose="02000503000000020004" pitchFamily="2" charset="0"/>
                <a:ea typeface="Inter" panose="02000503000000020004" pitchFamily="2" charset="0"/>
                <a:cs typeface="+mn-cs"/>
              </a:rPr>
              <a:t>Location: Vietnam</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000" b="0" i="0" u="none" strike="noStrike" kern="1200" cap="none" spc="0" normalizeH="0" baseline="0" noProof="0" dirty="0">
                <a:ln>
                  <a:noFill/>
                </a:ln>
                <a:solidFill>
                  <a:srgbClr val="074937"/>
                </a:solidFill>
                <a:effectLst/>
                <a:uLnTx/>
                <a:uFillTx/>
                <a:latin typeface="Inter" panose="02000503000000020004" pitchFamily="2" charset="0"/>
                <a:ea typeface="Inter" panose="02000503000000020004" pitchFamily="2" charset="0"/>
                <a:cs typeface="+mn-cs"/>
              </a:rPr>
              <a:t>Size: 62,000 ha</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000" b="0" i="0" u="none" strike="noStrike" kern="1200" cap="none" spc="0" normalizeH="0" baseline="0" noProof="0" dirty="0">
                <a:ln>
                  <a:noFill/>
                </a:ln>
                <a:solidFill>
                  <a:srgbClr val="074937"/>
                </a:solidFill>
                <a:effectLst/>
                <a:uLnTx/>
                <a:uFillTx/>
                <a:latin typeface="Inter" panose="02000503000000020004" pitchFamily="2" charset="0"/>
                <a:ea typeface="Inter" panose="02000503000000020004" pitchFamily="2" charset="0"/>
                <a:cs typeface="+mn-cs"/>
              </a:rPr>
              <a:t>Main economic activities: Agriculture, forestry and animal farming</a:t>
            </a:r>
          </a:p>
        </p:txBody>
      </p:sp>
      <p:cxnSp>
        <p:nvCxnSpPr>
          <p:cNvPr id="44" name="Straight Connector 43">
            <a:extLst>
              <a:ext uri="{FF2B5EF4-FFF2-40B4-BE49-F238E27FC236}">
                <a16:creationId xmlns:a16="http://schemas.microsoft.com/office/drawing/2014/main" id="{A5B7C5E8-9F89-9D3E-3086-3CB110211AAC}"/>
              </a:ext>
            </a:extLst>
          </p:cNvPr>
          <p:cNvCxnSpPr>
            <a:cxnSpLocks/>
            <a:stCxn id="18" idx="0"/>
          </p:cNvCxnSpPr>
          <p:nvPr/>
        </p:nvCxnSpPr>
        <p:spPr>
          <a:xfrm flipV="1">
            <a:off x="6488716" y="3462482"/>
            <a:ext cx="403151" cy="552851"/>
          </a:xfrm>
          <a:prstGeom prst="line">
            <a:avLst/>
          </a:prstGeom>
          <a:ln w="25400">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A140739C-217E-4625-DBF3-26D9E3D2C197}"/>
              </a:ext>
            </a:extLst>
          </p:cNvPr>
          <p:cNvCxnSpPr>
            <a:cxnSpLocks/>
          </p:cNvCxnSpPr>
          <p:nvPr/>
        </p:nvCxnSpPr>
        <p:spPr>
          <a:xfrm flipV="1">
            <a:off x="4918437" y="2838420"/>
            <a:ext cx="601410" cy="956510"/>
          </a:xfrm>
          <a:prstGeom prst="line">
            <a:avLst/>
          </a:prstGeom>
          <a:ln w="25400">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3A2D6343-0E81-92AD-32DE-1A47EA97358A}"/>
              </a:ext>
            </a:extLst>
          </p:cNvPr>
          <p:cNvCxnSpPr>
            <a:cxnSpLocks/>
          </p:cNvCxnSpPr>
          <p:nvPr/>
        </p:nvCxnSpPr>
        <p:spPr>
          <a:xfrm flipV="1">
            <a:off x="9835695" y="2838420"/>
            <a:ext cx="129572" cy="624062"/>
          </a:xfrm>
          <a:prstGeom prst="line">
            <a:avLst/>
          </a:prstGeom>
          <a:ln w="25400">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D87147D3-0B23-9141-2703-B14F4EBDF1EA}"/>
              </a:ext>
            </a:extLst>
          </p:cNvPr>
          <p:cNvCxnSpPr>
            <a:cxnSpLocks/>
          </p:cNvCxnSpPr>
          <p:nvPr/>
        </p:nvCxnSpPr>
        <p:spPr>
          <a:xfrm flipV="1">
            <a:off x="10083800" y="3326167"/>
            <a:ext cx="160867" cy="683439"/>
          </a:xfrm>
          <a:prstGeom prst="line">
            <a:avLst/>
          </a:prstGeom>
          <a:ln w="25400">
            <a:solidFill>
              <a:schemeClr val="tx2"/>
            </a:solidFill>
            <a:prstDash val="dash"/>
          </a:ln>
        </p:spPr>
        <p:style>
          <a:lnRef idx="1">
            <a:schemeClr val="accent1"/>
          </a:lnRef>
          <a:fillRef idx="0">
            <a:schemeClr val="accent1"/>
          </a:fillRef>
          <a:effectRef idx="0">
            <a:schemeClr val="accent1"/>
          </a:effectRef>
          <a:fontRef idx="minor">
            <a:schemeClr val="tx1"/>
          </a:fontRef>
        </p:style>
      </p:cxnSp>
      <p:pic>
        <p:nvPicPr>
          <p:cNvPr id="70" name="Picture 69">
            <a:extLst>
              <a:ext uri="{FF2B5EF4-FFF2-40B4-BE49-F238E27FC236}">
                <a16:creationId xmlns:a16="http://schemas.microsoft.com/office/drawing/2014/main" id="{3CED89D0-C6DE-77DC-C17E-5924FA5A24FB}"/>
              </a:ext>
            </a:extLst>
          </p:cNvPr>
          <p:cNvPicPr>
            <a:picLocks noChangeAspect="1"/>
          </p:cNvPicPr>
          <p:nvPr/>
        </p:nvPicPr>
        <p:blipFill>
          <a:blip r:embed="rId9"/>
          <a:stretch>
            <a:fillRect/>
          </a:stretch>
        </p:blipFill>
        <p:spPr>
          <a:xfrm>
            <a:off x="4848828" y="4152460"/>
            <a:ext cx="203200" cy="215900"/>
          </a:xfrm>
          <a:prstGeom prst="rect">
            <a:avLst/>
          </a:prstGeom>
        </p:spPr>
      </p:pic>
      <p:pic>
        <p:nvPicPr>
          <p:cNvPr id="71" name="Picture 70">
            <a:extLst>
              <a:ext uri="{FF2B5EF4-FFF2-40B4-BE49-F238E27FC236}">
                <a16:creationId xmlns:a16="http://schemas.microsoft.com/office/drawing/2014/main" id="{2CA4D7E0-7EBF-F6CB-7638-0902A5510FA6}"/>
              </a:ext>
            </a:extLst>
          </p:cNvPr>
          <p:cNvPicPr>
            <a:picLocks noChangeAspect="1"/>
          </p:cNvPicPr>
          <p:nvPr/>
        </p:nvPicPr>
        <p:blipFill>
          <a:blip r:embed="rId9"/>
          <a:stretch>
            <a:fillRect/>
          </a:stretch>
        </p:blipFill>
        <p:spPr>
          <a:xfrm>
            <a:off x="4814962" y="3669860"/>
            <a:ext cx="203200" cy="215900"/>
          </a:xfrm>
          <a:prstGeom prst="rect">
            <a:avLst/>
          </a:prstGeom>
        </p:spPr>
      </p:pic>
      <p:pic>
        <p:nvPicPr>
          <p:cNvPr id="72" name="Picture 71">
            <a:extLst>
              <a:ext uri="{FF2B5EF4-FFF2-40B4-BE49-F238E27FC236}">
                <a16:creationId xmlns:a16="http://schemas.microsoft.com/office/drawing/2014/main" id="{3EC6CC11-8E85-452F-6373-1CF22B5936FA}"/>
              </a:ext>
            </a:extLst>
          </p:cNvPr>
          <p:cNvPicPr>
            <a:picLocks noChangeAspect="1"/>
          </p:cNvPicPr>
          <p:nvPr/>
        </p:nvPicPr>
        <p:blipFill>
          <a:blip r:embed="rId9"/>
          <a:stretch>
            <a:fillRect/>
          </a:stretch>
        </p:blipFill>
        <p:spPr>
          <a:xfrm>
            <a:off x="6770762" y="3381994"/>
            <a:ext cx="203200" cy="215900"/>
          </a:xfrm>
          <a:prstGeom prst="rect">
            <a:avLst/>
          </a:prstGeom>
        </p:spPr>
      </p:pic>
      <p:pic>
        <p:nvPicPr>
          <p:cNvPr id="73" name="Picture 72">
            <a:extLst>
              <a:ext uri="{FF2B5EF4-FFF2-40B4-BE49-F238E27FC236}">
                <a16:creationId xmlns:a16="http://schemas.microsoft.com/office/drawing/2014/main" id="{747BE67E-2DAC-B2EE-F8B9-A410A7FB5D56}"/>
              </a:ext>
            </a:extLst>
          </p:cNvPr>
          <p:cNvPicPr>
            <a:picLocks noChangeAspect="1"/>
          </p:cNvPicPr>
          <p:nvPr/>
        </p:nvPicPr>
        <p:blipFill>
          <a:blip r:embed="rId9"/>
          <a:stretch>
            <a:fillRect/>
          </a:stretch>
        </p:blipFill>
        <p:spPr>
          <a:xfrm>
            <a:off x="9725628" y="3356594"/>
            <a:ext cx="203200" cy="215900"/>
          </a:xfrm>
          <a:prstGeom prst="rect">
            <a:avLst/>
          </a:prstGeom>
        </p:spPr>
      </p:pic>
      <p:pic>
        <p:nvPicPr>
          <p:cNvPr id="75" name="Picture 74">
            <a:extLst>
              <a:ext uri="{FF2B5EF4-FFF2-40B4-BE49-F238E27FC236}">
                <a16:creationId xmlns:a16="http://schemas.microsoft.com/office/drawing/2014/main" id="{879EF2B7-E31D-AD58-0916-E5E806368EC9}"/>
              </a:ext>
            </a:extLst>
          </p:cNvPr>
          <p:cNvPicPr>
            <a:picLocks noChangeAspect="1"/>
          </p:cNvPicPr>
          <p:nvPr/>
        </p:nvPicPr>
        <p:blipFill>
          <a:blip r:embed="rId9"/>
          <a:stretch>
            <a:fillRect/>
          </a:stretch>
        </p:blipFill>
        <p:spPr>
          <a:xfrm>
            <a:off x="10140495" y="3271927"/>
            <a:ext cx="203200" cy="215900"/>
          </a:xfrm>
          <a:prstGeom prst="rect">
            <a:avLst/>
          </a:prstGeom>
        </p:spPr>
      </p:pic>
      <p:pic>
        <p:nvPicPr>
          <p:cNvPr id="4" name="Picture 3" descr="A green and black logo&#10;&#10;AI-generated content may be incorrect.">
            <a:extLst>
              <a:ext uri="{FF2B5EF4-FFF2-40B4-BE49-F238E27FC236}">
                <a16:creationId xmlns:a16="http://schemas.microsoft.com/office/drawing/2014/main" id="{AE90090E-9FF9-BD8B-CD4C-F349620D4F2F}"/>
              </a:ext>
            </a:extLst>
          </p:cNvPr>
          <p:cNvPicPr>
            <a:picLocks noChangeAspect="1"/>
          </p:cNvPicPr>
          <p:nvPr/>
        </p:nvPicPr>
        <p:blipFill>
          <a:blip r:embed="rId10"/>
          <a:stretch>
            <a:fillRect/>
          </a:stretch>
        </p:blipFill>
        <p:spPr>
          <a:xfrm>
            <a:off x="514945" y="3023829"/>
            <a:ext cx="1528171" cy="1524302"/>
          </a:xfrm>
          <a:prstGeom prst="rect">
            <a:avLst/>
          </a:prstGeom>
        </p:spPr>
      </p:pic>
      <p:sp>
        <p:nvSpPr>
          <p:cNvPr id="6" name="Google Shape;103;g1615c1faefd_2_0">
            <a:extLst>
              <a:ext uri="{FF2B5EF4-FFF2-40B4-BE49-F238E27FC236}">
                <a16:creationId xmlns:a16="http://schemas.microsoft.com/office/drawing/2014/main" id="{2746EDB6-5E42-178A-D922-60A7CCF956B3}"/>
              </a:ext>
            </a:extLst>
          </p:cNvPr>
          <p:cNvSpPr txBox="1"/>
          <p:nvPr/>
        </p:nvSpPr>
        <p:spPr>
          <a:xfrm>
            <a:off x="1751076" y="3023829"/>
            <a:ext cx="1749078" cy="692497"/>
          </a:xfrm>
          <a:prstGeom prst="rect">
            <a:avLst/>
          </a:prstGeom>
          <a:noFill/>
          <a:ln>
            <a:noFill/>
          </a:ln>
        </p:spPr>
        <p:txBody>
          <a:bodyPr spcFirstLastPara="1" wrap="square" lIns="0" tIns="0" rIns="0" bIns="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Pts val="900"/>
              <a:buFontTx/>
              <a:buNone/>
              <a:tabLst/>
              <a:defRPr/>
            </a:pPr>
            <a:r>
              <a:rPr kumimoji="0" lang="en-US" sz="1500" b="1" i="0" u="none" strike="noStrike" kern="0" cap="none" spc="0" normalizeH="0" baseline="0" noProof="0" dirty="0">
                <a:ln>
                  <a:noFill/>
                </a:ln>
                <a:solidFill>
                  <a:srgbClr val="074937"/>
                </a:solidFill>
                <a:effectLst/>
                <a:uLnTx/>
                <a:uFillTx/>
                <a:latin typeface="Inter" panose="02000503000000020004" pitchFamily="2" charset="0"/>
                <a:ea typeface="Inter" panose="02000503000000020004" pitchFamily="2" charset="0"/>
                <a:cs typeface="Inter Light"/>
                <a:sym typeface="Inter Light"/>
              </a:rPr>
              <a:t>35+ </a:t>
            </a:r>
            <a:r>
              <a:rPr kumimoji="0" lang="en-US" sz="1500" b="0" i="0" u="none" strike="noStrike" kern="0" cap="none" spc="0" normalizeH="0" baseline="0" noProof="0" dirty="0">
                <a:ln>
                  <a:noFill/>
                </a:ln>
                <a:solidFill>
                  <a:srgbClr val="074937"/>
                </a:solidFill>
                <a:effectLst/>
                <a:uLnTx/>
                <a:uFillTx/>
                <a:latin typeface="Inter"/>
                <a:ea typeface="Inter" panose="02000503000000020004" pitchFamily="2" charset="0"/>
                <a:cs typeface="Inter Light"/>
                <a:sym typeface="Inter Light"/>
              </a:rPr>
              <a:t>landscapes being assessed in over </a:t>
            </a:r>
            <a:r>
              <a:rPr kumimoji="0" lang="en-US" sz="1500" b="1" i="0" u="none" strike="noStrike" kern="0" cap="none" spc="0" normalizeH="0" baseline="0" noProof="0" dirty="0">
                <a:ln>
                  <a:noFill/>
                </a:ln>
                <a:solidFill>
                  <a:srgbClr val="074937"/>
                </a:solidFill>
                <a:effectLst/>
                <a:uLnTx/>
                <a:uFillTx/>
                <a:latin typeface="Inter" panose="02000503000000020004" pitchFamily="2" charset="0"/>
                <a:ea typeface="Inter" panose="02000503000000020004" pitchFamily="2" charset="0"/>
                <a:cs typeface="Inter Light"/>
                <a:sym typeface="Inter Light"/>
              </a:rPr>
              <a:t>20</a:t>
            </a:r>
            <a:r>
              <a:rPr kumimoji="0" lang="en-US" sz="1500" b="0" i="0" u="none" strike="noStrike" kern="0" cap="none" spc="0" normalizeH="0" baseline="0" noProof="0" dirty="0">
                <a:ln>
                  <a:noFill/>
                </a:ln>
                <a:solidFill>
                  <a:srgbClr val="074937"/>
                </a:solidFill>
                <a:effectLst/>
                <a:uLnTx/>
                <a:uFillTx/>
                <a:latin typeface="Inter"/>
                <a:ea typeface="Inter" panose="02000503000000020004" pitchFamily="2" charset="0"/>
                <a:cs typeface="Inter Light"/>
                <a:sym typeface="Inter Light"/>
              </a:rPr>
              <a:t> countries</a:t>
            </a:r>
            <a:endParaRPr kumimoji="0" lang="en-US" sz="1500" b="0" i="0" u="none" strike="noStrike" kern="0" cap="none" spc="0" normalizeH="0" baseline="0" noProof="0" dirty="0">
              <a:ln>
                <a:noFill/>
              </a:ln>
              <a:solidFill>
                <a:srgbClr val="074937"/>
              </a:solidFill>
              <a:effectLst/>
              <a:uLnTx/>
              <a:uFillTx/>
              <a:latin typeface="Inter"/>
              <a:ea typeface="Inter" panose="02000503000000020004" pitchFamily="2" charset="0"/>
              <a:cs typeface="Inter Light"/>
            </a:endParaRPr>
          </a:p>
        </p:txBody>
      </p:sp>
    </p:spTree>
    <p:extLst>
      <p:ext uri="{BB962C8B-B14F-4D97-AF65-F5344CB8AC3E}">
        <p14:creationId xmlns:p14="http://schemas.microsoft.com/office/powerpoint/2010/main" val="25537063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F75A27E-BF8F-4D96-992F-DF41CE10669B}"/>
              </a:ext>
            </a:extLst>
          </p:cNvPr>
          <p:cNvSpPr>
            <a:spLocks noGrp="1"/>
          </p:cNvSpPr>
          <p:nvPr>
            <p:ph type="title"/>
          </p:nvPr>
        </p:nvSpPr>
        <p:spPr/>
        <p:txBody>
          <a:bodyPr/>
          <a:lstStyle/>
          <a:p>
            <a:r>
              <a:rPr lang="en-US" dirty="0"/>
              <a:t>Enabling conditions:</a:t>
            </a:r>
            <a:br>
              <a:rPr lang="en-US" dirty="0"/>
            </a:br>
            <a:r>
              <a:rPr lang="en-US" dirty="0"/>
              <a:t>Landscape initiative maturity </a:t>
            </a:r>
          </a:p>
        </p:txBody>
      </p:sp>
      <p:sp>
        <p:nvSpPr>
          <p:cNvPr id="4" name="Text Placeholder 3">
            <a:extLst>
              <a:ext uri="{FF2B5EF4-FFF2-40B4-BE49-F238E27FC236}">
                <a16:creationId xmlns:a16="http://schemas.microsoft.com/office/drawing/2014/main" id="{A70F9D47-4E4C-4F97-8C9A-A4346FEA279F}"/>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9203271"/>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83108-19A4-44D8-8660-C9BC1149B453}"/>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D12C2397-2354-4D02-82F9-D3DBCC4CC636}"/>
              </a:ext>
            </a:extLst>
          </p:cNvPr>
          <p:cNvSpPr>
            <a:spLocks noGrp="1"/>
          </p:cNvSpPr>
          <p:nvPr>
            <p:ph idx="1"/>
          </p:nvPr>
        </p:nvSpPr>
        <p:spPr/>
        <p:txBody>
          <a:bodyPr/>
          <a:lstStyle/>
          <a:p>
            <a:r>
              <a:rPr lang="en-US" dirty="0"/>
              <a:t>Recap of Session A</a:t>
            </a:r>
          </a:p>
          <a:p>
            <a:r>
              <a:rPr lang="en-US" dirty="0"/>
              <a:t>Enabling conditions: Landscape Initiative Maturity </a:t>
            </a:r>
          </a:p>
          <a:p>
            <a:r>
              <a:rPr lang="en-US" dirty="0"/>
              <a:t>Practical session: Building a </a:t>
            </a:r>
            <a:r>
              <a:rPr lang="en-US" dirty="0" err="1"/>
              <a:t>LandScale</a:t>
            </a:r>
            <a:r>
              <a:rPr lang="en-US" dirty="0"/>
              <a:t> profile </a:t>
            </a:r>
          </a:p>
          <a:p>
            <a:r>
              <a:rPr lang="en-US" dirty="0"/>
              <a:t>Identifying next steps for implementing holistic landscape monitoring  </a:t>
            </a:r>
            <a:endParaRPr lang="es-MX" dirty="0"/>
          </a:p>
        </p:txBody>
      </p:sp>
      <p:pic>
        <p:nvPicPr>
          <p:cNvPr id="6" name="Picture 5">
            <a:extLst>
              <a:ext uri="{FF2B5EF4-FFF2-40B4-BE49-F238E27FC236}">
                <a16:creationId xmlns:a16="http://schemas.microsoft.com/office/drawing/2014/main" id="{2260B892-72D1-4C8D-9E7A-ADC7FE609E65}"/>
              </a:ext>
            </a:extLst>
          </p:cNvPr>
          <p:cNvPicPr>
            <a:picLocks noChangeAspect="1"/>
          </p:cNvPicPr>
          <p:nvPr/>
        </p:nvPicPr>
        <p:blipFill>
          <a:blip r:embed="rId4"/>
          <a:stretch>
            <a:fillRect/>
          </a:stretch>
        </p:blipFill>
        <p:spPr>
          <a:xfrm>
            <a:off x="7264406" y="-1174292"/>
            <a:ext cx="10647679" cy="9825355"/>
          </a:xfrm>
          <a:prstGeom prst="rect">
            <a:avLst/>
          </a:prstGeom>
        </p:spPr>
      </p:pic>
    </p:spTree>
    <p:extLst>
      <p:ext uri="{BB962C8B-B14F-4D97-AF65-F5344CB8AC3E}">
        <p14:creationId xmlns:p14="http://schemas.microsoft.com/office/powerpoint/2010/main" val="4037626558"/>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extLst>
    <p:ext uri="{6950BFC3-D8DA-4A85-94F7-54DA5524770B}">
      <p188:commentRel xmlns:p188="http://schemas.microsoft.com/office/powerpoint/2018/8/main" r:id="rId3"/>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0BEED0-3D12-54E0-D04F-99B105EA25AE}"/>
            </a:ext>
          </a:extLst>
        </p:cNvPr>
        <p:cNvGrpSpPr/>
        <p:nvPr/>
      </p:nvGrpSpPr>
      <p:grpSpPr>
        <a:xfrm>
          <a:off x="0" y="0"/>
          <a:ext cx="0" cy="0"/>
          <a:chOff x="0" y="0"/>
          <a:chExt cx="0" cy="0"/>
        </a:xfrm>
      </p:grpSpPr>
      <p:sp>
        <p:nvSpPr>
          <p:cNvPr id="40" name="Rectangle 39">
            <a:extLst>
              <a:ext uri="{FF2B5EF4-FFF2-40B4-BE49-F238E27FC236}">
                <a16:creationId xmlns:a16="http://schemas.microsoft.com/office/drawing/2014/main" id="{8C1EFAB0-BF0D-77F0-D688-027716FCCA82}"/>
              </a:ext>
            </a:extLst>
          </p:cNvPr>
          <p:cNvSpPr/>
          <p:nvPr/>
        </p:nvSpPr>
        <p:spPr>
          <a:xfrm>
            <a:off x="929639" y="5985880"/>
            <a:ext cx="5105401" cy="465853"/>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Indicator packages</a:t>
            </a:r>
            <a:endParaRPr kumimoji="0" lang="en-US" sz="1800" b="1"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endParaRPr>
          </a:p>
        </p:txBody>
      </p:sp>
      <p:sp>
        <p:nvSpPr>
          <p:cNvPr id="2" name="Title 1">
            <a:extLst>
              <a:ext uri="{FF2B5EF4-FFF2-40B4-BE49-F238E27FC236}">
                <a16:creationId xmlns:a16="http://schemas.microsoft.com/office/drawing/2014/main" id="{557942BB-083E-5679-0392-8155646BFA6E}"/>
              </a:ext>
            </a:extLst>
          </p:cNvPr>
          <p:cNvSpPr>
            <a:spLocks noGrp="1"/>
          </p:cNvSpPr>
          <p:nvPr>
            <p:ph type="title"/>
          </p:nvPr>
        </p:nvSpPr>
        <p:spPr/>
        <p:txBody>
          <a:bodyPr/>
          <a:lstStyle/>
          <a:p>
            <a:r>
              <a:rPr lang="en-GB"/>
              <a:t>LandScale raising the standard</a:t>
            </a:r>
            <a:endParaRPr lang="en-US"/>
          </a:p>
        </p:txBody>
      </p:sp>
      <p:sp>
        <p:nvSpPr>
          <p:cNvPr id="6" name="Rectangle 5">
            <a:extLst>
              <a:ext uri="{FF2B5EF4-FFF2-40B4-BE49-F238E27FC236}">
                <a16:creationId xmlns:a16="http://schemas.microsoft.com/office/drawing/2014/main" id="{8FA42AB6-2093-2C30-08E5-7C65D888E82C}"/>
              </a:ext>
            </a:extLst>
          </p:cNvPr>
          <p:cNvSpPr/>
          <p:nvPr/>
        </p:nvSpPr>
        <p:spPr>
          <a:xfrm>
            <a:off x="701040" y="1532569"/>
            <a:ext cx="10789919" cy="1168685"/>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Overarching principles: </a:t>
            </a:r>
            <a:r>
              <a:rPr kumimoji="0" lang="en-US" sz="1800" b="1"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Landscape-scale; holistic; participatory; evidence-based; transparent</a:t>
            </a:r>
          </a:p>
        </p:txBody>
      </p:sp>
      <p:sp>
        <p:nvSpPr>
          <p:cNvPr id="30" name="Rectangle 29">
            <a:extLst>
              <a:ext uri="{FF2B5EF4-FFF2-40B4-BE49-F238E27FC236}">
                <a16:creationId xmlns:a16="http://schemas.microsoft.com/office/drawing/2014/main" id="{8FCC1DE0-FF2B-F0E5-D3CD-8EAACA0425A9}"/>
              </a:ext>
            </a:extLst>
          </p:cNvPr>
          <p:cNvSpPr/>
          <p:nvPr/>
        </p:nvSpPr>
        <p:spPr>
          <a:xfrm>
            <a:off x="701039" y="3036534"/>
            <a:ext cx="5105401" cy="1180618"/>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Health of the landscape: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err="1">
                <a:ln>
                  <a:noFill/>
                </a:ln>
                <a:solidFill>
                  <a:srgbClr val="FFFFFF"/>
                </a:solidFill>
                <a:effectLst/>
                <a:uLnTx/>
                <a:uFillTx/>
                <a:latin typeface="Inter" panose="02000503000000020004" pitchFamily="2" charset="0"/>
                <a:ea typeface="Inter" panose="02000503000000020004" pitchFamily="2" charset="0"/>
                <a:cs typeface="+mn-cs"/>
              </a:rPr>
              <a:t>LandScale</a:t>
            </a:r>
            <a:r>
              <a:rPr kumimoji="0" lang="en-US" sz="1800" b="1"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 assessment</a:t>
            </a:r>
          </a:p>
        </p:txBody>
      </p:sp>
      <p:sp>
        <p:nvSpPr>
          <p:cNvPr id="31" name="Rectangle 30">
            <a:extLst>
              <a:ext uri="{FF2B5EF4-FFF2-40B4-BE49-F238E27FC236}">
                <a16:creationId xmlns:a16="http://schemas.microsoft.com/office/drawing/2014/main" id="{7492C96A-B1E9-FD95-B0C9-75A5108E6266}"/>
              </a:ext>
            </a:extLst>
          </p:cNvPr>
          <p:cNvSpPr/>
          <p:nvPr/>
        </p:nvSpPr>
        <p:spPr>
          <a:xfrm>
            <a:off x="6385558" y="3036534"/>
            <a:ext cx="5105401" cy="1180618"/>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Health of the landscape initiative: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Landscape Initiative Maturity</a:t>
            </a:r>
          </a:p>
        </p:txBody>
      </p:sp>
      <p:sp>
        <p:nvSpPr>
          <p:cNvPr id="32" name="Rectangle 31">
            <a:extLst>
              <a:ext uri="{FF2B5EF4-FFF2-40B4-BE49-F238E27FC236}">
                <a16:creationId xmlns:a16="http://schemas.microsoft.com/office/drawing/2014/main" id="{50074B5F-74B4-66B3-7BDF-439063F1D1A8}"/>
              </a:ext>
            </a:extLst>
          </p:cNvPr>
          <p:cNvSpPr/>
          <p:nvPr/>
        </p:nvSpPr>
        <p:spPr>
          <a:xfrm>
            <a:off x="701039" y="4217152"/>
            <a:ext cx="5105401" cy="929421"/>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Ecosystems / human wellbeing / governance / production</a:t>
            </a:r>
          </a:p>
        </p:txBody>
      </p:sp>
      <p:sp>
        <p:nvSpPr>
          <p:cNvPr id="33" name="Rectangle 32">
            <a:extLst>
              <a:ext uri="{FF2B5EF4-FFF2-40B4-BE49-F238E27FC236}">
                <a16:creationId xmlns:a16="http://schemas.microsoft.com/office/drawing/2014/main" id="{01B57836-C860-471B-7FAC-422F8FDEC606}"/>
              </a:ext>
            </a:extLst>
          </p:cNvPr>
          <p:cNvSpPr/>
          <p:nvPr/>
        </p:nvSpPr>
        <p:spPr>
          <a:xfrm>
            <a:off x="6385557" y="4223698"/>
            <a:ext cx="5105401" cy="929421"/>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Scale / multi-stakeholder governance / collective goal &amp; actions / collective monitoring</a:t>
            </a:r>
          </a:p>
        </p:txBody>
      </p:sp>
      <p:sp>
        <p:nvSpPr>
          <p:cNvPr id="34" name="Rectangle 33">
            <a:extLst>
              <a:ext uri="{FF2B5EF4-FFF2-40B4-BE49-F238E27FC236}">
                <a16:creationId xmlns:a16="http://schemas.microsoft.com/office/drawing/2014/main" id="{F33F8DA6-721A-BDB2-21D7-39B74556B8C7}"/>
              </a:ext>
            </a:extLst>
          </p:cNvPr>
          <p:cNvSpPr/>
          <p:nvPr/>
        </p:nvSpPr>
        <p:spPr>
          <a:xfrm>
            <a:off x="1267194" y="5071622"/>
            <a:ext cx="4519363" cy="628471"/>
          </a:xfrm>
          <a:prstGeom prst="rect">
            <a:avLst/>
          </a:prstGeom>
          <a:noFill/>
          <a:ln>
            <a:noFill/>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C93A0"/>
                </a:solidFill>
                <a:effectLst/>
                <a:uLnTx/>
                <a:uFillTx/>
                <a:latin typeface="Inter" panose="02000503000000020004" pitchFamily="2" charset="0"/>
                <a:ea typeface="Inter" panose="02000503000000020004" pitchFamily="2" charset="0"/>
                <a:cs typeface="+mn-cs"/>
              </a:rPr>
              <a:t>Measure changes over time (outcomes)</a:t>
            </a:r>
          </a:p>
        </p:txBody>
      </p:sp>
      <p:sp>
        <p:nvSpPr>
          <p:cNvPr id="35" name="Rectangle 34">
            <a:extLst>
              <a:ext uri="{FF2B5EF4-FFF2-40B4-BE49-F238E27FC236}">
                <a16:creationId xmlns:a16="http://schemas.microsoft.com/office/drawing/2014/main" id="{07E42B2E-09AB-15C2-503F-CE08DA819C15}"/>
              </a:ext>
            </a:extLst>
          </p:cNvPr>
          <p:cNvSpPr/>
          <p:nvPr/>
        </p:nvSpPr>
        <p:spPr>
          <a:xfrm>
            <a:off x="6971595" y="5071622"/>
            <a:ext cx="4519363" cy="628471"/>
          </a:xfrm>
          <a:prstGeom prst="rect">
            <a:avLst/>
          </a:prstGeom>
          <a:noFill/>
          <a:ln>
            <a:noFill/>
          </a:ln>
        </p:spPr>
        <p:style>
          <a:lnRef idx="0">
            <a:scrgbClr r="0" g="0" b="0"/>
          </a:lnRef>
          <a:fillRef idx="0">
            <a:scrgbClr r="0" g="0" b="0"/>
          </a:fillRef>
          <a:effectRef idx="0">
            <a:scrgbClr r="0" g="0" b="0"/>
          </a:effectRef>
          <a:fontRef idx="minor">
            <a:schemeClr val="accen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C93A0"/>
                </a:solidFill>
                <a:effectLst/>
                <a:uLnTx/>
                <a:uFillTx/>
                <a:latin typeface="Inter" panose="02000503000000020004" pitchFamily="2" charset="0"/>
                <a:ea typeface="Inter" panose="02000503000000020004" pitchFamily="2" charset="0"/>
                <a:cs typeface="+mn-cs"/>
              </a:rPr>
              <a:t>Roadmap for continual improvement</a:t>
            </a:r>
          </a:p>
        </p:txBody>
      </p:sp>
      <p:sp>
        <p:nvSpPr>
          <p:cNvPr id="36" name="Curved Up Arrow 13">
            <a:extLst>
              <a:ext uri="{FF2B5EF4-FFF2-40B4-BE49-F238E27FC236}">
                <a16:creationId xmlns:a16="http://schemas.microsoft.com/office/drawing/2014/main" id="{CA17586B-CBAB-E595-B4CD-7B719D9CE85B}"/>
              </a:ext>
            </a:extLst>
          </p:cNvPr>
          <p:cNvSpPr/>
          <p:nvPr/>
        </p:nvSpPr>
        <p:spPr>
          <a:xfrm rot="3142458">
            <a:off x="595019" y="5020122"/>
            <a:ext cx="841634" cy="430521"/>
          </a:xfrm>
          <a:prstGeom prst="curvedUpArrow">
            <a:avLst/>
          </a:prstGeom>
          <a:ln>
            <a:no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74937"/>
              </a:solidFill>
              <a:effectLst/>
              <a:uLnTx/>
              <a:uFillTx/>
              <a:latin typeface="Inter" panose="02000503000000020004" pitchFamily="2" charset="0"/>
              <a:ea typeface="Inter" panose="02000503000000020004" pitchFamily="2" charset="0"/>
              <a:cs typeface="+mn-cs"/>
            </a:endParaRPr>
          </a:p>
        </p:txBody>
      </p:sp>
      <p:sp>
        <p:nvSpPr>
          <p:cNvPr id="37" name="Curved Up Arrow 14">
            <a:extLst>
              <a:ext uri="{FF2B5EF4-FFF2-40B4-BE49-F238E27FC236}">
                <a16:creationId xmlns:a16="http://schemas.microsoft.com/office/drawing/2014/main" id="{3A5A490F-824A-CE34-2EF1-3243197F4DF9}"/>
              </a:ext>
            </a:extLst>
          </p:cNvPr>
          <p:cNvSpPr/>
          <p:nvPr/>
        </p:nvSpPr>
        <p:spPr>
          <a:xfrm rot="3142458">
            <a:off x="6320197" y="5020122"/>
            <a:ext cx="841634" cy="430521"/>
          </a:xfrm>
          <a:prstGeom prst="curvedUpArrow">
            <a:avLst/>
          </a:prstGeom>
          <a:ln>
            <a:no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74937"/>
              </a:solidFill>
              <a:effectLst/>
              <a:uLnTx/>
              <a:uFillTx/>
              <a:latin typeface="Inter" panose="02000503000000020004" pitchFamily="2" charset="0"/>
              <a:ea typeface="Inter" panose="02000503000000020004" pitchFamily="2" charset="0"/>
              <a:cs typeface="+mn-cs"/>
            </a:endParaRPr>
          </a:p>
        </p:txBody>
      </p:sp>
      <p:sp>
        <p:nvSpPr>
          <p:cNvPr id="39" name="Rectangle 38">
            <a:extLst>
              <a:ext uri="{FF2B5EF4-FFF2-40B4-BE49-F238E27FC236}">
                <a16:creationId xmlns:a16="http://schemas.microsoft.com/office/drawing/2014/main" id="{30B2AEEF-946A-B64B-5484-3374C9CDB55B}"/>
              </a:ext>
            </a:extLst>
          </p:cNvPr>
          <p:cNvSpPr/>
          <p:nvPr/>
        </p:nvSpPr>
        <p:spPr>
          <a:xfrm>
            <a:off x="822959" y="5887817"/>
            <a:ext cx="5105401" cy="465853"/>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Indicator packages</a:t>
            </a:r>
            <a:endParaRPr kumimoji="0" lang="en-US" sz="1800" b="1"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endParaRPr>
          </a:p>
        </p:txBody>
      </p:sp>
      <p:sp>
        <p:nvSpPr>
          <p:cNvPr id="38" name="Rectangle 37">
            <a:extLst>
              <a:ext uri="{FF2B5EF4-FFF2-40B4-BE49-F238E27FC236}">
                <a16:creationId xmlns:a16="http://schemas.microsoft.com/office/drawing/2014/main" id="{9234C911-81B4-C709-A745-237B9FA49D7B}"/>
              </a:ext>
            </a:extLst>
          </p:cNvPr>
          <p:cNvSpPr/>
          <p:nvPr/>
        </p:nvSpPr>
        <p:spPr>
          <a:xfrm>
            <a:off x="711636" y="5801264"/>
            <a:ext cx="5105401" cy="465853"/>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Indicator packages</a:t>
            </a:r>
            <a:endParaRPr kumimoji="0" lang="en-US" sz="1800" b="1"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endParaRPr>
          </a:p>
        </p:txBody>
      </p:sp>
      <p:sp>
        <p:nvSpPr>
          <p:cNvPr id="3" name="Oval 2">
            <a:extLst>
              <a:ext uri="{FF2B5EF4-FFF2-40B4-BE49-F238E27FC236}">
                <a16:creationId xmlns:a16="http://schemas.microsoft.com/office/drawing/2014/main" id="{7A6FCCE9-3542-7B66-504A-606419C69A9B}"/>
              </a:ext>
            </a:extLst>
          </p:cNvPr>
          <p:cNvSpPr/>
          <p:nvPr/>
        </p:nvSpPr>
        <p:spPr>
          <a:xfrm>
            <a:off x="6295645" y="2381110"/>
            <a:ext cx="5282182" cy="4230001"/>
          </a:xfrm>
          <a:custGeom>
            <a:avLst/>
            <a:gdLst>
              <a:gd name="csX0" fmla="*/ 0 w 5282182"/>
              <a:gd name="csY0" fmla="*/ 2115001 h 4230001"/>
              <a:gd name="csX1" fmla="*/ 2641091 w 5282182"/>
              <a:gd name="csY1" fmla="*/ 0 h 4230001"/>
              <a:gd name="csX2" fmla="*/ 5282182 w 5282182"/>
              <a:gd name="csY2" fmla="*/ 2115001 h 4230001"/>
              <a:gd name="csX3" fmla="*/ 2641091 w 5282182"/>
              <a:gd name="csY3" fmla="*/ 4230002 h 4230001"/>
              <a:gd name="csX4" fmla="*/ 0 w 5282182"/>
              <a:gd name="csY4" fmla="*/ 2115001 h 4230001"/>
            </a:gdLst>
            <a:ahLst/>
            <a:cxnLst>
              <a:cxn ang="0">
                <a:pos x="csX0" y="csY0"/>
              </a:cxn>
              <a:cxn ang="0">
                <a:pos x="csX1" y="csY1"/>
              </a:cxn>
              <a:cxn ang="0">
                <a:pos x="csX2" y="csY2"/>
              </a:cxn>
              <a:cxn ang="0">
                <a:pos x="csX3" y="csY3"/>
              </a:cxn>
              <a:cxn ang="0">
                <a:pos x="csX4" y="csY4"/>
              </a:cxn>
            </a:cxnLst>
            <a:rect l="l" t="t" r="r" b="b"/>
            <a:pathLst>
              <a:path w="5282182" h="4230001" extrusionOk="0">
                <a:moveTo>
                  <a:pt x="0" y="2115001"/>
                </a:moveTo>
                <a:cubicBezTo>
                  <a:pt x="-23689" y="1117034"/>
                  <a:pt x="1359343" y="168478"/>
                  <a:pt x="2641091" y="0"/>
                </a:cubicBezTo>
                <a:cubicBezTo>
                  <a:pt x="4200311" y="-199216"/>
                  <a:pt x="5234303" y="1045045"/>
                  <a:pt x="5282182" y="2115001"/>
                </a:cubicBezTo>
                <a:cubicBezTo>
                  <a:pt x="5378425" y="3483458"/>
                  <a:pt x="4101064" y="4321712"/>
                  <a:pt x="2641091" y="4230002"/>
                </a:cubicBezTo>
                <a:cubicBezTo>
                  <a:pt x="1064221" y="4204152"/>
                  <a:pt x="-99814" y="3206478"/>
                  <a:pt x="0" y="2115001"/>
                </a:cubicBezTo>
                <a:close/>
              </a:path>
            </a:pathLst>
          </a:custGeom>
          <a:noFill/>
          <a:ln w="57150">
            <a:solidFill>
              <a:schemeClr val="accent5"/>
            </a:solidFill>
            <a:extLst>
              <a:ext uri="{C807C97D-BFC1-408E-A445-0C87EB9F89A2}">
                <ask:lineSketchStyleProps xmlns:ask="http://schemas.microsoft.com/office/drawing/2018/sketchyshapes" sd="437392774">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326523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3DE3B-F5F4-6AC2-CAE2-CA6139C1448F}"/>
              </a:ext>
            </a:extLst>
          </p:cNvPr>
          <p:cNvSpPr>
            <a:spLocks noGrp="1"/>
          </p:cNvSpPr>
          <p:nvPr>
            <p:ph type="title"/>
          </p:nvPr>
        </p:nvSpPr>
        <p:spPr>
          <a:xfrm>
            <a:off x="593196" y="937397"/>
            <a:ext cx="8579211" cy="699634"/>
          </a:xfrm>
        </p:spPr>
        <p:txBody>
          <a:bodyPr>
            <a:normAutofit/>
          </a:bodyPr>
          <a:lstStyle/>
          <a:p>
            <a:r>
              <a:rPr kumimoji="0" lang="en-GB" sz="4000" b="0" i="0" u="none" strike="noStrike" kern="1200" cap="none" spc="0" normalizeH="0" baseline="0" noProof="0" dirty="0">
                <a:ln>
                  <a:noFill/>
                </a:ln>
                <a:solidFill>
                  <a:srgbClr val="074937"/>
                </a:solidFill>
                <a:effectLst/>
                <a:uLnTx/>
                <a:uFillTx/>
                <a:latin typeface="Inter SemiBold" panose="02000503000000020004" pitchFamily="2" charset="0"/>
                <a:cs typeface="+mj-cs"/>
              </a:rPr>
              <a:t>Landscape Initiative Maturity</a:t>
            </a:r>
            <a:endParaRPr lang="en-GB" dirty="0"/>
          </a:p>
        </p:txBody>
      </p:sp>
      <p:sp>
        <p:nvSpPr>
          <p:cNvPr id="3" name="Text Placeholder 2">
            <a:extLst>
              <a:ext uri="{FF2B5EF4-FFF2-40B4-BE49-F238E27FC236}">
                <a16:creationId xmlns:a16="http://schemas.microsoft.com/office/drawing/2014/main" id="{C77A1ECA-5878-3EF5-1852-3A2BC12687A0}"/>
              </a:ext>
            </a:extLst>
          </p:cNvPr>
          <p:cNvSpPr>
            <a:spLocks noGrp="1"/>
          </p:cNvSpPr>
          <p:nvPr>
            <p:ph type="body" sz="quarter" idx="14"/>
          </p:nvPr>
        </p:nvSpPr>
        <p:spPr/>
        <p:txBody>
          <a:bodyPr/>
          <a:lstStyle/>
          <a:p>
            <a:endParaRPr lang="en-GB" dirty="0"/>
          </a:p>
        </p:txBody>
      </p:sp>
      <p:pic>
        <p:nvPicPr>
          <p:cNvPr id="4" name="Picture 3">
            <a:extLst>
              <a:ext uri="{FF2B5EF4-FFF2-40B4-BE49-F238E27FC236}">
                <a16:creationId xmlns:a16="http://schemas.microsoft.com/office/drawing/2014/main" id="{DBA9A80A-7694-13A7-5177-6A3C7DC2E9BC}"/>
              </a:ext>
            </a:extLst>
          </p:cNvPr>
          <p:cNvPicPr>
            <a:picLocks noChangeAspect="1"/>
          </p:cNvPicPr>
          <p:nvPr/>
        </p:nvPicPr>
        <p:blipFill>
          <a:blip r:embed="rId3"/>
          <a:srcRect t="7738"/>
          <a:stretch/>
        </p:blipFill>
        <p:spPr>
          <a:xfrm>
            <a:off x="7316175" y="1760538"/>
            <a:ext cx="3366031" cy="4431196"/>
          </a:xfrm>
          <a:prstGeom prst="rect">
            <a:avLst/>
          </a:prstGeom>
        </p:spPr>
      </p:pic>
      <p:pic>
        <p:nvPicPr>
          <p:cNvPr id="8" name="Picture 7">
            <a:extLst>
              <a:ext uri="{FF2B5EF4-FFF2-40B4-BE49-F238E27FC236}">
                <a16:creationId xmlns:a16="http://schemas.microsoft.com/office/drawing/2014/main" id="{14C31027-5356-A6AA-430D-DA9EAF25BA31}"/>
              </a:ext>
            </a:extLst>
          </p:cNvPr>
          <p:cNvPicPr>
            <a:picLocks noChangeAspect="1"/>
          </p:cNvPicPr>
          <p:nvPr/>
        </p:nvPicPr>
        <p:blipFill>
          <a:blip r:embed="rId4"/>
          <a:stretch>
            <a:fillRect/>
          </a:stretch>
        </p:blipFill>
        <p:spPr>
          <a:xfrm>
            <a:off x="898607" y="1477846"/>
            <a:ext cx="3144004" cy="4460681"/>
          </a:xfrm>
          <a:prstGeom prst="rect">
            <a:avLst/>
          </a:prstGeom>
        </p:spPr>
      </p:pic>
      <p:pic>
        <p:nvPicPr>
          <p:cNvPr id="10" name="Picture 9">
            <a:extLst>
              <a:ext uri="{FF2B5EF4-FFF2-40B4-BE49-F238E27FC236}">
                <a16:creationId xmlns:a16="http://schemas.microsoft.com/office/drawing/2014/main" id="{0A246568-D118-155D-5A48-0A36CE402853}"/>
              </a:ext>
            </a:extLst>
          </p:cNvPr>
          <p:cNvPicPr>
            <a:picLocks noChangeAspect="1"/>
          </p:cNvPicPr>
          <p:nvPr/>
        </p:nvPicPr>
        <p:blipFill>
          <a:blip r:embed="rId5"/>
          <a:stretch>
            <a:fillRect/>
          </a:stretch>
        </p:blipFill>
        <p:spPr>
          <a:xfrm>
            <a:off x="2980428" y="4082789"/>
            <a:ext cx="2063856" cy="2311519"/>
          </a:xfrm>
          <a:prstGeom prst="rect">
            <a:avLst/>
          </a:prstGeom>
        </p:spPr>
      </p:pic>
      <p:cxnSp>
        <p:nvCxnSpPr>
          <p:cNvPr id="12" name="Straight Arrow Connector 11">
            <a:extLst>
              <a:ext uri="{FF2B5EF4-FFF2-40B4-BE49-F238E27FC236}">
                <a16:creationId xmlns:a16="http://schemas.microsoft.com/office/drawing/2014/main" id="{D5075060-AB16-F805-7A82-F47D99DD55D9}"/>
              </a:ext>
            </a:extLst>
          </p:cNvPr>
          <p:cNvCxnSpPr/>
          <p:nvPr/>
        </p:nvCxnSpPr>
        <p:spPr>
          <a:xfrm>
            <a:off x="4343400" y="3630168"/>
            <a:ext cx="2788920" cy="0"/>
          </a:xfrm>
          <a:prstGeom prst="straightConnector1">
            <a:avLst/>
          </a:prstGeom>
          <a:ln w="57150">
            <a:solidFill>
              <a:schemeClr val="accent5"/>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8758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green and white diagram&#10;&#10;AI-generated content may be incorrect.">
            <a:extLst>
              <a:ext uri="{FF2B5EF4-FFF2-40B4-BE49-F238E27FC236}">
                <a16:creationId xmlns:a16="http://schemas.microsoft.com/office/drawing/2014/main" id="{BB6F3D57-4B1B-771C-B774-3DFDB30C571E}"/>
              </a:ext>
            </a:extLst>
          </p:cNvPr>
          <p:cNvPicPr>
            <a:picLocks noChangeAspect="1"/>
          </p:cNvPicPr>
          <p:nvPr/>
        </p:nvPicPr>
        <p:blipFill>
          <a:blip r:embed="rId3"/>
          <a:stretch>
            <a:fillRect/>
          </a:stretch>
        </p:blipFill>
        <p:spPr>
          <a:xfrm>
            <a:off x="2861425" y="1770833"/>
            <a:ext cx="6699280" cy="4814311"/>
          </a:xfrm>
          <a:prstGeom prst="rect">
            <a:avLst/>
          </a:prstGeom>
        </p:spPr>
      </p:pic>
      <p:sp>
        <p:nvSpPr>
          <p:cNvPr id="3" name="Title 1">
            <a:extLst>
              <a:ext uri="{FF2B5EF4-FFF2-40B4-BE49-F238E27FC236}">
                <a16:creationId xmlns:a16="http://schemas.microsoft.com/office/drawing/2014/main" id="{F0EC51FD-FB6F-6E2F-0D3F-4B49219728A1}"/>
              </a:ext>
            </a:extLst>
          </p:cNvPr>
          <p:cNvSpPr txBox="1">
            <a:spLocks/>
          </p:cNvSpPr>
          <p:nvPr/>
        </p:nvSpPr>
        <p:spPr>
          <a:xfrm>
            <a:off x="581129" y="841844"/>
            <a:ext cx="8579211" cy="699634"/>
          </a:xfrm>
          <a:prstGeom prst="rect">
            <a:avLst/>
          </a:prstGeom>
        </p:spPr>
        <p:txBody>
          <a:bodyPr/>
          <a:lstStyle>
            <a:lvl1pPr algn="l" defTabSz="914400" rtl="0" eaLnBrk="1" latinLnBrk="0" hangingPunct="1">
              <a:lnSpc>
                <a:spcPct val="90000"/>
              </a:lnSpc>
              <a:spcBef>
                <a:spcPct val="0"/>
              </a:spcBef>
              <a:buNone/>
              <a:defRPr sz="4000" b="0" i="0" kern="1200">
                <a:solidFill>
                  <a:schemeClr val="tx1"/>
                </a:solidFill>
                <a:latin typeface="Inter SemiBold" panose="02000503000000020004" pitchFamily="2" charset="0"/>
                <a:ea typeface="Inter SemiBold" panose="02000503000000020004" pitchFamily="2" charset="0"/>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a:ln>
                  <a:noFill/>
                </a:ln>
                <a:solidFill>
                  <a:srgbClr val="074937"/>
                </a:solidFill>
                <a:effectLst/>
                <a:uLnTx/>
                <a:uFillTx/>
                <a:latin typeface="Inter SemiBold" panose="02000503000000020004" pitchFamily="2" charset="0"/>
                <a:cs typeface="+mj-cs"/>
              </a:rPr>
              <a:t>Landscape Initiative Maturity</a:t>
            </a:r>
            <a:endParaRPr kumimoji="0" lang="en-US" sz="4000" b="0" i="0" u="none" strike="noStrike" kern="1200" cap="none" spc="0" normalizeH="0" baseline="0" noProof="0">
              <a:ln>
                <a:noFill/>
              </a:ln>
              <a:solidFill>
                <a:srgbClr val="074937"/>
              </a:solidFill>
              <a:effectLst/>
              <a:uLnTx/>
              <a:uFillTx/>
              <a:latin typeface="Inter SemiBold" panose="02000503000000020004" pitchFamily="2" charset="0"/>
              <a:cs typeface="+mj-cs"/>
            </a:endParaRPr>
          </a:p>
        </p:txBody>
      </p:sp>
    </p:spTree>
    <p:extLst>
      <p:ext uri="{BB962C8B-B14F-4D97-AF65-F5344CB8AC3E}">
        <p14:creationId xmlns:p14="http://schemas.microsoft.com/office/powerpoint/2010/main" val="1581993019"/>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B1261-895B-93F5-89F6-CDCB8724EC5A}"/>
              </a:ext>
            </a:extLst>
          </p:cNvPr>
          <p:cNvSpPr txBox="1">
            <a:spLocks/>
          </p:cNvSpPr>
          <p:nvPr/>
        </p:nvSpPr>
        <p:spPr>
          <a:xfrm>
            <a:off x="571985" y="1189316"/>
            <a:ext cx="8579211" cy="699634"/>
          </a:xfrm>
          <a:prstGeom prst="rect">
            <a:avLst/>
          </a:prstGeom>
        </p:spPr>
        <p:txBody>
          <a:bodyPr/>
          <a:lstStyle>
            <a:lvl1pPr algn="l" defTabSz="914400" rtl="0" eaLnBrk="1" latinLnBrk="0" hangingPunct="1">
              <a:lnSpc>
                <a:spcPct val="90000"/>
              </a:lnSpc>
              <a:spcBef>
                <a:spcPct val="0"/>
              </a:spcBef>
              <a:buNone/>
              <a:defRPr sz="4000" b="0" i="0" kern="1200">
                <a:solidFill>
                  <a:schemeClr val="tx1"/>
                </a:solidFill>
                <a:latin typeface="Inter SemiBold" panose="02000503000000020004" pitchFamily="2" charset="0"/>
                <a:ea typeface="Inter SemiBold" panose="02000503000000020004" pitchFamily="2" charset="0"/>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dirty="0">
                <a:ln>
                  <a:noFill/>
                </a:ln>
                <a:solidFill>
                  <a:srgbClr val="074937"/>
                </a:solidFill>
                <a:effectLst/>
                <a:uLnTx/>
                <a:uFillTx/>
                <a:latin typeface="Inter SemiBold" panose="02000503000000020004" pitchFamily="2" charset="0"/>
                <a:cs typeface="+mj-cs"/>
              </a:rPr>
              <a:t>Use cases </a:t>
            </a:r>
            <a:endParaRPr kumimoji="0" lang="en-US" sz="4000" b="0" i="0" u="none" strike="noStrike" kern="1200" cap="none" spc="0" normalizeH="0" baseline="0" noProof="0" dirty="0">
              <a:ln>
                <a:noFill/>
              </a:ln>
              <a:solidFill>
                <a:srgbClr val="074937"/>
              </a:solidFill>
              <a:effectLst/>
              <a:uLnTx/>
              <a:uFillTx/>
              <a:latin typeface="Inter SemiBold" panose="02000503000000020004" pitchFamily="2" charset="0"/>
              <a:cs typeface="+mj-cs"/>
            </a:endParaRPr>
          </a:p>
        </p:txBody>
      </p:sp>
      <p:sp>
        <p:nvSpPr>
          <p:cNvPr id="4" name="Content Placeholder 2">
            <a:extLst>
              <a:ext uri="{FF2B5EF4-FFF2-40B4-BE49-F238E27FC236}">
                <a16:creationId xmlns:a16="http://schemas.microsoft.com/office/drawing/2014/main" id="{C00F1B39-0122-AD37-6384-881206114FB6}"/>
              </a:ext>
            </a:extLst>
          </p:cNvPr>
          <p:cNvSpPr txBox="1">
            <a:spLocks/>
          </p:cNvSpPr>
          <p:nvPr/>
        </p:nvSpPr>
        <p:spPr>
          <a:xfrm>
            <a:off x="856488" y="2193964"/>
            <a:ext cx="10454640" cy="3474720"/>
          </a:xfrm>
          <a:prstGeom prst="rect">
            <a:avLst/>
          </a:prstGeom>
        </p:spPr>
        <p:txBody>
          <a:bodyPr/>
          <a:lstStyle>
            <a:lvl1pPr marL="283450" indent="-283450" algn="l" defTabSz="914354" rtl="0" eaLnBrk="1" latinLnBrk="0" hangingPunct="1">
              <a:lnSpc>
                <a:spcPts val="2200"/>
              </a:lnSpc>
              <a:spcBef>
                <a:spcPts val="0"/>
              </a:spcBef>
              <a:spcAft>
                <a:spcPts val="1000"/>
              </a:spcAft>
              <a:buSzPct val="80000"/>
              <a:buFontTx/>
              <a:buBlip>
                <a:blip r:embed="rId3"/>
              </a:buBlip>
              <a:defRPr sz="1800" kern="1200">
                <a:solidFill>
                  <a:schemeClr val="tx1"/>
                </a:solidFill>
                <a:latin typeface="+mn-lt"/>
                <a:ea typeface="+mn-ea"/>
                <a:cs typeface="+mn-cs"/>
              </a:defRPr>
            </a:lvl1pPr>
            <a:lvl2pPr marL="685766" indent="-283450" algn="l" defTabSz="914354" rtl="0" eaLnBrk="1" latinLnBrk="0" hangingPunct="1">
              <a:lnSpc>
                <a:spcPts val="2200"/>
              </a:lnSpc>
              <a:spcBef>
                <a:spcPts val="0"/>
              </a:spcBef>
              <a:spcAft>
                <a:spcPts val="1000"/>
              </a:spcAft>
              <a:buClr>
                <a:schemeClr val="tx2"/>
              </a:buClr>
              <a:buFont typeface="Arial" panose="020B0604020202020204" pitchFamily="34" charset="0"/>
              <a:buChar char="–"/>
              <a:defRPr sz="1600" kern="1200">
                <a:solidFill>
                  <a:schemeClr val="tx1"/>
                </a:solidFill>
                <a:latin typeface="+mn-lt"/>
                <a:ea typeface="+mn-ea"/>
                <a:cs typeface="+mn-cs"/>
              </a:defRPr>
            </a:lvl2pPr>
            <a:lvl3pPr marL="1142942" indent="-283450" algn="l" defTabSz="914354" rtl="0" eaLnBrk="1" latinLnBrk="0" hangingPunct="1">
              <a:lnSpc>
                <a:spcPts val="2200"/>
              </a:lnSpc>
              <a:spcBef>
                <a:spcPts val="0"/>
              </a:spcBef>
              <a:spcAft>
                <a:spcPts val="1000"/>
              </a:spcAft>
              <a:buClr>
                <a:schemeClr val="tx2"/>
              </a:buClr>
              <a:buFont typeface="Arial" panose="020B0604020202020204" pitchFamily="34" charset="0"/>
              <a:buChar char="•"/>
              <a:defRPr sz="1400" kern="1200">
                <a:solidFill>
                  <a:schemeClr val="tx1"/>
                </a:solidFill>
                <a:latin typeface="+mn-lt"/>
                <a:ea typeface="+mn-ea"/>
                <a:cs typeface="+mn-cs"/>
              </a:defRPr>
            </a:lvl3pPr>
            <a:lvl4pPr marL="1600120" indent="-283450" algn="l" defTabSz="914354" rtl="0" eaLnBrk="1" latinLnBrk="0" hangingPunct="1">
              <a:lnSpc>
                <a:spcPts val="2200"/>
              </a:lnSpc>
              <a:spcBef>
                <a:spcPts val="0"/>
              </a:spcBef>
              <a:spcAft>
                <a:spcPts val="1000"/>
              </a:spcAft>
              <a:buClr>
                <a:schemeClr val="tx2"/>
              </a:buClr>
              <a:buFont typeface="Arial" panose="020B0604020202020204" pitchFamily="34" charset="0"/>
              <a:buChar char="•"/>
              <a:defRPr sz="1200" kern="1200">
                <a:solidFill>
                  <a:schemeClr val="tx1"/>
                </a:solidFill>
                <a:latin typeface="+mn-lt"/>
                <a:ea typeface="+mn-ea"/>
                <a:cs typeface="+mn-cs"/>
              </a:defRPr>
            </a:lvl4pPr>
            <a:lvl5pPr marL="2057298" indent="-283450" algn="l" defTabSz="914354" rtl="0" eaLnBrk="1" latinLnBrk="0" hangingPunct="1">
              <a:lnSpc>
                <a:spcPts val="2200"/>
              </a:lnSpc>
              <a:spcBef>
                <a:spcPts val="0"/>
              </a:spcBef>
              <a:spcAft>
                <a:spcPts val="1000"/>
              </a:spcAft>
              <a:buClr>
                <a:schemeClr val="tx2"/>
              </a:buClr>
              <a:buFont typeface="Arial" panose="020B0604020202020204" pitchFamily="34" charset="0"/>
              <a:buChar char="•"/>
              <a:defRPr sz="12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Improvement</a:t>
            </a:r>
            <a:r>
              <a:rPr lang="en-US" dirty="0"/>
              <a:t> – high-level guidance, provide building blocks to improve quality, resilience and durability  </a:t>
            </a:r>
          </a:p>
          <a:p>
            <a:r>
              <a:rPr lang="en-US" b="1" dirty="0"/>
              <a:t>Assessment</a:t>
            </a:r>
            <a:r>
              <a:rPr lang="en-US" dirty="0"/>
              <a:t> – For reporting or disclosure frameworks </a:t>
            </a:r>
          </a:p>
          <a:p>
            <a:r>
              <a:rPr lang="en-US" b="1" dirty="0"/>
              <a:t>Claims</a:t>
            </a:r>
            <a:r>
              <a:rPr lang="en-US" dirty="0"/>
              <a:t> – As prerequisites to support robust claims</a:t>
            </a:r>
          </a:p>
          <a:p>
            <a:r>
              <a:rPr lang="en-US" dirty="0"/>
              <a:t>Investment - </a:t>
            </a:r>
          </a:p>
          <a:p>
            <a:r>
              <a:rPr lang="en-US" b="1" dirty="0"/>
              <a:t>Engagement</a:t>
            </a:r>
            <a:r>
              <a:rPr lang="en-US" dirty="0"/>
              <a:t> – Increase and facilitate collaboration across stakeholders</a:t>
            </a:r>
          </a:p>
          <a:p>
            <a:r>
              <a:rPr lang="en-US" b="1" dirty="0"/>
              <a:t>Learning</a:t>
            </a:r>
            <a:r>
              <a:rPr lang="en-US" dirty="0"/>
              <a:t> – Framework establishing common language, facilitate knowledge exchange  </a:t>
            </a:r>
          </a:p>
          <a:p>
            <a:endParaRPr lang="es-MX" dirty="0"/>
          </a:p>
        </p:txBody>
      </p:sp>
    </p:spTree>
    <p:extLst>
      <p:ext uri="{BB962C8B-B14F-4D97-AF65-F5344CB8AC3E}">
        <p14:creationId xmlns:p14="http://schemas.microsoft.com/office/powerpoint/2010/main" val="1681656947"/>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74A0CA-DEB3-4324-C4A4-6DC1A45FEA68}"/>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35CC52E1-DB94-232D-7F65-918732538319}"/>
              </a:ext>
            </a:extLst>
          </p:cNvPr>
          <p:cNvPicPr>
            <a:picLocks noChangeAspect="1"/>
          </p:cNvPicPr>
          <p:nvPr/>
        </p:nvPicPr>
        <p:blipFill>
          <a:blip r:embed="rId3"/>
          <a:stretch>
            <a:fillRect/>
          </a:stretch>
        </p:blipFill>
        <p:spPr>
          <a:xfrm>
            <a:off x="1581576" y="929428"/>
            <a:ext cx="8395630" cy="5297636"/>
          </a:xfrm>
          <a:prstGeom prst="rect">
            <a:avLst/>
          </a:prstGeom>
        </p:spPr>
      </p:pic>
    </p:spTree>
    <p:extLst>
      <p:ext uri="{BB962C8B-B14F-4D97-AF65-F5344CB8AC3E}">
        <p14:creationId xmlns:p14="http://schemas.microsoft.com/office/powerpoint/2010/main" val="4119860186"/>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0A90D28-C4C8-BE2F-6709-44D4729D95EB}"/>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3062C69E-1A12-9F53-4080-823F005C18B3}"/>
              </a:ext>
            </a:extLst>
          </p:cNvPr>
          <p:cNvSpPr txBox="1">
            <a:spLocks/>
          </p:cNvSpPr>
          <p:nvPr/>
        </p:nvSpPr>
        <p:spPr>
          <a:xfrm>
            <a:off x="588436" y="554113"/>
            <a:ext cx="8579211" cy="699634"/>
          </a:xfrm>
          <a:prstGeom prst="rect">
            <a:avLst/>
          </a:prstGeom>
        </p:spPr>
        <p:txBody>
          <a:bodyPr/>
          <a:lstStyle>
            <a:lvl1pPr algn="l" defTabSz="914400" rtl="0" eaLnBrk="1" latinLnBrk="0" hangingPunct="1">
              <a:lnSpc>
                <a:spcPct val="90000"/>
              </a:lnSpc>
              <a:spcBef>
                <a:spcPct val="0"/>
              </a:spcBef>
              <a:buNone/>
              <a:defRPr sz="4000" b="0" i="0" kern="1200">
                <a:solidFill>
                  <a:schemeClr val="tx1"/>
                </a:solidFill>
                <a:latin typeface="Inter SemiBold" panose="02000503000000020004" pitchFamily="2" charset="0"/>
                <a:ea typeface="Inter SemiBold" panose="02000503000000020004" pitchFamily="2" charset="0"/>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dirty="0">
                <a:ln>
                  <a:noFill/>
                </a:ln>
                <a:solidFill>
                  <a:srgbClr val="074937"/>
                </a:solidFill>
                <a:effectLst/>
                <a:uLnTx/>
                <a:uFillTx/>
                <a:latin typeface="Inter SemiBold" panose="02000503000000020004" pitchFamily="2" charset="0"/>
                <a:cs typeface="+mj-cs"/>
              </a:rPr>
              <a:t>Landscape Initiative Maturity</a:t>
            </a:r>
            <a:endParaRPr kumimoji="0" lang="en-US" sz="4000" b="0" i="0" u="none" strike="noStrike" kern="1200" cap="none" spc="0" normalizeH="0" baseline="0" noProof="0" dirty="0">
              <a:ln>
                <a:noFill/>
              </a:ln>
              <a:solidFill>
                <a:srgbClr val="074937"/>
              </a:solidFill>
              <a:effectLst/>
              <a:uLnTx/>
              <a:uFillTx/>
              <a:latin typeface="Inter SemiBold" panose="02000503000000020004" pitchFamily="2" charset="0"/>
              <a:cs typeface="+mj-cs"/>
            </a:endParaRPr>
          </a:p>
        </p:txBody>
      </p:sp>
      <p:graphicFrame>
        <p:nvGraphicFramePr>
          <p:cNvPr id="2" name="Table 1">
            <a:extLst>
              <a:ext uri="{FF2B5EF4-FFF2-40B4-BE49-F238E27FC236}">
                <a16:creationId xmlns:a16="http://schemas.microsoft.com/office/drawing/2014/main" id="{3C95B5AD-D9D7-1C7B-C2AA-B40DB233E81F}"/>
              </a:ext>
            </a:extLst>
          </p:cNvPr>
          <p:cNvGraphicFramePr>
            <a:graphicFrameLocks noGrp="1"/>
          </p:cNvGraphicFramePr>
          <p:nvPr/>
        </p:nvGraphicFramePr>
        <p:xfrm>
          <a:off x="2241181" y="1253747"/>
          <a:ext cx="7709637" cy="4812709"/>
        </p:xfrm>
        <a:graphic>
          <a:graphicData uri="http://schemas.openxmlformats.org/drawingml/2006/table">
            <a:tbl>
              <a:tblPr firstRow="1" bandRow="1">
                <a:tableStyleId>{5C22544A-7EE6-4342-B048-85BDC9FD1C3A}</a:tableStyleId>
              </a:tblPr>
              <a:tblGrid>
                <a:gridCol w="3357093">
                  <a:extLst>
                    <a:ext uri="{9D8B030D-6E8A-4147-A177-3AD203B41FA5}">
                      <a16:colId xmlns:a16="http://schemas.microsoft.com/office/drawing/2014/main" val="1841970183"/>
                    </a:ext>
                  </a:extLst>
                </a:gridCol>
                <a:gridCol w="4352544">
                  <a:extLst>
                    <a:ext uri="{9D8B030D-6E8A-4147-A177-3AD203B41FA5}">
                      <a16:colId xmlns:a16="http://schemas.microsoft.com/office/drawing/2014/main" val="3858983597"/>
                    </a:ext>
                  </a:extLst>
                </a:gridCol>
              </a:tblGrid>
              <a:tr h="373885">
                <a:tc>
                  <a:txBody>
                    <a:bodyPr/>
                    <a:lstStyle/>
                    <a:p>
                      <a:r>
                        <a:rPr lang="en-GB">
                          <a:latin typeface="Inter"/>
                        </a:rPr>
                        <a:t>Core criteria</a:t>
                      </a:r>
                    </a:p>
                  </a:txBody>
                  <a:tcPr>
                    <a:solidFill>
                      <a:schemeClr val="tx1"/>
                    </a:solidFill>
                  </a:tcPr>
                </a:tc>
                <a:tc>
                  <a:txBody>
                    <a:bodyPr/>
                    <a:lstStyle/>
                    <a:p>
                      <a:r>
                        <a:rPr lang="en-GB">
                          <a:latin typeface="Inter"/>
                        </a:rPr>
                        <a:t>Sub-criteria</a:t>
                      </a:r>
                    </a:p>
                  </a:txBody>
                  <a:tcPr>
                    <a:solidFill>
                      <a:schemeClr val="tx1"/>
                    </a:solidFill>
                  </a:tcPr>
                </a:tc>
                <a:extLst>
                  <a:ext uri="{0D108BD9-81ED-4DB2-BD59-A6C34878D82A}">
                    <a16:rowId xmlns:a16="http://schemas.microsoft.com/office/drawing/2014/main" val="2059235692"/>
                  </a:ext>
                </a:extLst>
              </a:tr>
              <a:tr h="369902">
                <a:tc>
                  <a:txBody>
                    <a:bodyPr/>
                    <a:lstStyle/>
                    <a:p>
                      <a:r>
                        <a:rPr lang="en-GB" sz="1600" b="1">
                          <a:latin typeface="Inter"/>
                        </a:rPr>
                        <a:t>1. Scale</a:t>
                      </a:r>
                    </a:p>
                  </a:txBody>
                  <a:tcPr>
                    <a:solidFill>
                      <a:schemeClr val="tx2"/>
                    </a:solidFill>
                  </a:tcPr>
                </a:tc>
                <a:tc>
                  <a:txBody>
                    <a:bodyPr/>
                    <a:lstStyle/>
                    <a:p>
                      <a:r>
                        <a:rPr lang="en-GB" sz="1600">
                          <a:latin typeface="Inter"/>
                        </a:rPr>
                        <a:t>Landscape boundary</a:t>
                      </a:r>
                    </a:p>
                  </a:txBody>
                  <a:tcPr>
                    <a:solidFill>
                      <a:schemeClr val="tx2"/>
                    </a:solidFill>
                  </a:tcPr>
                </a:tc>
                <a:extLst>
                  <a:ext uri="{0D108BD9-81ED-4DB2-BD59-A6C34878D82A}">
                    <a16:rowId xmlns:a16="http://schemas.microsoft.com/office/drawing/2014/main" val="173053916"/>
                  </a:ext>
                </a:extLst>
              </a:tr>
              <a:tr h="369902">
                <a:tc rowSpan="5">
                  <a:txBody>
                    <a:bodyPr/>
                    <a:lstStyle/>
                    <a:p>
                      <a:r>
                        <a:rPr lang="en-GB" sz="1600" b="1" dirty="0">
                          <a:latin typeface="Inter"/>
                        </a:rPr>
                        <a:t>2. Multi-stakeholder governance</a:t>
                      </a:r>
                    </a:p>
                  </a:txBody>
                  <a:tcPr>
                    <a:solidFill>
                      <a:schemeClr val="accent3"/>
                    </a:solidFill>
                  </a:tcPr>
                </a:tc>
                <a:tc>
                  <a:txBody>
                    <a:bodyPr/>
                    <a:lstStyle/>
                    <a:p>
                      <a:r>
                        <a:rPr lang="en-GB" sz="1600">
                          <a:latin typeface="Inter"/>
                        </a:rPr>
                        <a:t>Participation from key stakeholders</a:t>
                      </a:r>
                    </a:p>
                  </a:txBody>
                  <a:tcPr>
                    <a:solidFill>
                      <a:schemeClr val="accent3"/>
                    </a:solidFill>
                  </a:tcPr>
                </a:tc>
                <a:extLst>
                  <a:ext uri="{0D108BD9-81ED-4DB2-BD59-A6C34878D82A}">
                    <a16:rowId xmlns:a16="http://schemas.microsoft.com/office/drawing/2014/main" val="2661649331"/>
                  </a:ext>
                </a:extLst>
              </a:tr>
              <a:tr h="369902">
                <a:tc vMerge="1">
                  <a:txBody>
                    <a:bodyPr/>
                    <a:lstStyle/>
                    <a:p>
                      <a:endParaRPr lang="en-GB"/>
                    </a:p>
                  </a:txBody>
                  <a:tcPr/>
                </a:tc>
                <a:tc>
                  <a:txBody>
                    <a:bodyPr/>
                    <a:lstStyle/>
                    <a:p>
                      <a:r>
                        <a:rPr lang="en-GB" sz="1600">
                          <a:latin typeface="Inter"/>
                        </a:rPr>
                        <a:t>Alignment with governmental policies</a:t>
                      </a:r>
                    </a:p>
                  </a:txBody>
                  <a:tcPr>
                    <a:solidFill>
                      <a:schemeClr val="accent3"/>
                    </a:solidFill>
                  </a:tcPr>
                </a:tc>
                <a:extLst>
                  <a:ext uri="{0D108BD9-81ED-4DB2-BD59-A6C34878D82A}">
                    <a16:rowId xmlns:a16="http://schemas.microsoft.com/office/drawing/2014/main" val="660354536"/>
                  </a:ext>
                </a:extLst>
              </a:tr>
              <a:tr h="369902">
                <a:tc vMerge="1">
                  <a:txBody>
                    <a:bodyPr/>
                    <a:lstStyle/>
                    <a:p>
                      <a:endParaRPr lang="en-GB"/>
                    </a:p>
                  </a:txBody>
                  <a:tcPr/>
                </a:tc>
                <a:tc>
                  <a:txBody>
                    <a:bodyPr/>
                    <a:lstStyle/>
                    <a:p>
                      <a:r>
                        <a:rPr lang="en-GB" sz="1600">
                          <a:latin typeface="Inter"/>
                        </a:rPr>
                        <a:t>Governance and decision-making</a:t>
                      </a:r>
                    </a:p>
                  </a:txBody>
                  <a:tcPr>
                    <a:solidFill>
                      <a:schemeClr val="accent3"/>
                    </a:solidFill>
                  </a:tcPr>
                </a:tc>
                <a:extLst>
                  <a:ext uri="{0D108BD9-81ED-4DB2-BD59-A6C34878D82A}">
                    <a16:rowId xmlns:a16="http://schemas.microsoft.com/office/drawing/2014/main" val="3486879977"/>
                  </a:ext>
                </a:extLst>
              </a:tr>
              <a:tr h="369902">
                <a:tc vMerge="1">
                  <a:txBody>
                    <a:bodyPr/>
                    <a:lstStyle/>
                    <a:p>
                      <a:endParaRPr lang="en-GB"/>
                    </a:p>
                  </a:txBody>
                  <a:tcPr/>
                </a:tc>
                <a:tc>
                  <a:txBody>
                    <a:bodyPr/>
                    <a:lstStyle/>
                    <a:p>
                      <a:r>
                        <a:rPr lang="en-GB" sz="1600">
                          <a:latin typeface="Inter"/>
                        </a:rPr>
                        <a:t>Coordination of actions and monitoring</a:t>
                      </a:r>
                    </a:p>
                  </a:txBody>
                  <a:tcPr>
                    <a:solidFill>
                      <a:schemeClr val="accent3"/>
                    </a:solidFill>
                  </a:tcPr>
                </a:tc>
                <a:extLst>
                  <a:ext uri="{0D108BD9-81ED-4DB2-BD59-A6C34878D82A}">
                    <a16:rowId xmlns:a16="http://schemas.microsoft.com/office/drawing/2014/main" val="4004130877"/>
                  </a:ext>
                </a:extLst>
              </a:tr>
              <a:tr h="369902">
                <a:tc vMerge="1">
                  <a:txBody>
                    <a:bodyPr/>
                    <a:lstStyle/>
                    <a:p>
                      <a:endParaRPr lang="en-GB"/>
                    </a:p>
                  </a:txBody>
                  <a:tcPr/>
                </a:tc>
                <a:tc>
                  <a:txBody>
                    <a:bodyPr/>
                    <a:lstStyle/>
                    <a:p>
                      <a:r>
                        <a:rPr lang="en-GB" sz="1600" dirty="0">
                          <a:latin typeface="Inter"/>
                        </a:rPr>
                        <a:t>Implementation of safeguards</a:t>
                      </a:r>
                    </a:p>
                  </a:txBody>
                  <a:tcPr>
                    <a:solidFill>
                      <a:schemeClr val="accent3"/>
                    </a:solidFill>
                  </a:tcPr>
                </a:tc>
                <a:extLst>
                  <a:ext uri="{0D108BD9-81ED-4DB2-BD59-A6C34878D82A}">
                    <a16:rowId xmlns:a16="http://schemas.microsoft.com/office/drawing/2014/main" val="2612481630"/>
                  </a:ext>
                </a:extLst>
              </a:tr>
              <a:tr h="369902">
                <a:tc rowSpan="3">
                  <a:txBody>
                    <a:bodyPr/>
                    <a:lstStyle/>
                    <a:p>
                      <a:r>
                        <a:rPr lang="en-GB" sz="1600" b="1">
                          <a:latin typeface="Inter"/>
                        </a:rPr>
                        <a:t>3. Collective goals and actions</a:t>
                      </a:r>
                    </a:p>
                  </a:txBody>
                  <a:tcPr>
                    <a:solidFill>
                      <a:schemeClr val="bg2"/>
                    </a:solidFill>
                  </a:tcPr>
                </a:tc>
                <a:tc>
                  <a:txBody>
                    <a:bodyPr/>
                    <a:lstStyle/>
                    <a:p>
                      <a:r>
                        <a:rPr lang="en-GB" sz="1600">
                          <a:latin typeface="Inter"/>
                        </a:rPr>
                        <a:t>Collective sustainability goals</a:t>
                      </a:r>
                    </a:p>
                  </a:txBody>
                  <a:tcPr>
                    <a:solidFill>
                      <a:schemeClr val="bg2"/>
                    </a:solidFill>
                  </a:tcPr>
                </a:tc>
                <a:extLst>
                  <a:ext uri="{0D108BD9-81ED-4DB2-BD59-A6C34878D82A}">
                    <a16:rowId xmlns:a16="http://schemas.microsoft.com/office/drawing/2014/main" val="1855769136"/>
                  </a:ext>
                </a:extLst>
              </a:tr>
              <a:tr h="369902">
                <a:tc vMerge="1">
                  <a:txBody>
                    <a:bodyPr/>
                    <a:lstStyle/>
                    <a:p>
                      <a:endParaRPr lang="en-GB"/>
                    </a:p>
                  </a:txBody>
                  <a:tcPr/>
                </a:tc>
                <a:tc>
                  <a:txBody>
                    <a:bodyPr/>
                    <a:lstStyle/>
                    <a:p>
                      <a:r>
                        <a:rPr lang="en-GB" sz="1600" dirty="0">
                          <a:latin typeface="Inter"/>
                        </a:rPr>
                        <a:t>Collective action plan</a:t>
                      </a:r>
                    </a:p>
                  </a:txBody>
                  <a:tcPr>
                    <a:solidFill>
                      <a:schemeClr val="bg2"/>
                    </a:solidFill>
                  </a:tcPr>
                </a:tc>
                <a:extLst>
                  <a:ext uri="{0D108BD9-81ED-4DB2-BD59-A6C34878D82A}">
                    <a16:rowId xmlns:a16="http://schemas.microsoft.com/office/drawing/2014/main" val="209151690"/>
                  </a:ext>
                </a:extLst>
              </a:tr>
              <a:tr h="369902">
                <a:tc vMerge="1">
                  <a:txBody>
                    <a:bodyPr/>
                    <a:lstStyle/>
                    <a:p>
                      <a:endParaRPr lang="en-GB"/>
                    </a:p>
                  </a:txBody>
                  <a:tcPr/>
                </a:tc>
                <a:tc>
                  <a:txBody>
                    <a:bodyPr/>
                    <a:lstStyle/>
                    <a:p>
                      <a:r>
                        <a:rPr lang="en-GB" sz="1600" dirty="0">
                          <a:latin typeface="Inter"/>
                        </a:rPr>
                        <a:t>Funding and finance strategy</a:t>
                      </a:r>
                    </a:p>
                  </a:txBody>
                  <a:tcPr>
                    <a:solidFill>
                      <a:schemeClr val="bg2"/>
                    </a:solidFill>
                  </a:tcPr>
                </a:tc>
                <a:extLst>
                  <a:ext uri="{0D108BD9-81ED-4DB2-BD59-A6C34878D82A}">
                    <a16:rowId xmlns:a16="http://schemas.microsoft.com/office/drawing/2014/main" val="1545979103"/>
                  </a:ext>
                </a:extLst>
              </a:tr>
              <a:tr h="369902">
                <a:tc rowSpan="3">
                  <a:txBody>
                    <a:bodyPr/>
                    <a:lstStyle/>
                    <a:p>
                      <a:r>
                        <a:rPr lang="en-GB" sz="1600" b="1">
                          <a:latin typeface="Inter"/>
                        </a:rPr>
                        <a:t>4. Collective monitoring framework</a:t>
                      </a:r>
                    </a:p>
                  </a:txBody>
                  <a:tcPr>
                    <a:solidFill>
                      <a:schemeClr val="accent4"/>
                    </a:solidFill>
                  </a:tcPr>
                </a:tc>
                <a:tc>
                  <a:txBody>
                    <a:bodyPr/>
                    <a:lstStyle/>
                    <a:p>
                      <a:r>
                        <a:rPr lang="en-GB" sz="1600">
                          <a:latin typeface="Inter"/>
                        </a:rPr>
                        <a:t>Baseline performance assessment and reporting</a:t>
                      </a:r>
                    </a:p>
                  </a:txBody>
                  <a:tcPr>
                    <a:solidFill>
                      <a:schemeClr val="accent4"/>
                    </a:solidFill>
                  </a:tcPr>
                </a:tc>
                <a:extLst>
                  <a:ext uri="{0D108BD9-81ED-4DB2-BD59-A6C34878D82A}">
                    <a16:rowId xmlns:a16="http://schemas.microsoft.com/office/drawing/2014/main" val="762077850"/>
                  </a:ext>
                </a:extLst>
              </a:tr>
              <a:tr h="369902">
                <a:tc vMerge="1">
                  <a:txBody>
                    <a:bodyPr/>
                    <a:lstStyle/>
                    <a:p>
                      <a:endParaRPr lang="en-GB"/>
                    </a:p>
                  </a:txBody>
                  <a:tcPr/>
                </a:tc>
                <a:tc>
                  <a:txBody>
                    <a:bodyPr/>
                    <a:lstStyle/>
                    <a:p>
                      <a:r>
                        <a:rPr lang="en-GB" sz="1600">
                          <a:latin typeface="Inter"/>
                        </a:rPr>
                        <a:t>Performance monitoring and reporting</a:t>
                      </a:r>
                    </a:p>
                  </a:txBody>
                  <a:tcPr>
                    <a:solidFill>
                      <a:schemeClr val="accent4"/>
                    </a:solidFill>
                  </a:tcPr>
                </a:tc>
                <a:extLst>
                  <a:ext uri="{0D108BD9-81ED-4DB2-BD59-A6C34878D82A}">
                    <a16:rowId xmlns:a16="http://schemas.microsoft.com/office/drawing/2014/main" val="2774863698"/>
                  </a:ext>
                </a:extLst>
              </a:tr>
              <a:tr h="369902">
                <a:tc vMerge="1">
                  <a:txBody>
                    <a:bodyPr/>
                    <a:lstStyle/>
                    <a:p>
                      <a:endParaRPr lang="en-GB"/>
                    </a:p>
                  </a:txBody>
                  <a:tcPr/>
                </a:tc>
                <a:tc>
                  <a:txBody>
                    <a:bodyPr/>
                    <a:lstStyle/>
                    <a:p>
                      <a:r>
                        <a:rPr lang="en-GB" sz="1600" dirty="0">
                          <a:latin typeface="Inter"/>
                        </a:rPr>
                        <a:t>Activity monitoring and reporting</a:t>
                      </a:r>
                    </a:p>
                  </a:txBody>
                  <a:tcPr>
                    <a:solidFill>
                      <a:schemeClr val="accent4"/>
                    </a:solidFill>
                  </a:tcPr>
                </a:tc>
                <a:extLst>
                  <a:ext uri="{0D108BD9-81ED-4DB2-BD59-A6C34878D82A}">
                    <a16:rowId xmlns:a16="http://schemas.microsoft.com/office/drawing/2014/main" val="2143000819"/>
                  </a:ext>
                </a:extLst>
              </a:tr>
            </a:tbl>
          </a:graphicData>
        </a:graphic>
      </p:graphicFrame>
    </p:spTree>
    <p:extLst>
      <p:ext uri="{BB962C8B-B14F-4D97-AF65-F5344CB8AC3E}">
        <p14:creationId xmlns:p14="http://schemas.microsoft.com/office/powerpoint/2010/main" val="6937340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F7E081F-D1C5-A7DC-4C2C-1B397224AEFD}"/>
              </a:ext>
            </a:extLst>
          </p:cNvPr>
          <p:cNvSpPr txBox="1"/>
          <p:nvPr/>
        </p:nvSpPr>
        <p:spPr>
          <a:xfrm>
            <a:off x="1135968" y="2193283"/>
            <a:ext cx="5209968"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dirty="0"/>
              <a:t>Landscape initiative operates at the scale of a defined ecological, socioeconomic, or administrative area</a:t>
            </a:r>
          </a:p>
          <a:p>
            <a:endParaRPr lang="en-GB" sz="1600" dirty="0"/>
          </a:p>
          <a:p>
            <a:r>
              <a:rPr lang="en-GB" sz="1600" dirty="0"/>
              <a:t>e.g. a </a:t>
            </a:r>
            <a:r>
              <a:rPr lang="en-GB" sz="1600" b="1" dirty="0"/>
              <a:t>watershed, jurisdictional boundary</a:t>
            </a:r>
            <a:r>
              <a:rPr lang="en-US" sz="1600" b="1" dirty="0">
                <a:solidFill>
                  <a:srgbClr val="2F758F"/>
                </a:solidFill>
                <a:latin typeface="Inter"/>
                <a:cs typeface="Segoe UI"/>
              </a:rPr>
              <a:t> </a:t>
            </a:r>
            <a:r>
              <a:rPr lang="en-US" sz="1600" b="1" dirty="0"/>
              <a:t>or stakeholder-defined boundary</a:t>
            </a:r>
          </a:p>
          <a:p>
            <a:endParaRPr lang="en-GB" sz="1600" dirty="0"/>
          </a:p>
          <a:p>
            <a:r>
              <a:rPr lang="en-GB" sz="1600" dirty="0"/>
              <a:t>10,000 ha +</a:t>
            </a:r>
          </a:p>
          <a:p>
            <a:endParaRPr lang="en-GB" sz="1600" dirty="0"/>
          </a:p>
          <a:p>
            <a:r>
              <a:rPr lang="en-GB" sz="1600" dirty="0"/>
              <a:t>Scale can </a:t>
            </a:r>
            <a:r>
              <a:rPr lang="en-GB" sz="1600" b="1" dirty="0"/>
              <a:t>influence systemic conditions </a:t>
            </a:r>
            <a:r>
              <a:rPr lang="en-GB" sz="1600" dirty="0"/>
              <a:t>underlying its sustainability goals, such as through land use planning or policy reform</a:t>
            </a:r>
          </a:p>
          <a:p>
            <a:endParaRPr lang="en-GB" sz="1600" dirty="0"/>
          </a:p>
          <a:p>
            <a:r>
              <a:rPr lang="en-GB" sz="1600" dirty="0"/>
              <a:t>Enables coherent area-level management by the </a:t>
            </a:r>
            <a:r>
              <a:rPr lang="en-GB" sz="1600" b="1" dirty="0"/>
              <a:t>multi-stakeholder governance process.</a:t>
            </a:r>
          </a:p>
          <a:p>
            <a:pPr marL="285750" indent="-285750">
              <a:buFont typeface="Arial" panose="020B0604020202020204" pitchFamily="34" charset="0"/>
              <a:buChar char="•"/>
            </a:pPr>
            <a:endParaRPr lang="en-GB" sz="1600" dirty="0"/>
          </a:p>
          <a:p>
            <a:endParaRPr lang="en-US" sz="1600" dirty="0">
              <a:solidFill>
                <a:srgbClr val="2F758F"/>
              </a:solidFill>
              <a:latin typeface="Inter"/>
              <a:cs typeface="Segoe UI"/>
            </a:endParaRPr>
          </a:p>
          <a:p>
            <a:endParaRPr lang="en-US" sz="1600" dirty="0">
              <a:solidFill>
                <a:srgbClr val="2F758F"/>
              </a:solidFill>
              <a:latin typeface="Inter"/>
              <a:cs typeface="Segoe UI"/>
            </a:endParaRPr>
          </a:p>
          <a:p>
            <a:pPr algn="just"/>
            <a:r>
              <a:rPr lang="en-US" sz="1600" dirty="0">
                <a:solidFill>
                  <a:srgbClr val="2F758F"/>
                </a:solidFill>
                <a:latin typeface="Inter"/>
                <a:cs typeface="Segoe UI"/>
              </a:rPr>
              <a:t>​</a:t>
            </a:r>
          </a:p>
        </p:txBody>
      </p:sp>
      <p:sp>
        <p:nvSpPr>
          <p:cNvPr id="8" name="Rectángulo 13">
            <a:extLst>
              <a:ext uri="{FF2B5EF4-FFF2-40B4-BE49-F238E27FC236}">
                <a16:creationId xmlns:a16="http://schemas.microsoft.com/office/drawing/2014/main" id="{CD45325F-CA43-31C7-3741-2CC4A9FB6715}"/>
              </a:ext>
            </a:extLst>
          </p:cNvPr>
          <p:cNvSpPr/>
          <p:nvPr/>
        </p:nvSpPr>
        <p:spPr>
          <a:xfrm>
            <a:off x="1135968" y="690937"/>
            <a:ext cx="2432304" cy="1097280"/>
          </a:xfrm>
          <a:prstGeom prst="roundRect">
            <a:avLst/>
          </a:prstGeom>
          <a:solidFill>
            <a:schemeClr val="tx2"/>
          </a:solidFill>
          <a:ln w="38100">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a:ln>
                  <a:noFill/>
                </a:ln>
                <a:solidFill>
                  <a:srgbClr val="FFFFFF"/>
                </a:solidFill>
                <a:effectLst/>
                <a:uLnTx/>
                <a:uFillTx/>
                <a:latin typeface="Inter" panose="02000503000000020004"/>
                <a:sym typeface="Arial"/>
              </a:rPr>
              <a:t>Scale</a:t>
            </a:r>
          </a:p>
        </p:txBody>
      </p:sp>
      <p:sp>
        <p:nvSpPr>
          <p:cNvPr id="10" name="Rectángulo 19">
            <a:extLst>
              <a:ext uri="{FF2B5EF4-FFF2-40B4-BE49-F238E27FC236}">
                <a16:creationId xmlns:a16="http://schemas.microsoft.com/office/drawing/2014/main" id="{AC8B3196-DB10-E685-9404-97C7775A0543}"/>
              </a:ext>
            </a:extLst>
          </p:cNvPr>
          <p:cNvSpPr/>
          <p:nvPr/>
        </p:nvSpPr>
        <p:spPr>
          <a:xfrm>
            <a:off x="3740952" y="690937"/>
            <a:ext cx="5486400" cy="1097280"/>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1219170" rtl="0" eaLnBrk="1" fontAlgn="base"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dirty="0">
                <a:ln>
                  <a:noFill/>
                </a:ln>
                <a:solidFill>
                  <a:srgbClr val="FFFFFF"/>
                </a:solidFill>
                <a:effectLst/>
                <a:uLnTx/>
                <a:uFillTx/>
                <a:latin typeface="Inter" panose="02000503000000020004"/>
                <a:sym typeface="Arial"/>
              </a:rPr>
              <a:t>1.Landscape boundary</a:t>
            </a:r>
          </a:p>
        </p:txBody>
      </p:sp>
      <p:pic>
        <p:nvPicPr>
          <p:cNvPr id="6" name="Picture 5">
            <a:extLst>
              <a:ext uri="{FF2B5EF4-FFF2-40B4-BE49-F238E27FC236}">
                <a16:creationId xmlns:a16="http://schemas.microsoft.com/office/drawing/2014/main" id="{FEE8B52E-87CA-6EB1-0F9F-0C5456E22ADE}"/>
              </a:ext>
            </a:extLst>
          </p:cNvPr>
          <p:cNvPicPr>
            <a:picLocks noChangeAspect="1"/>
          </p:cNvPicPr>
          <p:nvPr/>
        </p:nvPicPr>
        <p:blipFill>
          <a:blip r:embed="rId3"/>
          <a:stretch>
            <a:fillRect/>
          </a:stretch>
        </p:blipFill>
        <p:spPr>
          <a:xfrm>
            <a:off x="6785685" y="2193283"/>
            <a:ext cx="4270347" cy="4373801"/>
          </a:xfrm>
          <a:prstGeom prst="rect">
            <a:avLst/>
          </a:prstGeom>
        </p:spPr>
      </p:pic>
    </p:spTree>
    <p:extLst>
      <p:ext uri="{BB962C8B-B14F-4D97-AF65-F5344CB8AC3E}">
        <p14:creationId xmlns:p14="http://schemas.microsoft.com/office/powerpoint/2010/main" val="4196731208"/>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14">
            <a:extLst>
              <a:ext uri="{FF2B5EF4-FFF2-40B4-BE49-F238E27FC236}">
                <a16:creationId xmlns:a16="http://schemas.microsoft.com/office/drawing/2014/main" id="{B55B2535-181D-7536-F03E-60B61DBEC8AC}"/>
              </a:ext>
            </a:extLst>
          </p:cNvPr>
          <p:cNvSpPr/>
          <p:nvPr/>
        </p:nvSpPr>
        <p:spPr>
          <a:xfrm>
            <a:off x="850947" y="568567"/>
            <a:ext cx="2434677" cy="1463040"/>
          </a:xfrm>
          <a:prstGeom prst="roundRect">
            <a:avLst/>
          </a:prstGeom>
          <a:solidFill>
            <a:schemeClr val="accent3"/>
          </a:solidFill>
          <a:ln w="38100">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1219170" rtl="0" eaLnBrk="1" fontAlgn="base"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dirty="0">
                <a:ln>
                  <a:noFill/>
                </a:ln>
                <a:solidFill>
                  <a:schemeClr val="tx1"/>
                </a:solidFill>
                <a:effectLst/>
                <a:uLnTx/>
                <a:uFillTx/>
                <a:latin typeface="Inter" panose="02000503000000020004"/>
                <a:sym typeface="Arial"/>
              </a:rPr>
              <a:t>Multistakeholder governance</a:t>
            </a:r>
          </a:p>
        </p:txBody>
      </p:sp>
      <p:sp>
        <p:nvSpPr>
          <p:cNvPr id="6" name="Rectángulo 20">
            <a:extLst>
              <a:ext uri="{FF2B5EF4-FFF2-40B4-BE49-F238E27FC236}">
                <a16:creationId xmlns:a16="http://schemas.microsoft.com/office/drawing/2014/main" id="{CECFC6AF-E5B1-45DB-38B4-3528E1C0289E}"/>
              </a:ext>
            </a:extLst>
          </p:cNvPr>
          <p:cNvSpPr/>
          <p:nvPr/>
        </p:nvSpPr>
        <p:spPr>
          <a:xfrm>
            <a:off x="3583190" y="568567"/>
            <a:ext cx="5486400" cy="148085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fontAlgn="t"/>
            <a:r>
              <a:rPr lang="en-GB" sz="1600" dirty="0">
                <a:solidFill>
                  <a:srgbClr val="074937"/>
                </a:solidFill>
                <a:latin typeface="Inter" panose="02000503000000020004"/>
              </a:rPr>
              <a:t>2. Participation from key stakeholders</a:t>
            </a:r>
            <a:endParaRPr lang="en-US" sz="1600" dirty="0">
              <a:solidFill>
                <a:srgbClr val="074937"/>
              </a:solidFill>
              <a:latin typeface="Inter" panose="02000503000000020004"/>
            </a:endParaRPr>
          </a:p>
          <a:p>
            <a:pPr fontAlgn="t"/>
            <a:r>
              <a:rPr lang="en-US" sz="1600" dirty="0">
                <a:solidFill>
                  <a:srgbClr val="074937"/>
                </a:solidFill>
                <a:latin typeface="Inter" panose="02000503000000020004"/>
              </a:rPr>
              <a:t>3. </a:t>
            </a:r>
            <a:r>
              <a:rPr lang="en-GB" sz="1600" dirty="0">
                <a:solidFill>
                  <a:srgbClr val="074937"/>
                </a:solidFill>
                <a:latin typeface="Inter" panose="02000503000000020004"/>
              </a:rPr>
              <a:t>Alignment with governmental policies</a:t>
            </a:r>
            <a:endParaRPr lang="en-US" dirty="0">
              <a:latin typeface="Arial" panose="020B0604020202020204" pitchFamily="34" charset="0"/>
            </a:endParaRPr>
          </a:p>
          <a:p>
            <a:pPr fontAlgn="t"/>
            <a:r>
              <a:rPr lang="en-US" sz="1600" dirty="0">
                <a:solidFill>
                  <a:srgbClr val="074937"/>
                </a:solidFill>
                <a:latin typeface="Arial" panose="020B0604020202020204" pitchFamily="34" charset="0"/>
              </a:rPr>
              <a:t>4. </a:t>
            </a:r>
            <a:r>
              <a:rPr lang="en-GB" sz="1600" dirty="0">
                <a:solidFill>
                  <a:srgbClr val="074937"/>
                </a:solidFill>
                <a:latin typeface="Inter" panose="02000503000000020004"/>
              </a:rPr>
              <a:t>Governance and decision-making</a:t>
            </a:r>
            <a:endParaRPr lang="en-US" dirty="0">
              <a:latin typeface="Arial" panose="020B0604020202020204" pitchFamily="34" charset="0"/>
            </a:endParaRPr>
          </a:p>
          <a:p>
            <a:pPr fontAlgn="t"/>
            <a:r>
              <a:rPr lang="en-US" sz="1600" dirty="0">
                <a:solidFill>
                  <a:srgbClr val="074937"/>
                </a:solidFill>
                <a:latin typeface="Arial" panose="020B0604020202020204" pitchFamily="34" charset="0"/>
              </a:rPr>
              <a:t>5. </a:t>
            </a:r>
            <a:r>
              <a:rPr lang="en-GB" sz="1600" dirty="0">
                <a:solidFill>
                  <a:srgbClr val="074937"/>
                </a:solidFill>
                <a:latin typeface="Inter" panose="02000503000000020004"/>
              </a:rPr>
              <a:t>Coordination of actions and monitoring</a:t>
            </a:r>
            <a:endParaRPr lang="en-US" dirty="0">
              <a:latin typeface="Arial" panose="020B0604020202020204" pitchFamily="34" charset="0"/>
            </a:endParaRPr>
          </a:p>
          <a:p>
            <a:pPr fontAlgn="t"/>
            <a:r>
              <a:rPr lang="en-US" sz="1600" dirty="0">
                <a:solidFill>
                  <a:srgbClr val="074937"/>
                </a:solidFill>
                <a:latin typeface="Arial" panose="020B0604020202020204" pitchFamily="34" charset="0"/>
              </a:rPr>
              <a:t>6. </a:t>
            </a:r>
            <a:r>
              <a:rPr lang="en-GB" sz="1600" dirty="0">
                <a:solidFill>
                  <a:srgbClr val="074937"/>
                </a:solidFill>
                <a:latin typeface="Inter" panose="02000503000000020004"/>
              </a:rPr>
              <a:t>Implementation of safeguards</a:t>
            </a:r>
            <a:endParaRPr lang="en-US" dirty="0">
              <a:latin typeface="Arial" panose="020B0604020202020204" pitchFamily="34" charset="0"/>
            </a:endParaRPr>
          </a:p>
        </p:txBody>
      </p:sp>
      <p:pic>
        <p:nvPicPr>
          <p:cNvPr id="7" name="Picture 6">
            <a:extLst>
              <a:ext uri="{FF2B5EF4-FFF2-40B4-BE49-F238E27FC236}">
                <a16:creationId xmlns:a16="http://schemas.microsoft.com/office/drawing/2014/main" id="{797BD918-AA69-0D52-C2D0-0EAB92D6DDE4}"/>
              </a:ext>
            </a:extLst>
          </p:cNvPr>
          <p:cNvPicPr>
            <a:picLocks noChangeAspect="1"/>
          </p:cNvPicPr>
          <p:nvPr/>
        </p:nvPicPr>
        <p:blipFill>
          <a:blip r:embed="rId3"/>
          <a:stretch>
            <a:fillRect/>
          </a:stretch>
        </p:blipFill>
        <p:spPr>
          <a:xfrm>
            <a:off x="7093825" y="3211209"/>
            <a:ext cx="4933951" cy="3170589"/>
          </a:xfrm>
          <a:prstGeom prst="rect">
            <a:avLst/>
          </a:prstGeom>
        </p:spPr>
      </p:pic>
      <p:pic>
        <p:nvPicPr>
          <p:cNvPr id="8" name="Picture 7">
            <a:extLst>
              <a:ext uri="{FF2B5EF4-FFF2-40B4-BE49-F238E27FC236}">
                <a16:creationId xmlns:a16="http://schemas.microsoft.com/office/drawing/2014/main" id="{1B4DF170-12CC-6AA9-DE59-EAFB01D10219}"/>
              </a:ext>
            </a:extLst>
          </p:cNvPr>
          <p:cNvPicPr>
            <a:picLocks noChangeAspect="1"/>
          </p:cNvPicPr>
          <p:nvPr/>
        </p:nvPicPr>
        <p:blipFill>
          <a:blip r:embed="rId4"/>
          <a:stretch>
            <a:fillRect/>
          </a:stretch>
        </p:blipFill>
        <p:spPr>
          <a:xfrm>
            <a:off x="9367157" y="166231"/>
            <a:ext cx="2561061" cy="2893668"/>
          </a:xfrm>
          <a:prstGeom prst="rect">
            <a:avLst/>
          </a:prstGeom>
        </p:spPr>
      </p:pic>
      <p:sp>
        <p:nvSpPr>
          <p:cNvPr id="5" name="TextBox 4">
            <a:extLst>
              <a:ext uri="{FF2B5EF4-FFF2-40B4-BE49-F238E27FC236}">
                <a16:creationId xmlns:a16="http://schemas.microsoft.com/office/drawing/2014/main" id="{FCD23778-940B-3551-ADCB-159FA0DC6251}"/>
              </a:ext>
            </a:extLst>
          </p:cNvPr>
          <p:cNvSpPr txBox="1"/>
          <p:nvPr/>
        </p:nvSpPr>
        <p:spPr>
          <a:xfrm>
            <a:off x="656560" y="2180250"/>
            <a:ext cx="5527598" cy="3877985"/>
          </a:xfrm>
          <a:prstGeom prst="rect">
            <a:avLst/>
          </a:prstGeom>
          <a:noFill/>
        </p:spPr>
        <p:txBody>
          <a:bodyPr wrap="square">
            <a:spAutoFit/>
          </a:bodyPr>
          <a:lstStyle/>
          <a:p>
            <a:r>
              <a:rPr lang="en-GB" sz="1400" dirty="0"/>
              <a:t>The landscape initiative is </a:t>
            </a:r>
            <a:r>
              <a:rPr lang="en-GB" sz="1400" b="1" dirty="0"/>
              <a:t>governed by a multi-stakeholder process or platform</a:t>
            </a:r>
            <a:r>
              <a:rPr lang="en-GB" sz="1400" dirty="0"/>
              <a:t> that has decision-making responsibility for the design, implementation, and monitoring of the initiative.</a:t>
            </a:r>
          </a:p>
          <a:p>
            <a:endParaRPr lang="en-GB" sz="1400" dirty="0"/>
          </a:p>
          <a:p>
            <a:r>
              <a:rPr lang="en-GB" sz="1400" dirty="0"/>
              <a:t>Includes active participation from key stakeholders in the landscape, including local community representatives in particular</a:t>
            </a:r>
          </a:p>
          <a:p>
            <a:endParaRPr lang="en-GB" sz="1400" dirty="0"/>
          </a:p>
          <a:p>
            <a:r>
              <a:rPr lang="en-GB" sz="1400" dirty="0"/>
              <a:t>Engages with local government directly and seeks to align with progressive local, sub-national, or national government priorities and policies</a:t>
            </a:r>
          </a:p>
          <a:p>
            <a:endParaRPr lang="en-GB" sz="1400" dirty="0"/>
          </a:p>
          <a:p>
            <a:r>
              <a:rPr lang="en-GB" sz="1400" b="1" dirty="0"/>
              <a:t>Implements safeguards</a:t>
            </a:r>
            <a:r>
              <a:rPr lang="en-GB" sz="1400" dirty="0"/>
              <a:t>, including grievance mechanisms, that minimise the risks of negative human rights or environmental impacts, while enhancing positive results for people and nature within the landscape</a:t>
            </a:r>
          </a:p>
          <a:p>
            <a:pPr marL="285750" indent="-285750">
              <a:buFont typeface="Arial" panose="020B0604020202020204" pitchFamily="34" charset="0"/>
              <a:buChar char="•"/>
            </a:pPr>
            <a:endParaRPr lang="en-GB" dirty="0"/>
          </a:p>
          <a:p>
            <a:endParaRPr lang="en-US" dirty="0"/>
          </a:p>
        </p:txBody>
      </p:sp>
    </p:spTree>
    <p:extLst>
      <p:ext uri="{BB962C8B-B14F-4D97-AF65-F5344CB8AC3E}">
        <p14:creationId xmlns:p14="http://schemas.microsoft.com/office/powerpoint/2010/main" val="3145551361"/>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5EC94C-100C-E8B1-1722-7BB16D3D65D1}"/>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E1DE3B9B-B45E-6ADD-6FE1-65F07B2AD825}"/>
              </a:ext>
            </a:extLst>
          </p:cNvPr>
          <p:cNvSpPr txBox="1">
            <a:spLocks/>
          </p:cNvSpPr>
          <p:nvPr/>
        </p:nvSpPr>
        <p:spPr>
          <a:xfrm>
            <a:off x="838200" y="1242644"/>
            <a:ext cx="8658340" cy="914400"/>
          </a:xfrm>
          <a:prstGeom prst="rect">
            <a:avLst/>
          </a:prstGeom>
        </p:spPr>
        <p:txBody>
          <a:bodyPr/>
          <a:lstStyle>
            <a:lvl1pPr algn="l" defTabSz="914354" rtl="0" eaLnBrk="1" latinLnBrk="0" hangingPunct="1">
              <a:lnSpc>
                <a:spcPts val="3200"/>
              </a:lnSpc>
              <a:spcBef>
                <a:spcPct val="0"/>
              </a:spcBef>
              <a:buNone/>
              <a:defRPr sz="2800" b="1" kern="1200">
                <a:solidFill>
                  <a:schemeClr val="tx1"/>
                </a:solidFill>
                <a:latin typeface="+mj-lt"/>
                <a:ea typeface="+mj-ea"/>
                <a:cs typeface="+mj-cs"/>
              </a:defRPr>
            </a:lvl1pPr>
          </a:lstStyle>
          <a:p>
            <a:r>
              <a:rPr lang="en-GB" dirty="0"/>
              <a:t>Implementing social safeguards </a:t>
            </a:r>
          </a:p>
          <a:p>
            <a:endParaRPr lang="en-US" dirty="0"/>
          </a:p>
        </p:txBody>
      </p:sp>
      <p:pic>
        <p:nvPicPr>
          <p:cNvPr id="5" name="Picture 4">
            <a:extLst>
              <a:ext uri="{FF2B5EF4-FFF2-40B4-BE49-F238E27FC236}">
                <a16:creationId xmlns:a16="http://schemas.microsoft.com/office/drawing/2014/main" id="{2DC10BAB-789D-097E-C8A3-DD8E6151B422}"/>
              </a:ext>
            </a:extLst>
          </p:cNvPr>
          <p:cNvPicPr>
            <a:picLocks noChangeAspect="1"/>
          </p:cNvPicPr>
          <p:nvPr/>
        </p:nvPicPr>
        <p:blipFill>
          <a:blip r:embed="rId3"/>
          <a:stretch>
            <a:fillRect/>
          </a:stretch>
        </p:blipFill>
        <p:spPr>
          <a:xfrm>
            <a:off x="1756796" y="2071984"/>
            <a:ext cx="2868013" cy="4060605"/>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6493753A-D5E7-4F02-5444-39A4D1CCBC07}"/>
              </a:ext>
            </a:extLst>
          </p:cNvPr>
          <p:cNvSpPr txBox="1"/>
          <p:nvPr/>
        </p:nvSpPr>
        <p:spPr>
          <a:xfrm>
            <a:off x="5167370" y="5042177"/>
            <a:ext cx="6097772" cy="923330"/>
          </a:xfrm>
          <a:prstGeom prst="rect">
            <a:avLst/>
          </a:prstGeom>
          <a:noFill/>
        </p:spPr>
        <p:txBody>
          <a:bodyPr wrap="square">
            <a:spAutoFit/>
          </a:bodyPr>
          <a:lstStyle/>
          <a:p>
            <a:r>
              <a:rPr lang="en-US" dirty="0">
                <a:hlinkClick r:id="rId4"/>
              </a:rPr>
              <a:t>https://www.proforest.net/knowledge-and-resources/publications/social-safeguarding-process-for-landscape-and-jurisdictional-initiatives-ljis/</a:t>
            </a:r>
            <a:r>
              <a:rPr lang="en-US" dirty="0"/>
              <a:t> </a:t>
            </a:r>
          </a:p>
        </p:txBody>
      </p:sp>
      <p:pic>
        <p:nvPicPr>
          <p:cNvPr id="13" name="Picture 12">
            <a:extLst>
              <a:ext uri="{FF2B5EF4-FFF2-40B4-BE49-F238E27FC236}">
                <a16:creationId xmlns:a16="http://schemas.microsoft.com/office/drawing/2014/main" id="{BF1F05D9-F0EB-809D-0E09-6F7889D1DBCB}"/>
              </a:ext>
            </a:extLst>
          </p:cNvPr>
          <p:cNvPicPr>
            <a:picLocks noChangeAspect="1"/>
          </p:cNvPicPr>
          <p:nvPr/>
        </p:nvPicPr>
        <p:blipFill>
          <a:blip r:embed="rId5"/>
          <a:stretch>
            <a:fillRect/>
          </a:stretch>
        </p:blipFill>
        <p:spPr>
          <a:xfrm>
            <a:off x="5167370" y="3073523"/>
            <a:ext cx="5487480" cy="1698506"/>
          </a:xfrm>
          <a:prstGeom prst="rect">
            <a:avLst/>
          </a:prstGeom>
        </p:spPr>
      </p:pic>
      <p:sp>
        <p:nvSpPr>
          <p:cNvPr id="15" name="TextBox 14">
            <a:extLst>
              <a:ext uri="{FF2B5EF4-FFF2-40B4-BE49-F238E27FC236}">
                <a16:creationId xmlns:a16="http://schemas.microsoft.com/office/drawing/2014/main" id="{2D7219F3-2578-3ABA-9327-0B7587A8FAB6}"/>
              </a:ext>
            </a:extLst>
          </p:cNvPr>
          <p:cNvSpPr txBox="1"/>
          <p:nvPr/>
        </p:nvSpPr>
        <p:spPr>
          <a:xfrm>
            <a:off x="5167370" y="2157044"/>
            <a:ext cx="6094476" cy="646331"/>
          </a:xfrm>
          <a:prstGeom prst="rect">
            <a:avLst/>
          </a:prstGeom>
          <a:noFill/>
        </p:spPr>
        <p:txBody>
          <a:bodyPr wrap="square">
            <a:spAutoFit/>
          </a:bodyPr>
          <a:lstStyle/>
          <a:p>
            <a:r>
              <a:rPr lang="en-GB" dirty="0"/>
              <a:t>Ensure LJIs deliver positive outcomes </a:t>
            </a:r>
            <a:r>
              <a:rPr lang="en-GB" b="1" dirty="0"/>
              <a:t>without causing harm</a:t>
            </a:r>
            <a:r>
              <a:rPr lang="en-GB" dirty="0"/>
              <a:t> to local people and communities.</a:t>
            </a:r>
            <a:endParaRPr lang="en-US" dirty="0"/>
          </a:p>
        </p:txBody>
      </p:sp>
    </p:spTree>
    <p:extLst>
      <p:ext uri="{BB962C8B-B14F-4D97-AF65-F5344CB8AC3E}">
        <p14:creationId xmlns:p14="http://schemas.microsoft.com/office/powerpoint/2010/main" val="1846563691"/>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1432FB-3006-C067-CFCD-F4E6A21BA58B}"/>
              </a:ext>
            </a:extLst>
          </p:cNvPr>
          <p:cNvSpPr txBox="1"/>
          <p:nvPr/>
        </p:nvSpPr>
        <p:spPr>
          <a:xfrm>
            <a:off x="733256" y="2189865"/>
            <a:ext cx="6174893"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GB" sz="1400" dirty="0"/>
              <a:t>Stakeholders in the landscape initiative have agreed on a set of long-term landscape-scale sustainability impact goals and a collective action plan for achieving those goals</a:t>
            </a:r>
          </a:p>
          <a:p>
            <a:pPr algn="just"/>
            <a:endParaRPr lang="en-US" sz="1400" b="1" dirty="0">
              <a:solidFill>
                <a:srgbClr val="5C232C"/>
              </a:solidFill>
              <a:latin typeface="Inter"/>
              <a:cs typeface="Segoe UI"/>
            </a:endParaRPr>
          </a:p>
          <a:p>
            <a:pPr algn="just"/>
            <a:r>
              <a:rPr lang="en-US" sz="1400" b="1" dirty="0"/>
              <a:t>Collective sustainability goals</a:t>
            </a:r>
            <a:r>
              <a:rPr lang="en-US" sz="1400" dirty="0"/>
              <a:t>: </a:t>
            </a:r>
            <a:r>
              <a:rPr lang="en-GB" sz="1400" dirty="0"/>
              <a:t>are informed by a context analysis or similar effort to understand current landscape conditions and stakeholder priorities for action; encompass social, environmental, and economic priorities are each accompanied by measurable metrics, baseline data, and short and medium-term milestones</a:t>
            </a:r>
            <a:endParaRPr lang="en-US" sz="1400" dirty="0"/>
          </a:p>
          <a:p>
            <a:pPr algn="just"/>
            <a:endParaRPr lang="en-US" sz="1400" b="1" dirty="0">
              <a:solidFill>
                <a:srgbClr val="5C232C"/>
              </a:solidFill>
              <a:latin typeface="Inter"/>
              <a:cs typeface="Segoe UI"/>
            </a:endParaRPr>
          </a:p>
          <a:p>
            <a:pPr algn="just"/>
            <a:r>
              <a:rPr lang="en-US" sz="1400" b="1" dirty="0"/>
              <a:t>Collective action plan: </a:t>
            </a:r>
            <a:r>
              <a:rPr lang="en-US" sz="1400" dirty="0"/>
              <a:t>A collective action plan that aims to contribute to meeting the defined landscape goals has been developed and is publicly available; </a:t>
            </a:r>
            <a:r>
              <a:rPr lang="en-GB" sz="1400" dirty="0"/>
              <a:t>addresses systemic issues by focusing on long-term solutions that can be embedded in local governance; lays out strategies and actions to achieve defined milestones and make progress towards the sustainability goals</a:t>
            </a:r>
          </a:p>
          <a:p>
            <a:pPr algn="just"/>
            <a:endParaRPr lang="en-GB" sz="1400" dirty="0"/>
          </a:p>
          <a:p>
            <a:pPr algn="just"/>
            <a:r>
              <a:rPr lang="en-GB" sz="1400" dirty="0"/>
              <a:t>Collective action plan is accompanied by a </a:t>
            </a:r>
            <a:r>
              <a:rPr lang="en-GB" sz="1400" b="1" dirty="0"/>
              <a:t>finance or funding strategy</a:t>
            </a:r>
            <a:endParaRPr lang="en-US" sz="1400" b="1" dirty="0"/>
          </a:p>
        </p:txBody>
      </p:sp>
      <p:sp>
        <p:nvSpPr>
          <p:cNvPr id="4" name="Rectángulo 15">
            <a:extLst>
              <a:ext uri="{FF2B5EF4-FFF2-40B4-BE49-F238E27FC236}">
                <a16:creationId xmlns:a16="http://schemas.microsoft.com/office/drawing/2014/main" id="{760DC984-B3DA-CFD2-B012-605017D102AC}"/>
              </a:ext>
            </a:extLst>
          </p:cNvPr>
          <p:cNvSpPr/>
          <p:nvPr/>
        </p:nvSpPr>
        <p:spPr>
          <a:xfrm>
            <a:off x="733256" y="604847"/>
            <a:ext cx="2434677" cy="1280160"/>
          </a:xfrm>
          <a:prstGeom prst="roundRect">
            <a:avLst/>
          </a:prstGeom>
          <a:solidFill>
            <a:schemeClr val="bg2"/>
          </a:solidFill>
          <a:ln w="38100">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1219170" rtl="0" eaLnBrk="1" fontAlgn="base"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schemeClr val="tx1"/>
                </a:solidFill>
                <a:effectLst/>
                <a:uLnTx/>
                <a:uFillTx/>
                <a:latin typeface="Inter" panose="02000503000000020004"/>
                <a:sym typeface="Arial"/>
              </a:rPr>
              <a:t>Collective Goals and Actions</a:t>
            </a:r>
          </a:p>
        </p:txBody>
      </p:sp>
      <p:sp>
        <p:nvSpPr>
          <p:cNvPr id="6" name="Rectángulo 21">
            <a:extLst>
              <a:ext uri="{FF2B5EF4-FFF2-40B4-BE49-F238E27FC236}">
                <a16:creationId xmlns:a16="http://schemas.microsoft.com/office/drawing/2014/main" id="{C8A5286B-74AD-B98C-09D3-57533AE2151B}"/>
              </a:ext>
            </a:extLst>
          </p:cNvPr>
          <p:cNvSpPr/>
          <p:nvPr/>
        </p:nvSpPr>
        <p:spPr>
          <a:xfrm>
            <a:off x="3496471" y="604847"/>
            <a:ext cx="5527598" cy="1280160"/>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fontAlgn="t"/>
            <a:r>
              <a:rPr lang="en-GB" sz="2000" dirty="0">
                <a:solidFill>
                  <a:srgbClr val="074937"/>
                </a:solidFill>
                <a:latin typeface="Inter" panose="02000503000000020004"/>
              </a:rPr>
              <a:t>7. Collective sustainability goals</a:t>
            </a:r>
            <a:endParaRPr lang="en-US" sz="2000" dirty="0">
              <a:solidFill>
                <a:srgbClr val="074937"/>
              </a:solidFill>
              <a:latin typeface="Inter" panose="02000503000000020004"/>
            </a:endParaRPr>
          </a:p>
          <a:p>
            <a:pPr fontAlgn="t"/>
            <a:r>
              <a:rPr lang="en-GB" sz="2000" dirty="0">
                <a:solidFill>
                  <a:srgbClr val="074937"/>
                </a:solidFill>
                <a:latin typeface="Inter" panose="02000503000000020004"/>
              </a:rPr>
              <a:t>8. Collective action plan</a:t>
            </a:r>
            <a:endParaRPr lang="en-US" sz="2000" dirty="0">
              <a:latin typeface="Arial" panose="020B0604020202020204" pitchFamily="34" charset="0"/>
            </a:endParaRPr>
          </a:p>
          <a:p>
            <a:pPr fontAlgn="t"/>
            <a:r>
              <a:rPr lang="en-GB" sz="2000" dirty="0">
                <a:solidFill>
                  <a:srgbClr val="074937"/>
                </a:solidFill>
                <a:latin typeface="Inter" panose="02000503000000020004"/>
              </a:rPr>
              <a:t>9. Funding and finance strategy</a:t>
            </a:r>
            <a:endParaRPr lang="en-US" sz="2000" dirty="0">
              <a:latin typeface="Arial" panose="020B0604020202020204" pitchFamily="34" charset="0"/>
            </a:endParaRPr>
          </a:p>
        </p:txBody>
      </p:sp>
      <p:pic>
        <p:nvPicPr>
          <p:cNvPr id="8" name="Picture 7">
            <a:extLst>
              <a:ext uri="{FF2B5EF4-FFF2-40B4-BE49-F238E27FC236}">
                <a16:creationId xmlns:a16="http://schemas.microsoft.com/office/drawing/2014/main" id="{D8E182C0-36A8-40FA-CB8B-BF5EE9EC7DDC}"/>
              </a:ext>
            </a:extLst>
          </p:cNvPr>
          <p:cNvPicPr>
            <a:picLocks noChangeAspect="1"/>
          </p:cNvPicPr>
          <p:nvPr/>
        </p:nvPicPr>
        <p:blipFill>
          <a:blip r:embed="rId2"/>
          <a:stretch>
            <a:fillRect/>
          </a:stretch>
        </p:blipFill>
        <p:spPr>
          <a:xfrm>
            <a:off x="7339539" y="2189865"/>
            <a:ext cx="4116192" cy="4668135"/>
          </a:xfrm>
          <a:prstGeom prst="rect">
            <a:avLst/>
          </a:prstGeom>
        </p:spPr>
      </p:pic>
    </p:spTree>
    <p:extLst>
      <p:ext uri="{BB962C8B-B14F-4D97-AF65-F5344CB8AC3E}">
        <p14:creationId xmlns:p14="http://schemas.microsoft.com/office/powerpoint/2010/main" val="3194884064"/>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posición de imagen 5" descr="Imagen que contiene pasto, tren, campo, pista&#10;&#10;Descripción generada automáticamente">
            <a:extLst>
              <a:ext uri="{FF2B5EF4-FFF2-40B4-BE49-F238E27FC236}">
                <a16:creationId xmlns:a16="http://schemas.microsoft.com/office/drawing/2014/main" id="{809EED4D-93E2-4F70-188F-2BC812EFF223}"/>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9129" r="29129"/>
          <a:stretch>
            <a:fillRect/>
          </a:stretch>
        </p:blipFill>
        <p:spPr/>
      </p:pic>
      <p:sp>
        <p:nvSpPr>
          <p:cNvPr id="3" name="Título 2">
            <a:extLst>
              <a:ext uri="{FF2B5EF4-FFF2-40B4-BE49-F238E27FC236}">
                <a16:creationId xmlns:a16="http://schemas.microsoft.com/office/drawing/2014/main" id="{F9C94449-3BAF-6F8D-3623-5140C4969E11}"/>
              </a:ext>
            </a:extLst>
          </p:cNvPr>
          <p:cNvSpPr>
            <a:spLocks noGrp="1"/>
          </p:cNvSpPr>
          <p:nvPr>
            <p:ph type="title"/>
          </p:nvPr>
        </p:nvSpPr>
        <p:spPr/>
        <p:txBody>
          <a:bodyPr/>
          <a:lstStyle/>
          <a:p>
            <a:r>
              <a:rPr lang="en-US" b="0" i="0" u="none" strike="noStrike" dirty="0">
                <a:solidFill>
                  <a:srgbClr val="005677"/>
                </a:solidFill>
                <a:effectLst/>
                <a:latin typeface="Roboto Black" panose="020F0502020204030204" pitchFamily="2" charset="0"/>
              </a:rPr>
              <a:t>Housekeeping rules for a collaborative learning space</a:t>
            </a:r>
            <a:endParaRPr lang="en-US" dirty="0"/>
          </a:p>
        </p:txBody>
      </p:sp>
      <p:sp>
        <p:nvSpPr>
          <p:cNvPr id="4" name="Marcador de contenido 3">
            <a:extLst>
              <a:ext uri="{FF2B5EF4-FFF2-40B4-BE49-F238E27FC236}">
                <a16:creationId xmlns:a16="http://schemas.microsoft.com/office/drawing/2014/main" id="{74C8E18C-B19E-E357-4581-DE16706CD4BB}"/>
              </a:ext>
            </a:extLst>
          </p:cNvPr>
          <p:cNvSpPr>
            <a:spLocks noGrp="1"/>
          </p:cNvSpPr>
          <p:nvPr>
            <p:ph idx="1"/>
          </p:nvPr>
        </p:nvSpPr>
        <p:spPr/>
        <p:txBody>
          <a:bodyPr/>
          <a:lstStyle/>
          <a:p>
            <a:pPr lvl="1"/>
            <a:r>
              <a:rPr lang="en-US" dirty="0"/>
              <a:t>Where possible, keep your video on </a:t>
            </a:r>
          </a:p>
          <a:p>
            <a:pPr lvl="1"/>
            <a:r>
              <a:rPr lang="en-US" dirty="0"/>
              <a:t>Keep your microphone on mute (unless you want to talk!)</a:t>
            </a:r>
          </a:p>
          <a:p>
            <a:pPr lvl="1"/>
            <a:r>
              <a:rPr lang="en-US" dirty="0"/>
              <a:t>Use the chat function and reactions freely</a:t>
            </a:r>
          </a:p>
          <a:p>
            <a:pPr lvl="1"/>
            <a:r>
              <a:rPr lang="en-US" dirty="0"/>
              <a:t>Ask questions</a:t>
            </a:r>
          </a:p>
          <a:p>
            <a:pPr lvl="1"/>
            <a:r>
              <a:rPr lang="en-US" dirty="0"/>
              <a:t>Enjoy!</a:t>
            </a:r>
          </a:p>
        </p:txBody>
      </p:sp>
    </p:spTree>
    <p:extLst>
      <p:ext uri="{BB962C8B-B14F-4D97-AF65-F5344CB8AC3E}">
        <p14:creationId xmlns:p14="http://schemas.microsoft.com/office/powerpoint/2010/main" val="1359801442"/>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839743-CCD9-7805-4548-E8F2C6CE9F8D}"/>
              </a:ext>
            </a:extLst>
          </p:cNvPr>
          <p:cNvSpPr txBox="1"/>
          <p:nvPr/>
        </p:nvSpPr>
        <p:spPr>
          <a:xfrm>
            <a:off x="488867" y="2092036"/>
            <a:ext cx="5607133"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GB" sz="1400" dirty="0"/>
              <a:t>The landscape initiative manages a collective monitoring and reporting framework that enables assessment and communication of progress towards the initiative’s collective sustainability impact goals</a:t>
            </a:r>
          </a:p>
          <a:p>
            <a:pPr algn="just"/>
            <a:endParaRPr lang="en-GB" sz="1400" b="1" dirty="0">
              <a:solidFill>
                <a:srgbClr val="3F2956"/>
              </a:solidFill>
              <a:latin typeface="Inter"/>
              <a:cs typeface="Segoe UI"/>
            </a:endParaRPr>
          </a:p>
          <a:p>
            <a:pPr algn="just"/>
            <a:r>
              <a:rPr lang="en-GB" sz="1400" dirty="0"/>
              <a:t>a locally validated </a:t>
            </a:r>
            <a:r>
              <a:rPr lang="en-GB" sz="1400" b="1" dirty="0"/>
              <a:t>baseline performance assessment </a:t>
            </a:r>
            <a:r>
              <a:rPr lang="en-GB" sz="1400" dirty="0"/>
              <a:t>of the ecological and socio-economic conditions of the landscape; </a:t>
            </a:r>
          </a:p>
          <a:p>
            <a:pPr algn="just"/>
            <a:endParaRPr lang="en-GB" sz="1400" dirty="0"/>
          </a:p>
          <a:p>
            <a:pPr algn="just"/>
            <a:r>
              <a:rPr lang="en-GB" sz="1400" b="1" dirty="0"/>
              <a:t>Performance monitoring </a:t>
            </a:r>
            <a:r>
              <a:rPr lang="en-GB" sz="1400" dirty="0"/>
              <a:t>at a landscape scale against defined performance metrics and milestones for the collective sustainability goals</a:t>
            </a:r>
          </a:p>
          <a:p>
            <a:pPr algn="just"/>
            <a:endParaRPr lang="en-GB" sz="1400" dirty="0"/>
          </a:p>
          <a:p>
            <a:pPr algn="just"/>
            <a:r>
              <a:rPr lang="en-GB" sz="1400" b="1" dirty="0"/>
              <a:t>Activity monitoring</a:t>
            </a:r>
            <a:r>
              <a:rPr lang="en-GB" sz="1400" dirty="0"/>
              <a:t> that assesses progress in implementing activities included in the action plan</a:t>
            </a:r>
          </a:p>
          <a:p>
            <a:pPr algn="just"/>
            <a:endParaRPr lang="en-GB" sz="1400" dirty="0"/>
          </a:p>
        </p:txBody>
      </p:sp>
      <p:sp>
        <p:nvSpPr>
          <p:cNvPr id="4" name="Rectángulo 16">
            <a:extLst>
              <a:ext uri="{FF2B5EF4-FFF2-40B4-BE49-F238E27FC236}">
                <a16:creationId xmlns:a16="http://schemas.microsoft.com/office/drawing/2014/main" id="{A4076A19-BD3F-BF6C-009B-22BA76016280}"/>
              </a:ext>
            </a:extLst>
          </p:cNvPr>
          <p:cNvSpPr/>
          <p:nvPr/>
        </p:nvSpPr>
        <p:spPr>
          <a:xfrm>
            <a:off x="578588" y="645033"/>
            <a:ext cx="2434677" cy="1280160"/>
          </a:xfrm>
          <a:prstGeom prst="roundRect">
            <a:avLst/>
          </a:prstGeom>
          <a:solidFill>
            <a:schemeClr val="accent4"/>
          </a:solidFill>
          <a:ln w="3810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1219170" rtl="0" eaLnBrk="1" fontAlgn="base" latinLnBrk="0" hangingPunct="1">
              <a:lnSpc>
                <a:spcPct val="100000"/>
              </a:lnSpc>
              <a:spcBef>
                <a:spcPts val="0"/>
              </a:spcBef>
              <a:spcAft>
                <a:spcPts val="0"/>
              </a:spcAft>
              <a:buClr>
                <a:srgbClr val="000000"/>
              </a:buClr>
              <a:buSzTx/>
              <a:buFontTx/>
              <a:buNone/>
              <a:tabLst/>
              <a:defRPr/>
            </a:pPr>
            <a:r>
              <a:rPr kumimoji="0" lang="en-GB" sz="2400" b="0" i="0" u="none" strike="noStrike" kern="0" cap="none" spc="0" normalizeH="0" baseline="0" noProof="0" dirty="0">
                <a:ln>
                  <a:noFill/>
                </a:ln>
                <a:solidFill>
                  <a:srgbClr val="FFFFFF"/>
                </a:solidFill>
                <a:effectLst/>
                <a:uLnTx/>
                <a:uFillTx/>
                <a:latin typeface="Inter" panose="02000503000000020004"/>
                <a:sym typeface="Arial"/>
              </a:rPr>
              <a:t>Collective Monitoring Framework</a:t>
            </a:r>
            <a:endParaRPr kumimoji="0" lang="en-US" sz="2400" b="0" i="0" u="none" strike="noStrike" kern="0" cap="none" spc="0" normalizeH="0" baseline="0" noProof="0" dirty="0">
              <a:ln>
                <a:noFill/>
              </a:ln>
              <a:solidFill>
                <a:srgbClr val="FFFFFF"/>
              </a:solidFill>
              <a:effectLst/>
              <a:uLnTx/>
              <a:uFillTx/>
              <a:latin typeface="Inter" panose="02000503000000020004"/>
              <a:sym typeface="Arial"/>
            </a:endParaRPr>
          </a:p>
        </p:txBody>
      </p:sp>
      <p:sp>
        <p:nvSpPr>
          <p:cNvPr id="6" name="Rectángulo 22">
            <a:extLst>
              <a:ext uri="{FF2B5EF4-FFF2-40B4-BE49-F238E27FC236}">
                <a16:creationId xmlns:a16="http://schemas.microsoft.com/office/drawing/2014/main" id="{AB1F0183-2C8A-D401-BB36-50980E052956}"/>
              </a:ext>
            </a:extLst>
          </p:cNvPr>
          <p:cNvSpPr/>
          <p:nvPr/>
        </p:nvSpPr>
        <p:spPr>
          <a:xfrm>
            <a:off x="3332201" y="645033"/>
            <a:ext cx="5527598" cy="1280160"/>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fontAlgn="t"/>
            <a:r>
              <a:rPr lang="en-GB" dirty="0">
                <a:solidFill>
                  <a:srgbClr val="FFFFFF"/>
                </a:solidFill>
                <a:latin typeface="Inter" panose="02000503000000020004"/>
              </a:rPr>
              <a:t>10. Baseline performance assessment and reporting</a:t>
            </a:r>
            <a:endParaRPr lang="en-US" dirty="0">
              <a:latin typeface="Arial" panose="020B0604020202020204" pitchFamily="34" charset="0"/>
            </a:endParaRPr>
          </a:p>
          <a:p>
            <a:pPr fontAlgn="t"/>
            <a:r>
              <a:rPr lang="en-GB" dirty="0">
                <a:solidFill>
                  <a:schemeClr val="bg1"/>
                </a:solidFill>
                <a:latin typeface="Inter" panose="02000503000000020004"/>
              </a:rPr>
              <a:t>11. Performance monitoring and reporting</a:t>
            </a:r>
            <a:endParaRPr lang="en-US" dirty="0">
              <a:solidFill>
                <a:schemeClr val="bg1"/>
              </a:solidFill>
              <a:latin typeface="Arial" panose="020B0604020202020204" pitchFamily="34" charset="0"/>
            </a:endParaRPr>
          </a:p>
          <a:p>
            <a:pPr fontAlgn="t"/>
            <a:r>
              <a:rPr lang="en-GB" dirty="0">
                <a:solidFill>
                  <a:schemeClr val="bg1"/>
                </a:solidFill>
                <a:latin typeface="Inter" panose="02000503000000020004"/>
              </a:rPr>
              <a:t>12. Activity monitoring and reporting</a:t>
            </a:r>
            <a:endParaRPr lang="en-US" dirty="0">
              <a:solidFill>
                <a:schemeClr val="bg1"/>
              </a:solidFill>
              <a:latin typeface="Arial" panose="020B0604020202020204" pitchFamily="34" charset="0"/>
            </a:endParaRPr>
          </a:p>
        </p:txBody>
      </p:sp>
      <p:sp>
        <p:nvSpPr>
          <p:cNvPr id="8" name="TextBox 7">
            <a:extLst>
              <a:ext uri="{FF2B5EF4-FFF2-40B4-BE49-F238E27FC236}">
                <a16:creationId xmlns:a16="http://schemas.microsoft.com/office/drawing/2014/main" id="{8AD53FD9-0E66-1A58-658A-BDB54A2544CE}"/>
              </a:ext>
            </a:extLst>
          </p:cNvPr>
          <p:cNvSpPr txBox="1"/>
          <p:nvPr/>
        </p:nvSpPr>
        <p:spPr>
          <a:xfrm rot="5400000">
            <a:off x="4688957" y="3784017"/>
            <a:ext cx="3753294" cy="369332"/>
          </a:xfrm>
          <a:prstGeom prst="rect">
            <a:avLst/>
          </a:prstGeom>
          <a:noFill/>
        </p:spPr>
        <p:txBody>
          <a:bodyPr wrap="square" rtlCol="0">
            <a:spAutoFit/>
          </a:bodyPr>
          <a:lstStyle/>
          <a:p>
            <a:r>
              <a:rPr lang="en-GB" dirty="0"/>
              <a:t>Robust and transparent reporting</a:t>
            </a:r>
            <a:endParaRPr lang="en-US" dirty="0"/>
          </a:p>
        </p:txBody>
      </p:sp>
      <p:pic>
        <p:nvPicPr>
          <p:cNvPr id="10" name="Picture 9">
            <a:extLst>
              <a:ext uri="{FF2B5EF4-FFF2-40B4-BE49-F238E27FC236}">
                <a16:creationId xmlns:a16="http://schemas.microsoft.com/office/drawing/2014/main" id="{3895230C-3C3D-CA05-0899-C5D77CF92FD9}"/>
              </a:ext>
            </a:extLst>
          </p:cNvPr>
          <p:cNvPicPr>
            <a:picLocks noChangeAspect="1"/>
          </p:cNvPicPr>
          <p:nvPr/>
        </p:nvPicPr>
        <p:blipFill>
          <a:blip r:embed="rId4"/>
          <a:stretch>
            <a:fillRect/>
          </a:stretch>
        </p:blipFill>
        <p:spPr>
          <a:xfrm>
            <a:off x="7210943" y="2085309"/>
            <a:ext cx="3939053" cy="4474979"/>
          </a:xfrm>
          <a:prstGeom prst="rect">
            <a:avLst/>
          </a:prstGeom>
        </p:spPr>
      </p:pic>
    </p:spTree>
    <p:extLst>
      <p:ext uri="{BB962C8B-B14F-4D97-AF65-F5344CB8AC3E}">
        <p14:creationId xmlns:p14="http://schemas.microsoft.com/office/powerpoint/2010/main" val="3912099312"/>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extLst>
    <p:ext uri="{6950BFC3-D8DA-4A85-94F7-54DA5524770B}">
      <p188:commentRel xmlns:p188="http://schemas.microsoft.com/office/powerpoint/2018/8/main" r:id="rId3"/>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green and white diagram&#10;&#10;AI-generated content may be incorrect.">
            <a:extLst>
              <a:ext uri="{FF2B5EF4-FFF2-40B4-BE49-F238E27FC236}">
                <a16:creationId xmlns:a16="http://schemas.microsoft.com/office/drawing/2014/main" id="{25816340-7470-4403-95E2-00579DC326F3}"/>
              </a:ext>
            </a:extLst>
          </p:cNvPr>
          <p:cNvPicPr>
            <a:picLocks noChangeAspect="1"/>
          </p:cNvPicPr>
          <p:nvPr/>
        </p:nvPicPr>
        <p:blipFill>
          <a:blip r:embed="rId3"/>
          <a:stretch>
            <a:fillRect/>
          </a:stretch>
        </p:blipFill>
        <p:spPr>
          <a:xfrm>
            <a:off x="591217" y="1021844"/>
            <a:ext cx="6699280" cy="4814311"/>
          </a:xfrm>
          <a:prstGeom prst="rect">
            <a:avLst/>
          </a:prstGeom>
        </p:spPr>
      </p:pic>
      <p:sp>
        <p:nvSpPr>
          <p:cNvPr id="7" name="TextBox 6">
            <a:extLst>
              <a:ext uri="{FF2B5EF4-FFF2-40B4-BE49-F238E27FC236}">
                <a16:creationId xmlns:a16="http://schemas.microsoft.com/office/drawing/2014/main" id="{324F0ED9-A4A9-DCB3-97AF-FB96D217AF95}"/>
              </a:ext>
            </a:extLst>
          </p:cNvPr>
          <p:cNvSpPr txBox="1"/>
          <p:nvPr/>
        </p:nvSpPr>
        <p:spPr>
          <a:xfrm>
            <a:off x="7708392" y="2045972"/>
            <a:ext cx="4032504" cy="3662541"/>
          </a:xfrm>
          <a:prstGeom prst="rect">
            <a:avLst/>
          </a:prstGeom>
          <a:noFill/>
        </p:spPr>
        <p:txBody>
          <a:bodyPr wrap="square" rtlCol="0">
            <a:spAutoFit/>
          </a:bodyPr>
          <a:lstStyle/>
          <a:p>
            <a:pPr marL="342900" indent="-342900">
              <a:buAutoNum type="arabicPeriod"/>
            </a:pPr>
            <a:r>
              <a:rPr lang="en-GB" sz="2000" dirty="0">
                <a:solidFill>
                  <a:schemeClr val="bg1"/>
                </a:solidFill>
              </a:rPr>
              <a:t>Which core criteria do you feel are most developed in your landscape? Can you give an example? </a:t>
            </a:r>
          </a:p>
          <a:p>
            <a:pPr marL="342900" indent="-342900">
              <a:buAutoNum type="arabicPeriod"/>
            </a:pPr>
            <a:endParaRPr lang="en-GB" sz="2000" dirty="0">
              <a:solidFill>
                <a:schemeClr val="bg1"/>
              </a:solidFill>
            </a:endParaRPr>
          </a:p>
          <a:p>
            <a:pPr marL="342900" indent="-342900">
              <a:buAutoNum type="arabicPeriod"/>
            </a:pPr>
            <a:r>
              <a:rPr lang="en-GB" sz="2000" dirty="0">
                <a:solidFill>
                  <a:schemeClr val="bg1"/>
                </a:solidFill>
              </a:rPr>
              <a:t>Where do you feel most work is needed? What are the barriers? </a:t>
            </a:r>
          </a:p>
          <a:p>
            <a:pPr marL="342900" indent="-342900">
              <a:buAutoNum type="arabicPeriod"/>
            </a:pPr>
            <a:endParaRPr lang="en-GB" dirty="0"/>
          </a:p>
          <a:p>
            <a:pPr marL="342900" indent="-342900">
              <a:buAutoNum type="arabicPeriod"/>
            </a:pPr>
            <a:endParaRPr lang="en-GB" dirty="0"/>
          </a:p>
          <a:p>
            <a:endParaRPr lang="en-GB" dirty="0"/>
          </a:p>
          <a:p>
            <a:r>
              <a:rPr lang="en-GB" dirty="0"/>
              <a:t> </a:t>
            </a:r>
            <a:endParaRPr lang="en-US" dirty="0"/>
          </a:p>
        </p:txBody>
      </p:sp>
    </p:spTree>
    <p:extLst>
      <p:ext uri="{BB962C8B-B14F-4D97-AF65-F5344CB8AC3E}">
        <p14:creationId xmlns:p14="http://schemas.microsoft.com/office/powerpoint/2010/main" val="774212820"/>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636E987-18DC-B871-289F-674DDA56CD8F}"/>
              </a:ext>
            </a:extLst>
          </p:cNvPr>
          <p:cNvSpPr>
            <a:spLocks noGrp="1"/>
          </p:cNvSpPr>
          <p:nvPr>
            <p:ph sz="half" idx="1"/>
          </p:nvPr>
        </p:nvSpPr>
        <p:spPr>
          <a:xfrm>
            <a:off x="911352" y="3196984"/>
            <a:ext cx="9814560" cy="3200400"/>
          </a:xfrm>
        </p:spPr>
        <p:txBody>
          <a:bodyPr/>
          <a:lstStyle/>
          <a:p>
            <a:r>
              <a:rPr lang="en-GB" sz="2400" dirty="0"/>
              <a:t>LIM allows you to evaluate the health of the landscape initiative, identifying strong and weak points</a:t>
            </a:r>
          </a:p>
          <a:p>
            <a:r>
              <a:rPr lang="en-GB" sz="2400" dirty="0"/>
              <a:t>Core criteria provide a roadmap for continual improvement – not a way to ‘score’ LIs </a:t>
            </a:r>
          </a:p>
          <a:p>
            <a:r>
              <a:rPr lang="en-GB" sz="2400" dirty="0"/>
              <a:t>Facilitate transparent reporting and signal investment readiness through validated LIM</a:t>
            </a:r>
          </a:p>
          <a:p>
            <a:endParaRPr lang="en-GB" dirty="0"/>
          </a:p>
          <a:p>
            <a:endParaRPr lang="en-GB" dirty="0"/>
          </a:p>
          <a:p>
            <a:endParaRPr lang="en-GB" dirty="0"/>
          </a:p>
          <a:p>
            <a:endParaRPr lang="en-US" dirty="0"/>
          </a:p>
        </p:txBody>
      </p:sp>
      <p:sp>
        <p:nvSpPr>
          <p:cNvPr id="3" name="Title 2">
            <a:extLst>
              <a:ext uri="{FF2B5EF4-FFF2-40B4-BE49-F238E27FC236}">
                <a16:creationId xmlns:a16="http://schemas.microsoft.com/office/drawing/2014/main" id="{2D35E128-F087-F833-47C4-3FBD3E339A08}"/>
              </a:ext>
            </a:extLst>
          </p:cNvPr>
          <p:cNvSpPr>
            <a:spLocks noGrp="1"/>
          </p:cNvSpPr>
          <p:nvPr>
            <p:ph type="title"/>
          </p:nvPr>
        </p:nvSpPr>
        <p:spPr>
          <a:xfrm>
            <a:off x="838200" y="1242644"/>
            <a:ext cx="7208520" cy="1280160"/>
          </a:xfrm>
        </p:spPr>
        <p:txBody>
          <a:bodyPr/>
          <a:lstStyle/>
          <a:p>
            <a:r>
              <a:rPr lang="en-GB" dirty="0"/>
              <a:t>Landscape Initiative Maturity (LIM) </a:t>
            </a:r>
            <a:br>
              <a:rPr lang="en-GB" dirty="0"/>
            </a:br>
            <a:r>
              <a:rPr lang="en-GB" sz="2000" dirty="0"/>
              <a:t>Take home messages </a:t>
            </a:r>
            <a:endParaRPr lang="en-US" dirty="0"/>
          </a:p>
        </p:txBody>
      </p:sp>
    </p:spTree>
    <p:extLst>
      <p:ext uri="{BB962C8B-B14F-4D97-AF65-F5344CB8AC3E}">
        <p14:creationId xmlns:p14="http://schemas.microsoft.com/office/powerpoint/2010/main" val="2428296615"/>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C82E7-4119-A1E4-11C0-6089D134F5E5}"/>
              </a:ext>
            </a:extLst>
          </p:cNvPr>
          <p:cNvSpPr>
            <a:spLocks noGrp="1"/>
          </p:cNvSpPr>
          <p:nvPr>
            <p:ph type="title"/>
          </p:nvPr>
        </p:nvSpPr>
        <p:spPr/>
        <p:txBody>
          <a:bodyPr/>
          <a:lstStyle/>
          <a:p>
            <a:r>
              <a:rPr lang="en-GB" dirty="0"/>
              <a:t>Building a </a:t>
            </a:r>
            <a:r>
              <a:rPr lang="en-GB" dirty="0" err="1"/>
              <a:t>LandScale</a:t>
            </a:r>
            <a:r>
              <a:rPr lang="en-GB" dirty="0"/>
              <a:t> profile </a:t>
            </a:r>
            <a:endParaRPr lang="en-US" dirty="0"/>
          </a:p>
        </p:txBody>
      </p:sp>
      <p:sp>
        <p:nvSpPr>
          <p:cNvPr id="3" name="Text Placeholder 2">
            <a:extLst>
              <a:ext uri="{FF2B5EF4-FFF2-40B4-BE49-F238E27FC236}">
                <a16:creationId xmlns:a16="http://schemas.microsoft.com/office/drawing/2014/main" id="{E7F04DF3-FBEC-22C5-6BBC-814BE25243A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52421275"/>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23136646-83B8-0C18-5FEE-B4BEB6A3E41C}"/>
              </a:ext>
            </a:extLst>
          </p:cNvPr>
          <p:cNvSpPr txBox="1">
            <a:spLocks/>
          </p:cNvSpPr>
          <p:nvPr/>
        </p:nvSpPr>
        <p:spPr>
          <a:xfrm>
            <a:off x="901996" y="3429000"/>
            <a:ext cx="5649686" cy="914400"/>
          </a:xfrm>
          <a:prstGeom prst="rect">
            <a:avLst/>
          </a:prstGeom>
        </p:spPr>
        <p:txBody>
          <a:bodyPr/>
          <a:lstStyle>
            <a:lvl1pPr algn="l" defTabSz="914354" rtl="0" eaLnBrk="1" latinLnBrk="0" hangingPunct="1">
              <a:lnSpc>
                <a:spcPts val="3200"/>
              </a:lnSpc>
              <a:spcBef>
                <a:spcPct val="0"/>
              </a:spcBef>
              <a:buNone/>
              <a:defRPr sz="2800" b="1" kern="1200">
                <a:solidFill>
                  <a:schemeClr val="tx1"/>
                </a:solidFill>
                <a:latin typeface="+mj-lt"/>
                <a:ea typeface="+mj-ea"/>
                <a:cs typeface="+mj-cs"/>
              </a:defRPr>
            </a:lvl1pPr>
          </a:lstStyle>
          <a:p>
            <a:r>
              <a:rPr lang="en-GB" dirty="0"/>
              <a:t>Why build a </a:t>
            </a:r>
            <a:r>
              <a:rPr lang="en-GB" dirty="0" err="1"/>
              <a:t>LandScale</a:t>
            </a:r>
            <a:r>
              <a:rPr lang="en-GB" dirty="0"/>
              <a:t> profile? </a:t>
            </a:r>
          </a:p>
          <a:p>
            <a:endParaRPr lang="en-US" dirty="0"/>
          </a:p>
        </p:txBody>
      </p:sp>
      <p:sp>
        <p:nvSpPr>
          <p:cNvPr id="3" name="TextBox 2">
            <a:extLst>
              <a:ext uri="{FF2B5EF4-FFF2-40B4-BE49-F238E27FC236}">
                <a16:creationId xmlns:a16="http://schemas.microsoft.com/office/drawing/2014/main" id="{EB22F727-C196-D207-9FBC-5950A249F324}"/>
              </a:ext>
            </a:extLst>
          </p:cNvPr>
          <p:cNvSpPr txBox="1"/>
          <p:nvPr/>
        </p:nvSpPr>
        <p:spPr>
          <a:xfrm>
            <a:off x="816934" y="4092169"/>
            <a:ext cx="10122194" cy="2308324"/>
          </a:xfrm>
          <a:prstGeom prst="rect">
            <a:avLst/>
          </a:prstGeom>
          <a:noFill/>
        </p:spPr>
        <p:txBody>
          <a:bodyPr wrap="square" rtlCol="0">
            <a:spAutoFit/>
          </a:bodyPr>
          <a:lstStyle/>
          <a:p>
            <a:pPr marL="285750" indent="-285750">
              <a:buFont typeface="Arial" panose="020B0604020202020204" pitchFamily="34" charset="0"/>
              <a:buChar char="•"/>
            </a:pPr>
            <a:r>
              <a:rPr lang="en-GB" dirty="0"/>
              <a:t>Profile raising – visibility on </a:t>
            </a:r>
            <a:r>
              <a:rPr lang="en-GB" dirty="0" err="1"/>
              <a:t>LandScale’s</a:t>
            </a:r>
            <a:r>
              <a:rPr lang="en-GB" dirty="0"/>
              <a:t> landscape explorer, connect to other landscapes </a:t>
            </a:r>
          </a:p>
          <a:p>
            <a:pPr marL="285750" indent="-285750">
              <a:buFont typeface="Arial" panose="020B0604020202020204" pitchFamily="34" charset="0"/>
              <a:buChar char="•"/>
            </a:pPr>
            <a:r>
              <a:rPr lang="en-GB" dirty="0"/>
              <a:t>Storytelling – showcase actions, stakeholders and investments in the landscape </a:t>
            </a:r>
          </a:p>
          <a:p>
            <a:pPr marL="285750" indent="-285750">
              <a:buFont typeface="Arial" panose="020B0604020202020204" pitchFamily="34" charset="0"/>
              <a:buChar char="•"/>
            </a:pPr>
            <a:r>
              <a:rPr lang="en-GB" dirty="0"/>
              <a:t>Evaluate &amp; validate Landscape Initiative Maturity - provide roadmap for improvement, demonstrate investment readiness, report to CDP </a:t>
            </a:r>
          </a:p>
          <a:p>
            <a:pPr marL="285750" indent="-285750">
              <a:buFont typeface="Arial" panose="020B0604020202020204" pitchFamily="34" charset="0"/>
              <a:buChar char="•"/>
            </a:pPr>
            <a:r>
              <a:rPr lang="en-GB" dirty="0"/>
              <a:t>Conduct landscape monitoring  - generate credible, validated landscape- level insights </a:t>
            </a:r>
          </a:p>
          <a:p>
            <a:pPr marL="285750" indent="-285750">
              <a:buFont typeface="Arial" panose="020B0604020202020204" pitchFamily="34" charset="0"/>
              <a:buChar char="•"/>
            </a:pPr>
            <a:r>
              <a:rPr lang="en-GB" b="1" dirty="0"/>
              <a:t>It’s free!</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US" dirty="0"/>
          </a:p>
        </p:txBody>
      </p:sp>
      <p:sp>
        <p:nvSpPr>
          <p:cNvPr id="5" name="TextBox 4">
            <a:extLst>
              <a:ext uri="{FF2B5EF4-FFF2-40B4-BE49-F238E27FC236}">
                <a16:creationId xmlns:a16="http://schemas.microsoft.com/office/drawing/2014/main" id="{A11F814B-D3C0-541B-7A30-8CC3BD8206A6}"/>
              </a:ext>
            </a:extLst>
          </p:cNvPr>
          <p:cNvSpPr txBox="1"/>
          <p:nvPr/>
        </p:nvSpPr>
        <p:spPr>
          <a:xfrm>
            <a:off x="901996" y="2111218"/>
            <a:ext cx="10122194" cy="1200329"/>
          </a:xfrm>
          <a:prstGeom prst="rect">
            <a:avLst/>
          </a:prstGeom>
          <a:noFill/>
        </p:spPr>
        <p:txBody>
          <a:bodyPr wrap="square" rtlCol="0">
            <a:spAutoFit/>
          </a:bodyPr>
          <a:lstStyle/>
          <a:p>
            <a:r>
              <a:rPr lang="en-GB" dirty="0"/>
              <a:t>Creating a </a:t>
            </a:r>
            <a:r>
              <a:rPr lang="en-GB" dirty="0" err="1"/>
              <a:t>LandScale</a:t>
            </a:r>
            <a:r>
              <a:rPr lang="en-GB" dirty="0"/>
              <a:t> profile is the first step in establishing your landscape initiative on the platform. Your profile serves as a central hub to showcase your initiative’s work, providing visibility to key stakeholders, funders, and partners.</a:t>
            </a:r>
          </a:p>
          <a:p>
            <a:pPr marL="285750" indent="-285750">
              <a:buFont typeface="Arial" panose="020B0604020202020204" pitchFamily="34" charset="0"/>
              <a:buChar char="•"/>
            </a:pPr>
            <a:endParaRPr lang="en-US" dirty="0"/>
          </a:p>
        </p:txBody>
      </p:sp>
      <p:sp>
        <p:nvSpPr>
          <p:cNvPr id="6" name="Title 2">
            <a:extLst>
              <a:ext uri="{FF2B5EF4-FFF2-40B4-BE49-F238E27FC236}">
                <a16:creationId xmlns:a16="http://schemas.microsoft.com/office/drawing/2014/main" id="{784690A0-2B59-593F-9DBA-FB0438FA33DD}"/>
              </a:ext>
            </a:extLst>
          </p:cNvPr>
          <p:cNvSpPr txBox="1">
            <a:spLocks/>
          </p:cNvSpPr>
          <p:nvPr/>
        </p:nvSpPr>
        <p:spPr>
          <a:xfrm>
            <a:off x="901996" y="1368601"/>
            <a:ext cx="5649686" cy="914400"/>
          </a:xfrm>
          <a:prstGeom prst="rect">
            <a:avLst/>
          </a:prstGeom>
        </p:spPr>
        <p:txBody>
          <a:bodyPr/>
          <a:lstStyle>
            <a:lvl1pPr algn="l" defTabSz="914354" rtl="0" eaLnBrk="1" latinLnBrk="0" hangingPunct="1">
              <a:lnSpc>
                <a:spcPts val="3200"/>
              </a:lnSpc>
              <a:spcBef>
                <a:spcPct val="0"/>
              </a:spcBef>
              <a:buNone/>
              <a:defRPr sz="2800" b="1" kern="1200">
                <a:solidFill>
                  <a:schemeClr val="tx1"/>
                </a:solidFill>
                <a:latin typeface="+mj-lt"/>
                <a:ea typeface="+mj-ea"/>
                <a:cs typeface="+mj-cs"/>
              </a:defRPr>
            </a:lvl1pPr>
          </a:lstStyle>
          <a:p>
            <a:r>
              <a:rPr lang="en-GB" dirty="0"/>
              <a:t>What is a </a:t>
            </a:r>
            <a:r>
              <a:rPr lang="en-GB" dirty="0" err="1"/>
              <a:t>LandScale</a:t>
            </a:r>
            <a:r>
              <a:rPr lang="en-GB" dirty="0"/>
              <a:t> profile? </a:t>
            </a:r>
          </a:p>
          <a:p>
            <a:endParaRPr lang="en-US" dirty="0"/>
          </a:p>
        </p:txBody>
      </p:sp>
    </p:spTree>
    <p:extLst>
      <p:ext uri="{BB962C8B-B14F-4D97-AF65-F5344CB8AC3E}">
        <p14:creationId xmlns:p14="http://schemas.microsoft.com/office/powerpoint/2010/main" val="2326570435"/>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DDC05BD6-5881-2C45-C5B3-54ABA8CFAA85}"/>
              </a:ext>
            </a:extLst>
          </p:cNvPr>
          <p:cNvSpPr>
            <a:spLocks noGrp="1"/>
          </p:cNvSpPr>
          <p:nvPr>
            <p:ph type="pic" sz="quarter" idx="10"/>
          </p:nvPr>
        </p:nvSpPr>
        <p:spPr/>
        <p:txBody>
          <a:bodyPr/>
          <a:lstStyle/>
          <a:p>
            <a:endParaRPr lang="en-US"/>
          </a:p>
        </p:txBody>
      </p:sp>
      <p:sp>
        <p:nvSpPr>
          <p:cNvPr id="3" name="Text Placeholder 2">
            <a:extLst>
              <a:ext uri="{FF2B5EF4-FFF2-40B4-BE49-F238E27FC236}">
                <a16:creationId xmlns:a16="http://schemas.microsoft.com/office/drawing/2014/main" id="{F640B220-A293-FCCB-9F32-2DC63EF6F704}"/>
              </a:ext>
            </a:extLst>
          </p:cNvPr>
          <p:cNvSpPr>
            <a:spLocks noGrp="1"/>
          </p:cNvSpPr>
          <p:nvPr>
            <p:ph type="body" sz="quarter" idx="11"/>
          </p:nvPr>
        </p:nvSpPr>
        <p:spPr/>
        <p:txBody>
          <a:bodyPr/>
          <a:lstStyle/>
          <a:p>
            <a:endParaRPr lang="en-US"/>
          </a:p>
        </p:txBody>
      </p:sp>
      <p:pic>
        <p:nvPicPr>
          <p:cNvPr id="4" name="Picture 3">
            <a:extLst>
              <a:ext uri="{FF2B5EF4-FFF2-40B4-BE49-F238E27FC236}">
                <a16:creationId xmlns:a16="http://schemas.microsoft.com/office/drawing/2014/main" id="{5DAFE2A1-5F15-3319-24AC-6975AD2C3BFD}"/>
              </a:ext>
            </a:extLst>
          </p:cNvPr>
          <p:cNvPicPr>
            <a:picLocks noChangeAspect="1"/>
          </p:cNvPicPr>
          <p:nvPr/>
        </p:nvPicPr>
        <p:blipFill>
          <a:blip r:embed="rId3"/>
          <a:stretch>
            <a:fillRect/>
          </a:stretch>
        </p:blipFill>
        <p:spPr>
          <a:xfrm>
            <a:off x="-120225" y="199360"/>
            <a:ext cx="12432449" cy="6459279"/>
          </a:xfrm>
          <a:prstGeom prst="rect">
            <a:avLst/>
          </a:prstGeom>
        </p:spPr>
      </p:pic>
    </p:spTree>
    <p:extLst>
      <p:ext uri="{BB962C8B-B14F-4D97-AF65-F5344CB8AC3E}">
        <p14:creationId xmlns:p14="http://schemas.microsoft.com/office/powerpoint/2010/main" val="3877582716"/>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extLst>
    <p:ext uri="{6950BFC3-D8DA-4A85-94F7-54DA5524770B}">
      <p188:commentRel xmlns:p188="http://schemas.microsoft.com/office/powerpoint/2018/8/main" r:id="rId2"/>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858F33ED-F9BE-F0B4-B941-C101ABEBDA1D}"/>
              </a:ext>
            </a:extLst>
          </p:cNvPr>
          <p:cNvSpPr txBox="1">
            <a:spLocks/>
          </p:cNvSpPr>
          <p:nvPr/>
        </p:nvSpPr>
        <p:spPr>
          <a:xfrm>
            <a:off x="603520" y="1242644"/>
            <a:ext cx="8658340" cy="914400"/>
          </a:xfrm>
          <a:prstGeom prst="rect">
            <a:avLst/>
          </a:prstGeom>
        </p:spPr>
        <p:txBody>
          <a:bodyPr/>
          <a:lstStyle>
            <a:lvl1pPr algn="l" defTabSz="914354" rtl="0" eaLnBrk="1" latinLnBrk="0" hangingPunct="1">
              <a:lnSpc>
                <a:spcPts val="3200"/>
              </a:lnSpc>
              <a:spcBef>
                <a:spcPct val="0"/>
              </a:spcBef>
              <a:buNone/>
              <a:defRPr sz="2800" b="1" kern="1200">
                <a:solidFill>
                  <a:schemeClr val="tx1"/>
                </a:solidFill>
                <a:latin typeface="+mj-lt"/>
                <a:ea typeface="+mj-ea"/>
                <a:cs typeface="+mj-cs"/>
              </a:defRPr>
            </a:lvl1pPr>
          </a:lstStyle>
          <a:p>
            <a:r>
              <a:rPr lang="en-GB" dirty="0"/>
              <a:t>Landscape Overview </a:t>
            </a:r>
          </a:p>
          <a:p>
            <a:endParaRPr lang="en-US" dirty="0"/>
          </a:p>
        </p:txBody>
      </p:sp>
      <p:pic>
        <p:nvPicPr>
          <p:cNvPr id="4" name="Picture 3">
            <a:extLst>
              <a:ext uri="{FF2B5EF4-FFF2-40B4-BE49-F238E27FC236}">
                <a16:creationId xmlns:a16="http://schemas.microsoft.com/office/drawing/2014/main" id="{E11F1C26-A923-E400-A5F0-E2D179D40DA3}"/>
              </a:ext>
            </a:extLst>
          </p:cNvPr>
          <p:cNvPicPr>
            <a:picLocks noChangeAspect="1"/>
          </p:cNvPicPr>
          <p:nvPr/>
        </p:nvPicPr>
        <p:blipFill>
          <a:blip r:embed="rId3"/>
          <a:stretch>
            <a:fillRect/>
          </a:stretch>
        </p:blipFill>
        <p:spPr>
          <a:xfrm>
            <a:off x="5068389" y="1382969"/>
            <a:ext cx="6285411" cy="4761178"/>
          </a:xfrm>
          <a:prstGeom prst="rect">
            <a:avLst/>
          </a:prstGeom>
        </p:spPr>
      </p:pic>
      <p:sp>
        <p:nvSpPr>
          <p:cNvPr id="5" name="TextBox 4">
            <a:extLst>
              <a:ext uri="{FF2B5EF4-FFF2-40B4-BE49-F238E27FC236}">
                <a16:creationId xmlns:a16="http://schemas.microsoft.com/office/drawing/2014/main" id="{832D1B45-A997-9BF2-E4D8-FF46EDF19FAD}"/>
              </a:ext>
            </a:extLst>
          </p:cNvPr>
          <p:cNvSpPr txBox="1"/>
          <p:nvPr/>
        </p:nvSpPr>
        <p:spPr>
          <a:xfrm>
            <a:off x="593929" y="2049503"/>
            <a:ext cx="4203061" cy="3970318"/>
          </a:xfrm>
          <a:prstGeom prst="rect">
            <a:avLst/>
          </a:prstGeom>
          <a:noFill/>
        </p:spPr>
        <p:txBody>
          <a:bodyPr wrap="square" rtlCol="0">
            <a:spAutoFit/>
          </a:bodyPr>
          <a:lstStyle/>
          <a:p>
            <a:r>
              <a:rPr lang="en-GB" b="1" dirty="0"/>
              <a:t>Landscape profile description </a:t>
            </a:r>
            <a:r>
              <a:rPr lang="en-GB" b="1" dirty="0">
                <a:sym typeface="Wingdings" panose="05000000000000000000" pitchFamily="2" charset="2"/>
              </a:rPr>
              <a:t> </a:t>
            </a:r>
            <a:r>
              <a:rPr lang="en-GB" dirty="0"/>
              <a:t>Document  key characteristics and context of the landscape </a:t>
            </a:r>
          </a:p>
          <a:p>
            <a:endParaRPr lang="en-GB" b="1" dirty="0"/>
          </a:p>
          <a:p>
            <a:r>
              <a:rPr lang="en-GB" b="1" dirty="0"/>
              <a:t>Economic activities </a:t>
            </a:r>
          </a:p>
          <a:p>
            <a:endParaRPr lang="en-GB" b="1" dirty="0"/>
          </a:p>
          <a:p>
            <a:r>
              <a:rPr lang="en-GB" b="1" dirty="0"/>
              <a:t>Demographic information </a:t>
            </a:r>
          </a:p>
          <a:p>
            <a:endParaRPr lang="en-GB" b="1" dirty="0"/>
          </a:p>
          <a:p>
            <a:r>
              <a:rPr lang="en-GB" b="1" dirty="0"/>
              <a:t>Vision </a:t>
            </a:r>
            <a:r>
              <a:rPr lang="en-GB" b="1" dirty="0">
                <a:sym typeface="Wingdings" panose="05000000000000000000" pitchFamily="2" charset="2"/>
              </a:rPr>
              <a:t> </a:t>
            </a:r>
            <a:r>
              <a:rPr lang="en-GB" dirty="0">
                <a:sym typeface="Wingdings" panose="05000000000000000000" pitchFamily="2" charset="2"/>
              </a:rPr>
              <a:t>Landscape initiatives vision for the landscape </a:t>
            </a:r>
            <a:endParaRPr lang="en-GB" dirty="0"/>
          </a:p>
          <a:p>
            <a:endParaRPr lang="en-GB" b="1" dirty="0"/>
          </a:p>
          <a:p>
            <a:r>
              <a:rPr lang="en-GB" b="1" dirty="0"/>
              <a:t>Sustainability challenges and opportunities </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945111988"/>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A7DA5D-C3F9-08DD-40D2-8AD68C34D533}"/>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E80F6301-F2F8-BDC4-BE00-C219281CB34F}"/>
              </a:ext>
            </a:extLst>
          </p:cNvPr>
          <p:cNvSpPr txBox="1">
            <a:spLocks/>
          </p:cNvSpPr>
          <p:nvPr/>
        </p:nvSpPr>
        <p:spPr>
          <a:xfrm>
            <a:off x="587879" y="1295807"/>
            <a:ext cx="8658340" cy="914400"/>
          </a:xfrm>
          <a:prstGeom prst="rect">
            <a:avLst/>
          </a:prstGeom>
        </p:spPr>
        <p:txBody>
          <a:bodyPr/>
          <a:lstStyle>
            <a:lvl1pPr algn="l" defTabSz="914354" rtl="0" eaLnBrk="1" latinLnBrk="0" hangingPunct="1">
              <a:lnSpc>
                <a:spcPts val="3200"/>
              </a:lnSpc>
              <a:spcBef>
                <a:spcPct val="0"/>
              </a:spcBef>
              <a:buNone/>
              <a:defRPr sz="2800" b="1" kern="1200">
                <a:solidFill>
                  <a:schemeClr val="tx1"/>
                </a:solidFill>
                <a:latin typeface="+mj-lt"/>
                <a:ea typeface="+mj-ea"/>
                <a:cs typeface="+mj-cs"/>
              </a:defRPr>
            </a:lvl1pPr>
          </a:lstStyle>
          <a:p>
            <a:r>
              <a:rPr lang="en-GB" dirty="0"/>
              <a:t>Landscape Boundary</a:t>
            </a:r>
          </a:p>
          <a:p>
            <a:endParaRPr lang="en-US" dirty="0"/>
          </a:p>
        </p:txBody>
      </p:sp>
      <p:pic>
        <p:nvPicPr>
          <p:cNvPr id="4" name="Picture 3">
            <a:extLst>
              <a:ext uri="{FF2B5EF4-FFF2-40B4-BE49-F238E27FC236}">
                <a16:creationId xmlns:a16="http://schemas.microsoft.com/office/drawing/2014/main" id="{2DA0194F-653B-ACB8-244E-E6D26BBB0B29}"/>
              </a:ext>
            </a:extLst>
          </p:cNvPr>
          <p:cNvPicPr>
            <a:picLocks noChangeAspect="1"/>
          </p:cNvPicPr>
          <p:nvPr/>
        </p:nvPicPr>
        <p:blipFill>
          <a:blip r:embed="rId2"/>
          <a:stretch>
            <a:fillRect/>
          </a:stretch>
        </p:blipFill>
        <p:spPr>
          <a:xfrm>
            <a:off x="5037107" y="1456835"/>
            <a:ext cx="6611781" cy="3944330"/>
          </a:xfrm>
          <a:prstGeom prst="rect">
            <a:avLst/>
          </a:prstGeom>
        </p:spPr>
      </p:pic>
      <p:sp>
        <p:nvSpPr>
          <p:cNvPr id="5" name="TextBox 4">
            <a:extLst>
              <a:ext uri="{FF2B5EF4-FFF2-40B4-BE49-F238E27FC236}">
                <a16:creationId xmlns:a16="http://schemas.microsoft.com/office/drawing/2014/main" id="{92059899-0C41-6C46-F59D-C4098D9AA06E}"/>
              </a:ext>
            </a:extLst>
          </p:cNvPr>
          <p:cNvSpPr txBox="1"/>
          <p:nvPr/>
        </p:nvSpPr>
        <p:spPr>
          <a:xfrm>
            <a:off x="593929" y="2049503"/>
            <a:ext cx="4203061" cy="2031325"/>
          </a:xfrm>
          <a:prstGeom prst="rect">
            <a:avLst/>
          </a:prstGeom>
          <a:noFill/>
        </p:spPr>
        <p:txBody>
          <a:bodyPr wrap="square" rtlCol="0">
            <a:spAutoFit/>
          </a:bodyPr>
          <a:lstStyle/>
          <a:p>
            <a:r>
              <a:rPr lang="en-GB" b="1" dirty="0"/>
              <a:t>Georeferenced polygon </a:t>
            </a:r>
            <a:r>
              <a:rPr lang="en-GB" b="1" dirty="0">
                <a:sym typeface="Wingdings" panose="05000000000000000000" pitchFamily="2" charset="2"/>
              </a:rPr>
              <a:t> </a:t>
            </a:r>
            <a:r>
              <a:rPr lang="en-GB" dirty="0">
                <a:sym typeface="Wingdings" panose="05000000000000000000" pitchFamily="2" charset="2"/>
              </a:rPr>
              <a:t>.</a:t>
            </a:r>
            <a:r>
              <a:rPr lang="en-GB" dirty="0" err="1">
                <a:sym typeface="Wingdings" panose="05000000000000000000" pitchFamily="2" charset="2"/>
              </a:rPr>
              <a:t>shp</a:t>
            </a:r>
            <a:r>
              <a:rPr lang="en-GB" dirty="0">
                <a:sym typeface="Wingdings" panose="05000000000000000000" pitchFamily="2" charset="2"/>
              </a:rPr>
              <a:t>, JSON or KML</a:t>
            </a:r>
            <a:endParaRPr lang="en-GB" dirty="0"/>
          </a:p>
          <a:p>
            <a:endParaRPr lang="en-GB" b="1" dirty="0"/>
          </a:p>
          <a:p>
            <a:r>
              <a:rPr lang="en-GB" b="1" dirty="0"/>
              <a:t>Landscape size </a:t>
            </a:r>
            <a:r>
              <a:rPr lang="en-GB" b="1" dirty="0">
                <a:sym typeface="Wingdings" panose="05000000000000000000" pitchFamily="2" charset="2"/>
              </a:rPr>
              <a:t> </a:t>
            </a:r>
            <a:r>
              <a:rPr lang="en-GB" dirty="0">
                <a:sym typeface="Wingdings" panose="05000000000000000000" pitchFamily="2" charset="2"/>
              </a:rPr>
              <a:t>typically &gt;10,000ha</a:t>
            </a:r>
            <a:endParaRPr lang="en-GB" dirty="0"/>
          </a:p>
          <a:p>
            <a:endParaRPr lang="en-GB" b="1" dirty="0"/>
          </a:p>
          <a:p>
            <a:r>
              <a:rPr lang="en-GB" b="1" dirty="0"/>
              <a:t>Boundary type </a:t>
            </a:r>
            <a:r>
              <a:rPr lang="en-GB" b="1" dirty="0">
                <a:sym typeface="Wingdings" panose="05000000000000000000" pitchFamily="2" charset="2"/>
              </a:rPr>
              <a:t> </a:t>
            </a:r>
            <a:r>
              <a:rPr lang="en-GB" dirty="0">
                <a:sym typeface="Wingdings" panose="05000000000000000000" pitchFamily="2" charset="2"/>
              </a:rPr>
              <a:t>Jurisdictional, watershed or stakeholder defined </a:t>
            </a:r>
            <a:endParaRPr lang="en-US" dirty="0"/>
          </a:p>
        </p:txBody>
      </p:sp>
    </p:spTree>
    <p:extLst>
      <p:ext uri="{BB962C8B-B14F-4D97-AF65-F5344CB8AC3E}">
        <p14:creationId xmlns:p14="http://schemas.microsoft.com/office/powerpoint/2010/main" val="3018952034"/>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54FD34-D46F-5A51-00F4-2C5EA59F1176}"/>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79C06DFB-250D-2514-D278-6361966E3BF6}"/>
              </a:ext>
            </a:extLst>
          </p:cNvPr>
          <p:cNvSpPr txBox="1">
            <a:spLocks/>
          </p:cNvSpPr>
          <p:nvPr/>
        </p:nvSpPr>
        <p:spPr>
          <a:xfrm>
            <a:off x="593929" y="1211976"/>
            <a:ext cx="8658340" cy="914400"/>
          </a:xfrm>
          <a:prstGeom prst="rect">
            <a:avLst/>
          </a:prstGeom>
        </p:spPr>
        <p:txBody>
          <a:bodyPr/>
          <a:lstStyle>
            <a:lvl1pPr algn="l" defTabSz="914354" rtl="0" eaLnBrk="1" latinLnBrk="0" hangingPunct="1">
              <a:lnSpc>
                <a:spcPts val="3200"/>
              </a:lnSpc>
              <a:spcBef>
                <a:spcPct val="0"/>
              </a:spcBef>
              <a:buNone/>
              <a:defRPr sz="2800" b="1" kern="1200">
                <a:solidFill>
                  <a:schemeClr val="tx1"/>
                </a:solidFill>
                <a:latin typeface="+mj-lt"/>
                <a:ea typeface="+mj-ea"/>
                <a:cs typeface="+mj-cs"/>
              </a:defRPr>
            </a:lvl1pPr>
          </a:lstStyle>
          <a:p>
            <a:r>
              <a:rPr lang="en-GB" dirty="0"/>
              <a:t>Who’s involved?</a:t>
            </a:r>
          </a:p>
          <a:p>
            <a:endParaRPr lang="en-US" dirty="0"/>
          </a:p>
        </p:txBody>
      </p:sp>
      <p:pic>
        <p:nvPicPr>
          <p:cNvPr id="4" name="Picture 3">
            <a:extLst>
              <a:ext uri="{FF2B5EF4-FFF2-40B4-BE49-F238E27FC236}">
                <a16:creationId xmlns:a16="http://schemas.microsoft.com/office/drawing/2014/main" id="{D2E5844B-463B-DEE3-574B-E0F208C78328}"/>
              </a:ext>
            </a:extLst>
          </p:cNvPr>
          <p:cNvPicPr>
            <a:picLocks noChangeAspect="1"/>
          </p:cNvPicPr>
          <p:nvPr/>
        </p:nvPicPr>
        <p:blipFill>
          <a:blip r:embed="rId3"/>
          <a:srcRect t="30804" r="33850"/>
          <a:stretch>
            <a:fillRect/>
          </a:stretch>
        </p:blipFill>
        <p:spPr>
          <a:xfrm>
            <a:off x="5167370" y="2822892"/>
            <a:ext cx="6803421" cy="3139442"/>
          </a:xfrm>
          <a:prstGeom prst="rect">
            <a:avLst/>
          </a:prstGeom>
        </p:spPr>
      </p:pic>
      <p:sp>
        <p:nvSpPr>
          <p:cNvPr id="5" name="TextBox 4">
            <a:extLst>
              <a:ext uri="{FF2B5EF4-FFF2-40B4-BE49-F238E27FC236}">
                <a16:creationId xmlns:a16="http://schemas.microsoft.com/office/drawing/2014/main" id="{251C42CD-D863-99E2-0343-EDF83FF81C62}"/>
              </a:ext>
            </a:extLst>
          </p:cNvPr>
          <p:cNvSpPr txBox="1"/>
          <p:nvPr/>
        </p:nvSpPr>
        <p:spPr>
          <a:xfrm>
            <a:off x="593929" y="2049503"/>
            <a:ext cx="4203061" cy="3139321"/>
          </a:xfrm>
          <a:prstGeom prst="rect">
            <a:avLst/>
          </a:prstGeom>
          <a:noFill/>
        </p:spPr>
        <p:txBody>
          <a:bodyPr wrap="square" rtlCol="0">
            <a:spAutoFit/>
          </a:bodyPr>
          <a:lstStyle/>
          <a:p>
            <a:r>
              <a:rPr lang="en-GB" b="1" dirty="0"/>
              <a:t>Organization(s) responsible for the </a:t>
            </a:r>
            <a:r>
              <a:rPr lang="en-GB" b="1" dirty="0" err="1"/>
              <a:t>LandScale</a:t>
            </a:r>
            <a:r>
              <a:rPr lang="en-GB" b="1" dirty="0"/>
              <a:t> profile </a:t>
            </a:r>
          </a:p>
          <a:p>
            <a:endParaRPr lang="en-GB" b="1" dirty="0"/>
          </a:p>
          <a:p>
            <a:r>
              <a:rPr lang="en-GB" b="1" dirty="0"/>
              <a:t>Stakeholder engagement </a:t>
            </a:r>
            <a:r>
              <a:rPr lang="en-GB" b="1" dirty="0">
                <a:sym typeface="Wingdings" panose="05000000000000000000" pitchFamily="2" charset="2"/>
              </a:rPr>
              <a:t> </a:t>
            </a:r>
            <a:r>
              <a:rPr lang="en-GB" dirty="0">
                <a:sym typeface="Wingdings" panose="05000000000000000000" pitchFamily="2" charset="2"/>
              </a:rPr>
              <a:t>organization type and stakeholder involvement </a:t>
            </a:r>
            <a:endParaRPr lang="en-GB" dirty="0"/>
          </a:p>
          <a:p>
            <a:endParaRPr lang="en-GB" b="1" dirty="0"/>
          </a:p>
          <a:p>
            <a:r>
              <a:rPr lang="en-GB" b="1" dirty="0"/>
              <a:t>Formal partnership </a:t>
            </a:r>
            <a:r>
              <a:rPr lang="en-GB" b="1" dirty="0">
                <a:sym typeface="Wingdings" panose="05000000000000000000" pitchFamily="2" charset="2"/>
              </a:rPr>
              <a:t> </a:t>
            </a:r>
            <a:r>
              <a:rPr lang="en-GB" dirty="0">
                <a:sym typeface="Wingdings" panose="05000000000000000000" pitchFamily="2" charset="2"/>
              </a:rPr>
              <a:t>share whether a partnership agreement has been formalized between multiple landscape stakeholders </a:t>
            </a:r>
            <a:endParaRPr lang="en-US" dirty="0"/>
          </a:p>
        </p:txBody>
      </p:sp>
      <p:pic>
        <p:nvPicPr>
          <p:cNvPr id="7" name="Picture 6">
            <a:extLst>
              <a:ext uri="{FF2B5EF4-FFF2-40B4-BE49-F238E27FC236}">
                <a16:creationId xmlns:a16="http://schemas.microsoft.com/office/drawing/2014/main" id="{D9998376-4472-3087-F85B-8216876977F2}"/>
              </a:ext>
            </a:extLst>
          </p:cNvPr>
          <p:cNvPicPr>
            <a:picLocks noChangeAspect="1"/>
          </p:cNvPicPr>
          <p:nvPr/>
        </p:nvPicPr>
        <p:blipFill>
          <a:blip r:embed="rId4"/>
          <a:stretch>
            <a:fillRect/>
          </a:stretch>
        </p:blipFill>
        <p:spPr>
          <a:xfrm>
            <a:off x="5256879" y="285262"/>
            <a:ext cx="2675010" cy="2307716"/>
          </a:xfrm>
          <a:prstGeom prst="rect">
            <a:avLst/>
          </a:prstGeom>
        </p:spPr>
      </p:pic>
      <p:pic>
        <p:nvPicPr>
          <p:cNvPr id="8" name="Picture 7">
            <a:extLst>
              <a:ext uri="{FF2B5EF4-FFF2-40B4-BE49-F238E27FC236}">
                <a16:creationId xmlns:a16="http://schemas.microsoft.com/office/drawing/2014/main" id="{0E5EAB51-4B39-0C8A-62D0-8858D0AFBB8C}"/>
              </a:ext>
            </a:extLst>
          </p:cNvPr>
          <p:cNvPicPr>
            <a:picLocks noChangeAspect="1"/>
          </p:cNvPicPr>
          <p:nvPr/>
        </p:nvPicPr>
        <p:blipFill>
          <a:blip r:embed="rId5"/>
          <a:stretch>
            <a:fillRect/>
          </a:stretch>
        </p:blipFill>
        <p:spPr>
          <a:xfrm>
            <a:off x="8238474" y="142226"/>
            <a:ext cx="2169055" cy="2450752"/>
          </a:xfrm>
          <a:prstGeom prst="rect">
            <a:avLst/>
          </a:prstGeom>
        </p:spPr>
      </p:pic>
    </p:spTree>
    <p:extLst>
      <p:ext uri="{BB962C8B-B14F-4D97-AF65-F5344CB8AC3E}">
        <p14:creationId xmlns:p14="http://schemas.microsoft.com/office/powerpoint/2010/main" val="949092869"/>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D9FBFB-2396-DEA0-22EE-0780ACFF0FA9}"/>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D75221D3-8AC6-5EC4-2A79-314218575D68}"/>
              </a:ext>
            </a:extLst>
          </p:cNvPr>
          <p:cNvSpPr txBox="1">
            <a:spLocks/>
          </p:cNvSpPr>
          <p:nvPr/>
        </p:nvSpPr>
        <p:spPr>
          <a:xfrm>
            <a:off x="593929" y="1306439"/>
            <a:ext cx="8658340" cy="914400"/>
          </a:xfrm>
          <a:prstGeom prst="rect">
            <a:avLst/>
          </a:prstGeom>
        </p:spPr>
        <p:txBody>
          <a:bodyPr/>
          <a:lstStyle>
            <a:lvl1pPr algn="l" defTabSz="914354" rtl="0" eaLnBrk="1" latinLnBrk="0" hangingPunct="1">
              <a:lnSpc>
                <a:spcPts val="3200"/>
              </a:lnSpc>
              <a:spcBef>
                <a:spcPct val="0"/>
              </a:spcBef>
              <a:buNone/>
              <a:defRPr sz="2800" b="1" kern="1200">
                <a:solidFill>
                  <a:schemeClr val="tx1"/>
                </a:solidFill>
                <a:latin typeface="+mj-lt"/>
                <a:ea typeface="+mj-ea"/>
                <a:cs typeface="+mj-cs"/>
              </a:defRPr>
            </a:lvl1pPr>
          </a:lstStyle>
          <a:p>
            <a:r>
              <a:rPr lang="en-GB" dirty="0"/>
              <a:t>Actions</a:t>
            </a:r>
          </a:p>
          <a:p>
            <a:endParaRPr lang="en-US" dirty="0"/>
          </a:p>
        </p:txBody>
      </p:sp>
      <p:pic>
        <p:nvPicPr>
          <p:cNvPr id="6" name="Picture 5">
            <a:extLst>
              <a:ext uri="{FF2B5EF4-FFF2-40B4-BE49-F238E27FC236}">
                <a16:creationId xmlns:a16="http://schemas.microsoft.com/office/drawing/2014/main" id="{2118595E-9360-6A38-A5C1-44802D088090}"/>
              </a:ext>
            </a:extLst>
          </p:cNvPr>
          <p:cNvPicPr>
            <a:picLocks noChangeAspect="1"/>
          </p:cNvPicPr>
          <p:nvPr/>
        </p:nvPicPr>
        <p:blipFill>
          <a:blip r:embed="rId2"/>
          <a:stretch>
            <a:fillRect/>
          </a:stretch>
        </p:blipFill>
        <p:spPr>
          <a:xfrm>
            <a:off x="5635468" y="4090788"/>
            <a:ext cx="4521124" cy="2575177"/>
          </a:xfrm>
          <a:prstGeom prst="rect">
            <a:avLst/>
          </a:prstGeom>
        </p:spPr>
      </p:pic>
      <p:sp>
        <p:nvSpPr>
          <p:cNvPr id="9" name="TextBox 8">
            <a:extLst>
              <a:ext uri="{FF2B5EF4-FFF2-40B4-BE49-F238E27FC236}">
                <a16:creationId xmlns:a16="http://schemas.microsoft.com/office/drawing/2014/main" id="{FE3BBE46-8E52-F9B2-198C-EF244AA953C6}"/>
              </a:ext>
            </a:extLst>
          </p:cNvPr>
          <p:cNvSpPr txBox="1"/>
          <p:nvPr/>
        </p:nvSpPr>
        <p:spPr>
          <a:xfrm>
            <a:off x="593929" y="2049503"/>
            <a:ext cx="4860573" cy="2862322"/>
          </a:xfrm>
          <a:prstGeom prst="rect">
            <a:avLst/>
          </a:prstGeom>
          <a:noFill/>
        </p:spPr>
        <p:txBody>
          <a:bodyPr wrap="square" rtlCol="0">
            <a:spAutoFit/>
          </a:bodyPr>
          <a:lstStyle/>
          <a:p>
            <a:r>
              <a:rPr lang="en-GB" b="1" dirty="0"/>
              <a:t>Create an action plan </a:t>
            </a:r>
            <a:r>
              <a:rPr lang="en-GB" b="1" dirty="0">
                <a:sym typeface="Wingdings" panose="05000000000000000000" pitchFamily="2" charset="2"/>
              </a:rPr>
              <a:t></a:t>
            </a:r>
            <a:r>
              <a:rPr lang="en-GB" b="1" dirty="0"/>
              <a:t> </a:t>
            </a:r>
            <a:r>
              <a:rPr lang="en-GB" dirty="0"/>
              <a:t>communicate activities to be implemented </a:t>
            </a:r>
          </a:p>
          <a:p>
            <a:endParaRPr lang="en-GB" dirty="0"/>
          </a:p>
          <a:p>
            <a:r>
              <a:rPr lang="en-GB" b="1" dirty="0"/>
              <a:t>Assign responsibility to individuals/organizations </a:t>
            </a:r>
          </a:p>
          <a:p>
            <a:endParaRPr lang="en-GB" b="1" dirty="0"/>
          </a:p>
          <a:p>
            <a:r>
              <a:rPr lang="en-GB" b="1" dirty="0"/>
              <a:t>Establish timelines for implementation </a:t>
            </a:r>
          </a:p>
          <a:p>
            <a:endParaRPr lang="en-GB" b="1" dirty="0"/>
          </a:p>
          <a:p>
            <a:r>
              <a:rPr lang="en-GB" b="1" dirty="0"/>
              <a:t>Document goals defined by landscape initiative </a:t>
            </a:r>
            <a:endParaRPr lang="en-US" dirty="0"/>
          </a:p>
        </p:txBody>
      </p:sp>
      <p:pic>
        <p:nvPicPr>
          <p:cNvPr id="11" name="Picture 10">
            <a:extLst>
              <a:ext uri="{FF2B5EF4-FFF2-40B4-BE49-F238E27FC236}">
                <a16:creationId xmlns:a16="http://schemas.microsoft.com/office/drawing/2014/main" id="{50E333A4-2CA1-C9EC-4C2A-4C0247500955}"/>
              </a:ext>
            </a:extLst>
          </p:cNvPr>
          <p:cNvPicPr>
            <a:picLocks noChangeAspect="1"/>
          </p:cNvPicPr>
          <p:nvPr/>
        </p:nvPicPr>
        <p:blipFill>
          <a:blip r:embed="rId3"/>
          <a:stretch>
            <a:fillRect/>
          </a:stretch>
        </p:blipFill>
        <p:spPr>
          <a:xfrm>
            <a:off x="5635468" y="313102"/>
            <a:ext cx="4897768" cy="3687884"/>
          </a:xfrm>
          <a:prstGeom prst="rect">
            <a:avLst/>
          </a:prstGeom>
        </p:spPr>
      </p:pic>
    </p:spTree>
    <p:extLst>
      <p:ext uri="{BB962C8B-B14F-4D97-AF65-F5344CB8AC3E}">
        <p14:creationId xmlns:p14="http://schemas.microsoft.com/office/powerpoint/2010/main" val="4200517171"/>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Marcador de posición de imagen 6" descr="Mapa&#10;&#10;Descripción generada automáticamente">
            <a:extLst>
              <a:ext uri="{FF2B5EF4-FFF2-40B4-BE49-F238E27FC236}">
                <a16:creationId xmlns:a16="http://schemas.microsoft.com/office/drawing/2014/main" id="{281D0243-2B07-F6C6-5C21-FEF0CDBF5C56}"/>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9129" r="29129"/>
          <a:stretch>
            <a:fillRect/>
          </a:stretch>
        </p:blipFill>
        <p:spPr/>
      </p:pic>
      <p:sp>
        <p:nvSpPr>
          <p:cNvPr id="3" name="Título 2">
            <a:extLst>
              <a:ext uri="{FF2B5EF4-FFF2-40B4-BE49-F238E27FC236}">
                <a16:creationId xmlns:a16="http://schemas.microsoft.com/office/drawing/2014/main" id="{8BD61318-C67E-31A2-37D4-DA2956A3A7DE}"/>
              </a:ext>
            </a:extLst>
          </p:cNvPr>
          <p:cNvSpPr>
            <a:spLocks noGrp="1"/>
          </p:cNvSpPr>
          <p:nvPr>
            <p:ph type="title"/>
          </p:nvPr>
        </p:nvSpPr>
        <p:spPr/>
        <p:txBody>
          <a:bodyPr/>
          <a:lstStyle/>
          <a:p>
            <a:r>
              <a:rPr lang="en-US"/>
              <a:t>Intended Learning Outcomes</a:t>
            </a:r>
          </a:p>
        </p:txBody>
      </p:sp>
      <p:sp>
        <p:nvSpPr>
          <p:cNvPr id="4" name="Marcador de contenido 3">
            <a:extLst>
              <a:ext uri="{FF2B5EF4-FFF2-40B4-BE49-F238E27FC236}">
                <a16:creationId xmlns:a16="http://schemas.microsoft.com/office/drawing/2014/main" id="{DD108EA9-F206-DFE1-EE6E-AAEEBFFE24D7}"/>
              </a:ext>
            </a:extLst>
          </p:cNvPr>
          <p:cNvSpPr>
            <a:spLocks noGrp="1"/>
          </p:cNvSpPr>
          <p:nvPr>
            <p:ph idx="1"/>
          </p:nvPr>
        </p:nvSpPr>
        <p:spPr>
          <a:xfrm>
            <a:off x="838200" y="2266408"/>
            <a:ext cx="5760720" cy="528163"/>
          </a:xfrm>
        </p:spPr>
        <p:txBody>
          <a:bodyPr/>
          <a:lstStyle/>
          <a:p>
            <a:r>
              <a:rPr lang="en-US" dirty="0"/>
              <a:t>After this webinar, participants are able to:</a:t>
            </a:r>
          </a:p>
        </p:txBody>
      </p:sp>
      <p:sp>
        <p:nvSpPr>
          <p:cNvPr id="5" name="Content Placeholder 2">
            <a:extLst>
              <a:ext uri="{FF2B5EF4-FFF2-40B4-BE49-F238E27FC236}">
                <a16:creationId xmlns:a16="http://schemas.microsoft.com/office/drawing/2014/main" id="{E87398A8-CF92-B19C-93AE-805B4A93A49B}"/>
              </a:ext>
            </a:extLst>
          </p:cNvPr>
          <p:cNvSpPr txBox="1">
            <a:spLocks/>
          </p:cNvSpPr>
          <p:nvPr/>
        </p:nvSpPr>
        <p:spPr>
          <a:xfrm>
            <a:off x="874752" y="2725853"/>
            <a:ext cx="5760719" cy="3108430"/>
          </a:xfrm>
          <a:prstGeom prst="rect">
            <a:avLst/>
          </a:prstGeom>
        </p:spPr>
        <p:txBody>
          <a:bodyPr vert="horz" lIns="91440" tIns="45720" rIns="91440" bIns="45720" rtlCol="0" anchor="t">
            <a:noAutofit/>
          </a:bodyPr>
          <a:lstStyle>
            <a:lvl1pPr marL="0" indent="0" algn="l" defTabSz="914354" rtl="0" eaLnBrk="1" latinLnBrk="0" hangingPunct="1">
              <a:lnSpc>
                <a:spcPts val="2200"/>
              </a:lnSpc>
              <a:spcBef>
                <a:spcPts val="0"/>
              </a:spcBef>
              <a:spcAft>
                <a:spcPts val="1000"/>
              </a:spcAft>
              <a:buSzPct val="80000"/>
              <a:buFont typeface="Arial" panose="020B0604020202020204" pitchFamily="34" charset="0"/>
              <a:buNone/>
              <a:defRPr sz="1800" kern="1200">
                <a:solidFill>
                  <a:schemeClr val="accent1"/>
                </a:solidFill>
                <a:latin typeface="+mn-lt"/>
                <a:ea typeface="+mn-ea"/>
                <a:cs typeface="+mn-cs"/>
              </a:defRPr>
            </a:lvl1pPr>
            <a:lvl2pPr marL="282561" indent="-282561" algn="l" defTabSz="914354" rtl="0" eaLnBrk="1" latinLnBrk="0" hangingPunct="1">
              <a:lnSpc>
                <a:spcPts val="2200"/>
              </a:lnSpc>
              <a:spcBef>
                <a:spcPts val="0"/>
              </a:spcBef>
              <a:spcAft>
                <a:spcPts val="1000"/>
              </a:spcAft>
              <a:buClr>
                <a:schemeClr val="tx2"/>
              </a:buClr>
              <a:buSzPct val="80000"/>
              <a:buFontTx/>
              <a:buBlip>
                <a:blip r:embed="rId4"/>
              </a:buBlip>
              <a:defRPr sz="1800" kern="1200">
                <a:solidFill>
                  <a:schemeClr val="tx1"/>
                </a:solidFill>
                <a:latin typeface="+mn-lt"/>
                <a:ea typeface="+mn-ea"/>
                <a:cs typeface="+mn-cs"/>
              </a:defRPr>
            </a:lvl2pPr>
            <a:lvl3pPr marL="685766" indent="-283450" algn="l" defTabSz="914354" rtl="0" eaLnBrk="1" latinLnBrk="0" hangingPunct="1">
              <a:lnSpc>
                <a:spcPts val="2200"/>
              </a:lnSpc>
              <a:spcBef>
                <a:spcPts val="0"/>
              </a:spcBef>
              <a:spcAft>
                <a:spcPts val="1000"/>
              </a:spcAft>
              <a:buClr>
                <a:schemeClr val="tx2"/>
              </a:buClr>
              <a:buFont typeface="Arial" panose="020B0604020202020204" pitchFamily="34" charset="0"/>
              <a:buChar char="–"/>
              <a:defRPr sz="1600" kern="1200">
                <a:solidFill>
                  <a:schemeClr val="tx1"/>
                </a:solidFill>
                <a:latin typeface="+mn-lt"/>
                <a:ea typeface="+mn-ea"/>
                <a:cs typeface="+mn-cs"/>
              </a:defRPr>
            </a:lvl3pPr>
            <a:lvl4pPr marL="1600120" indent="-283450" algn="l" defTabSz="914354" rtl="0" eaLnBrk="1" latinLnBrk="0" hangingPunct="1">
              <a:lnSpc>
                <a:spcPts val="2200"/>
              </a:lnSpc>
              <a:spcBef>
                <a:spcPts val="0"/>
              </a:spcBef>
              <a:spcAft>
                <a:spcPts val="1000"/>
              </a:spcAft>
              <a:buClr>
                <a:schemeClr val="tx2"/>
              </a:buClr>
              <a:buFont typeface="Arial" panose="020B0604020202020204" pitchFamily="34" charset="0"/>
              <a:buChar char="•"/>
              <a:defRPr sz="1200" kern="1200">
                <a:solidFill>
                  <a:schemeClr val="tx1"/>
                </a:solidFill>
                <a:latin typeface="+mn-lt"/>
                <a:ea typeface="+mn-ea"/>
                <a:cs typeface="+mn-cs"/>
              </a:defRPr>
            </a:lvl4pPr>
            <a:lvl5pPr marL="2057298" indent="-283450" algn="l" defTabSz="914354" rtl="0" eaLnBrk="1" latinLnBrk="0" hangingPunct="1">
              <a:lnSpc>
                <a:spcPts val="2200"/>
              </a:lnSpc>
              <a:spcBef>
                <a:spcPts val="0"/>
              </a:spcBef>
              <a:spcAft>
                <a:spcPts val="1000"/>
              </a:spcAft>
              <a:buClr>
                <a:schemeClr val="tx2"/>
              </a:buClr>
              <a:buFont typeface="Arial" panose="020B0604020202020204" pitchFamily="34" charset="0"/>
              <a:buChar char="•"/>
              <a:defRPr sz="12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3210" indent="-283210">
              <a:buBlip>
                <a:blip r:embed="rId4"/>
              </a:buBlip>
            </a:pPr>
            <a:r>
              <a:rPr lang="es-MX" dirty="0" err="1">
                <a:solidFill>
                  <a:schemeClr val="tx1"/>
                </a:solidFill>
                <a:cs typeface="Arial" panose="020B0604020202020204"/>
              </a:rPr>
              <a:t>Understand</a:t>
            </a:r>
            <a:r>
              <a:rPr lang="es-MX" dirty="0">
                <a:solidFill>
                  <a:schemeClr val="tx1"/>
                </a:solidFill>
                <a:cs typeface="Arial" panose="020B0604020202020204"/>
              </a:rPr>
              <a:t> </a:t>
            </a:r>
            <a:r>
              <a:rPr lang="es-MX" dirty="0" err="1">
                <a:solidFill>
                  <a:schemeClr val="tx1"/>
                </a:solidFill>
                <a:cs typeface="Arial" panose="020B0604020202020204"/>
              </a:rPr>
              <a:t>the</a:t>
            </a:r>
            <a:r>
              <a:rPr lang="es-MX" dirty="0">
                <a:solidFill>
                  <a:schemeClr val="tx1"/>
                </a:solidFill>
                <a:cs typeface="Arial" panose="020B0604020202020204"/>
              </a:rPr>
              <a:t> </a:t>
            </a:r>
            <a:r>
              <a:rPr lang="es-MX" dirty="0" err="1">
                <a:solidFill>
                  <a:schemeClr val="tx1"/>
                </a:solidFill>
                <a:cs typeface="Arial" panose="020B0604020202020204"/>
              </a:rPr>
              <a:t>enabling</a:t>
            </a:r>
            <a:r>
              <a:rPr lang="es-MX" dirty="0">
                <a:solidFill>
                  <a:schemeClr val="tx1"/>
                </a:solidFill>
                <a:cs typeface="Arial" panose="020B0604020202020204"/>
              </a:rPr>
              <a:t> </a:t>
            </a:r>
            <a:r>
              <a:rPr lang="es-MX" dirty="0" err="1">
                <a:solidFill>
                  <a:schemeClr val="tx1"/>
                </a:solidFill>
                <a:cs typeface="Arial" panose="020B0604020202020204"/>
              </a:rPr>
              <a:t>conditions</a:t>
            </a:r>
            <a:r>
              <a:rPr lang="es-MX" dirty="0">
                <a:solidFill>
                  <a:schemeClr val="tx1"/>
                </a:solidFill>
                <a:cs typeface="Arial" panose="020B0604020202020204"/>
              </a:rPr>
              <a:t> </a:t>
            </a:r>
            <a:r>
              <a:rPr lang="es-MX" dirty="0" err="1">
                <a:solidFill>
                  <a:schemeClr val="tx1"/>
                </a:solidFill>
                <a:cs typeface="Arial" panose="020B0604020202020204"/>
              </a:rPr>
              <a:t>needed</a:t>
            </a:r>
            <a:r>
              <a:rPr lang="es-MX" dirty="0">
                <a:solidFill>
                  <a:schemeClr val="tx1"/>
                </a:solidFill>
                <a:cs typeface="Arial" panose="020B0604020202020204"/>
              </a:rPr>
              <a:t> </a:t>
            </a:r>
            <a:r>
              <a:rPr lang="es-MX" dirty="0" err="1">
                <a:solidFill>
                  <a:schemeClr val="tx1"/>
                </a:solidFill>
                <a:cs typeface="Arial" panose="020B0604020202020204"/>
              </a:rPr>
              <a:t>for</a:t>
            </a:r>
            <a:r>
              <a:rPr lang="es-MX" dirty="0">
                <a:solidFill>
                  <a:schemeClr val="tx1"/>
                </a:solidFill>
                <a:cs typeface="Arial" panose="020B0604020202020204"/>
              </a:rPr>
              <a:t> </a:t>
            </a:r>
            <a:r>
              <a:rPr lang="es-MX" dirty="0" err="1">
                <a:solidFill>
                  <a:schemeClr val="tx1"/>
                </a:solidFill>
                <a:cs typeface="Arial" panose="020B0604020202020204"/>
              </a:rPr>
              <a:t>participatory</a:t>
            </a:r>
            <a:r>
              <a:rPr lang="es-MX" dirty="0">
                <a:solidFill>
                  <a:schemeClr val="tx1"/>
                </a:solidFill>
                <a:cs typeface="Arial" panose="020B0604020202020204"/>
              </a:rPr>
              <a:t>, </a:t>
            </a:r>
            <a:r>
              <a:rPr lang="es-MX" dirty="0" err="1">
                <a:solidFill>
                  <a:schemeClr val="tx1"/>
                </a:solidFill>
                <a:cs typeface="Arial" panose="020B0604020202020204"/>
              </a:rPr>
              <a:t>landscape-scale</a:t>
            </a:r>
            <a:r>
              <a:rPr lang="es-MX" dirty="0">
                <a:solidFill>
                  <a:schemeClr val="tx1"/>
                </a:solidFill>
                <a:cs typeface="Arial" panose="020B0604020202020204"/>
              </a:rPr>
              <a:t> </a:t>
            </a:r>
            <a:r>
              <a:rPr lang="es-MX" dirty="0" err="1">
                <a:solidFill>
                  <a:schemeClr val="tx1"/>
                </a:solidFill>
                <a:cs typeface="Arial" panose="020B0604020202020204"/>
              </a:rPr>
              <a:t>monitoring</a:t>
            </a:r>
            <a:r>
              <a:rPr lang="es-MX" dirty="0">
                <a:solidFill>
                  <a:schemeClr val="tx1"/>
                </a:solidFill>
                <a:cs typeface="Arial" panose="020B0604020202020204"/>
              </a:rPr>
              <a:t> </a:t>
            </a:r>
          </a:p>
          <a:p>
            <a:pPr marL="283210" indent="-283210">
              <a:buBlip>
                <a:blip r:embed="rId4"/>
              </a:buBlip>
            </a:pPr>
            <a:r>
              <a:rPr lang="es-MX" dirty="0" err="1">
                <a:solidFill>
                  <a:schemeClr val="tx1"/>
                </a:solidFill>
                <a:cs typeface="Arial" panose="020B0604020202020204"/>
              </a:rPr>
              <a:t>Understand</a:t>
            </a:r>
            <a:r>
              <a:rPr lang="es-MX" dirty="0">
                <a:solidFill>
                  <a:schemeClr val="tx1"/>
                </a:solidFill>
                <a:cs typeface="Arial" panose="020B0604020202020204"/>
              </a:rPr>
              <a:t> </a:t>
            </a:r>
            <a:r>
              <a:rPr lang="es-MX" dirty="0" err="1">
                <a:solidFill>
                  <a:schemeClr val="tx1"/>
                </a:solidFill>
                <a:cs typeface="Arial" panose="020B0604020202020204"/>
              </a:rPr>
              <a:t>the</a:t>
            </a:r>
            <a:r>
              <a:rPr lang="es-MX" dirty="0">
                <a:solidFill>
                  <a:schemeClr val="tx1"/>
                </a:solidFill>
                <a:cs typeface="Arial" panose="020B0604020202020204"/>
              </a:rPr>
              <a:t> </a:t>
            </a:r>
            <a:r>
              <a:rPr lang="es-MX" dirty="0" err="1">
                <a:solidFill>
                  <a:schemeClr val="tx1"/>
                </a:solidFill>
                <a:cs typeface="Arial" panose="020B0604020202020204"/>
              </a:rPr>
              <a:t>core</a:t>
            </a:r>
            <a:r>
              <a:rPr lang="es-MX" dirty="0">
                <a:solidFill>
                  <a:schemeClr val="tx1"/>
                </a:solidFill>
                <a:cs typeface="Arial" panose="020B0604020202020204"/>
              </a:rPr>
              <a:t> </a:t>
            </a:r>
            <a:r>
              <a:rPr lang="es-MX" dirty="0" err="1">
                <a:solidFill>
                  <a:schemeClr val="tx1"/>
                </a:solidFill>
                <a:cs typeface="Arial" panose="020B0604020202020204"/>
              </a:rPr>
              <a:t>criteria</a:t>
            </a:r>
            <a:r>
              <a:rPr lang="es-MX" dirty="0">
                <a:solidFill>
                  <a:schemeClr val="tx1"/>
                </a:solidFill>
                <a:cs typeface="Arial" panose="020B0604020202020204"/>
              </a:rPr>
              <a:t> </a:t>
            </a:r>
            <a:r>
              <a:rPr lang="es-MX" dirty="0" err="1">
                <a:solidFill>
                  <a:schemeClr val="tx1"/>
                </a:solidFill>
                <a:cs typeface="Arial" panose="020B0604020202020204"/>
              </a:rPr>
              <a:t>for</a:t>
            </a:r>
            <a:r>
              <a:rPr lang="es-MX" dirty="0">
                <a:solidFill>
                  <a:schemeClr val="tx1"/>
                </a:solidFill>
                <a:cs typeface="Arial" panose="020B0604020202020204"/>
              </a:rPr>
              <a:t> </a:t>
            </a:r>
            <a:r>
              <a:rPr lang="es-MX" dirty="0" err="1">
                <a:solidFill>
                  <a:schemeClr val="tx1"/>
                </a:solidFill>
                <a:cs typeface="Arial" panose="020B0604020202020204"/>
              </a:rPr>
              <a:t>mature</a:t>
            </a:r>
            <a:r>
              <a:rPr lang="es-MX" dirty="0">
                <a:solidFill>
                  <a:schemeClr val="tx1"/>
                </a:solidFill>
                <a:cs typeface="Arial" panose="020B0604020202020204"/>
              </a:rPr>
              <a:t> </a:t>
            </a:r>
            <a:r>
              <a:rPr lang="es-MX" dirty="0" err="1">
                <a:solidFill>
                  <a:schemeClr val="tx1"/>
                </a:solidFill>
                <a:cs typeface="Arial" panose="020B0604020202020204"/>
              </a:rPr>
              <a:t>landscape</a:t>
            </a:r>
            <a:r>
              <a:rPr lang="es-MX" dirty="0">
                <a:solidFill>
                  <a:schemeClr val="tx1"/>
                </a:solidFill>
                <a:cs typeface="Arial" panose="020B0604020202020204"/>
              </a:rPr>
              <a:t> </a:t>
            </a:r>
            <a:r>
              <a:rPr lang="es-MX" dirty="0" err="1">
                <a:solidFill>
                  <a:schemeClr val="tx1"/>
                </a:solidFill>
                <a:cs typeface="Arial" panose="020B0604020202020204"/>
              </a:rPr>
              <a:t>initiatives</a:t>
            </a:r>
            <a:r>
              <a:rPr lang="es-MX" dirty="0">
                <a:solidFill>
                  <a:schemeClr val="tx1"/>
                </a:solidFill>
                <a:cs typeface="Arial" panose="020B0604020202020204"/>
              </a:rPr>
              <a:t> </a:t>
            </a:r>
          </a:p>
          <a:p>
            <a:pPr marL="283210" indent="-283210">
              <a:buBlip>
                <a:blip r:embed="rId4"/>
              </a:buBlip>
            </a:pPr>
            <a:r>
              <a:rPr lang="es-MX" dirty="0" err="1">
                <a:solidFill>
                  <a:schemeClr val="tx1"/>
                </a:solidFill>
                <a:cs typeface="Arial" panose="020B0604020202020204"/>
              </a:rPr>
              <a:t>Understand</a:t>
            </a:r>
            <a:r>
              <a:rPr lang="es-MX" dirty="0">
                <a:solidFill>
                  <a:schemeClr val="tx1"/>
                </a:solidFill>
                <a:cs typeface="Arial" panose="020B0604020202020204"/>
              </a:rPr>
              <a:t> </a:t>
            </a:r>
            <a:r>
              <a:rPr lang="es-MX" dirty="0" err="1">
                <a:solidFill>
                  <a:schemeClr val="tx1"/>
                </a:solidFill>
                <a:cs typeface="Arial" panose="020B0604020202020204"/>
              </a:rPr>
              <a:t>how</a:t>
            </a:r>
            <a:r>
              <a:rPr lang="es-MX" dirty="0">
                <a:solidFill>
                  <a:schemeClr val="tx1"/>
                </a:solidFill>
                <a:cs typeface="Arial" panose="020B0604020202020204"/>
              </a:rPr>
              <a:t> </a:t>
            </a:r>
            <a:r>
              <a:rPr lang="es-MX" dirty="0" err="1">
                <a:solidFill>
                  <a:schemeClr val="tx1"/>
                </a:solidFill>
                <a:cs typeface="Arial" panose="020B0604020202020204"/>
              </a:rPr>
              <a:t>landscape</a:t>
            </a:r>
            <a:r>
              <a:rPr lang="es-MX" dirty="0">
                <a:solidFill>
                  <a:schemeClr val="tx1"/>
                </a:solidFill>
                <a:cs typeface="Arial" panose="020B0604020202020204"/>
              </a:rPr>
              <a:t> </a:t>
            </a:r>
            <a:r>
              <a:rPr lang="es-MX" dirty="0" err="1">
                <a:solidFill>
                  <a:schemeClr val="tx1"/>
                </a:solidFill>
                <a:cs typeface="Arial" panose="020B0604020202020204"/>
              </a:rPr>
              <a:t>profiling</a:t>
            </a:r>
            <a:r>
              <a:rPr lang="es-MX" dirty="0">
                <a:solidFill>
                  <a:schemeClr val="tx1"/>
                </a:solidFill>
                <a:cs typeface="Arial" panose="020B0604020202020204"/>
              </a:rPr>
              <a:t> can be </a:t>
            </a:r>
            <a:r>
              <a:rPr lang="es-MX" dirty="0" err="1">
                <a:solidFill>
                  <a:schemeClr val="tx1"/>
                </a:solidFill>
                <a:cs typeface="Arial" panose="020B0604020202020204"/>
              </a:rPr>
              <a:t>useful</a:t>
            </a:r>
            <a:r>
              <a:rPr lang="es-MX" dirty="0">
                <a:solidFill>
                  <a:schemeClr val="tx1"/>
                </a:solidFill>
                <a:cs typeface="Arial" panose="020B0604020202020204"/>
              </a:rPr>
              <a:t>  (and </a:t>
            </a:r>
            <a:r>
              <a:rPr lang="es-MX" dirty="0" err="1">
                <a:solidFill>
                  <a:schemeClr val="tx1"/>
                </a:solidFill>
                <a:cs typeface="Arial" panose="020B0604020202020204"/>
              </a:rPr>
              <a:t>how</a:t>
            </a:r>
            <a:r>
              <a:rPr lang="es-MX" dirty="0">
                <a:solidFill>
                  <a:schemeClr val="tx1"/>
                </a:solidFill>
                <a:cs typeface="Arial" panose="020B0604020202020204"/>
              </a:rPr>
              <a:t> </a:t>
            </a:r>
            <a:r>
              <a:rPr lang="es-MX" dirty="0" err="1">
                <a:solidFill>
                  <a:schemeClr val="tx1"/>
                </a:solidFill>
                <a:cs typeface="Arial" panose="020B0604020202020204"/>
              </a:rPr>
              <a:t>to</a:t>
            </a:r>
            <a:r>
              <a:rPr lang="es-MX" dirty="0">
                <a:solidFill>
                  <a:schemeClr val="tx1"/>
                </a:solidFill>
                <a:cs typeface="Arial" panose="020B0604020202020204"/>
              </a:rPr>
              <a:t> </a:t>
            </a:r>
            <a:r>
              <a:rPr lang="es-MX" dirty="0" err="1">
                <a:solidFill>
                  <a:schemeClr val="tx1"/>
                </a:solidFill>
                <a:cs typeface="Arial" panose="020B0604020202020204"/>
              </a:rPr>
              <a:t>create</a:t>
            </a:r>
            <a:r>
              <a:rPr lang="es-MX" dirty="0">
                <a:solidFill>
                  <a:schemeClr val="tx1"/>
                </a:solidFill>
                <a:cs typeface="Arial" panose="020B0604020202020204"/>
              </a:rPr>
              <a:t> a </a:t>
            </a:r>
            <a:r>
              <a:rPr lang="es-MX" dirty="0" err="1">
                <a:solidFill>
                  <a:schemeClr val="tx1"/>
                </a:solidFill>
                <a:cs typeface="Arial" panose="020B0604020202020204"/>
              </a:rPr>
              <a:t>LandScale</a:t>
            </a:r>
            <a:r>
              <a:rPr lang="es-MX" dirty="0">
                <a:solidFill>
                  <a:schemeClr val="tx1"/>
                </a:solidFill>
                <a:cs typeface="Arial" panose="020B0604020202020204"/>
              </a:rPr>
              <a:t> </a:t>
            </a:r>
            <a:r>
              <a:rPr lang="es-MX" dirty="0" err="1">
                <a:solidFill>
                  <a:schemeClr val="tx1"/>
                </a:solidFill>
                <a:cs typeface="Arial" panose="020B0604020202020204"/>
              </a:rPr>
              <a:t>profile</a:t>
            </a:r>
            <a:r>
              <a:rPr lang="es-MX" dirty="0">
                <a:solidFill>
                  <a:schemeClr val="tx1"/>
                </a:solidFill>
                <a:cs typeface="Arial" panose="020B0604020202020204"/>
              </a:rPr>
              <a:t>)</a:t>
            </a:r>
          </a:p>
          <a:p>
            <a:pPr marL="283210" indent="-283210">
              <a:buBlip>
                <a:blip r:embed="rId4"/>
              </a:buBlip>
            </a:pPr>
            <a:r>
              <a:rPr lang="es-MX" dirty="0" err="1">
                <a:solidFill>
                  <a:schemeClr val="tx1"/>
                </a:solidFill>
                <a:cs typeface="Arial" panose="020B0604020202020204"/>
              </a:rPr>
              <a:t>Identify</a:t>
            </a:r>
            <a:r>
              <a:rPr lang="es-MX" dirty="0">
                <a:solidFill>
                  <a:schemeClr val="tx1"/>
                </a:solidFill>
                <a:cs typeface="Arial" panose="020B0604020202020204"/>
              </a:rPr>
              <a:t> tangible </a:t>
            </a:r>
            <a:r>
              <a:rPr lang="es-MX" dirty="0" err="1">
                <a:solidFill>
                  <a:schemeClr val="tx1"/>
                </a:solidFill>
                <a:cs typeface="Arial" panose="020B0604020202020204"/>
              </a:rPr>
              <a:t>actions</a:t>
            </a:r>
            <a:r>
              <a:rPr lang="es-MX" dirty="0">
                <a:solidFill>
                  <a:schemeClr val="tx1"/>
                </a:solidFill>
                <a:cs typeface="Arial" panose="020B0604020202020204"/>
              </a:rPr>
              <a:t> </a:t>
            </a:r>
            <a:r>
              <a:rPr lang="es-MX" dirty="0" err="1">
                <a:solidFill>
                  <a:schemeClr val="tx1"/>
                </a:solidFill>
                <a:cs typeface="Arial" panose="020B0604020202020204"/>
              </a:rPr>
              <a:t>to</a:t>
            </a:r>
            <a:r>
              <a:rPr lang="es-MX" dirty="0">
                <a:solidFill>
                  <a:schemeClr val="tx1"/>
                </a:solidFill>
                <a:cs typeface="Arial" panose="020B0604020202020204"/>
              </a:rPr>
              <a:t> </a:t>
            </a:r>
            <a:r>
              <a:rPr lang="es-MX" dirty="0" err="1">
                <a:solidFill>
                  <a:schemeClr val="tx1"/>
                </a:solidFill>
                <a:cs typeface="Arial" panose="020B0604020202020204"/>
              </a:rPr>
              <a:t>progress</a:t>
            </a:r>
            <a:r>
              <a:rPr lang="es-MX" dirty="0">
                <a:solidFill>
                  <a:schemeClr val="tx1"/>
                </a:solidFill>
                <a:cs typeface="Arial" panose="020B0604020202020204"/>
              </a:rPr>
              <a:t> </a:t>
            </a:r>
            <a:r>
              <a:rPr lang="es-MX" dirty="0" err="1">
                <a:solidFill>
                  <a:schemeClr val="tx1"/>
                </a:solidFill>
                <a:cs typeface="Arial" panose="020B0604020202020204"/>
              </a:rPr>
              <a:t>towards</a:t>
            </a:r>
            <a:r>
              <a:rPr lang="es-MX" dirty="0">
                <a:solidFill>
                  <a:schemeClr val="tx1"/>
                </a:solidFill>
                <a:cs typeface="Arial" panose="020B0604020202020204"/>
              </a:rPr>
              <a:t> </a:t>
            </a:r>
            <a:r>
              <a:rPr lang="es-MX" dirty="0" err="1">
                <a:solidFill>
                  <a:schemeClr val="tx1"/>
                </a:solidFill>
                <a:cs typeface="Arial" panose="020B0604020202020204"/>
              </a:rPr>
              <a:t>conducting</a:t>
            </a:r>
            <a:r>
              <a:rPr lang="es-MX" dirty="0">
                <a:solidFill>
                  <a:schemeClr val="tx1"/>
                </a:solidFill>
                <a:cs typeface="Arial" panose="020B0604020202020204"/>
              </a:rPr>
              <a:t> </a:t>
            </a:r>
            <a:r>
              <a:rPr lang="es-MX" dirty="0" err="1">
                <a:solidFill>
                  <a:schemeClr val="tx1"/>
                </a:solidFill>
                <a:cs typeface="Arial" panose="020B0604020202020204"/>
              </a:rPr>
              <a:t>holistic</a:t>
            </a:r>
            <a:r>
              <a:rPr lang="es-MX" dirty="0">
                <a:solidFill>
                  <a:schemeClr val="tx1"/>
                </a:solidFill>
                <a:cs typeface="Arial" panose="020B0604020202020204"/>
              </a:rPr>
              <a:t> </a:t>
            </a:r>
            <a:r>
              <a:rPr lang="es-MX" dirty="0" err="1">
                <a:solidFill>
                  <a:schemeClr val="tx1"/>
                </a:solidFill>
                <a:cs typeface="Arial" panose="020B0604020202020204"/>
              </a:rPr>
              <a:t>landscape</a:t>
            </a:r>
            <a:r>
              <a:rPr lang="es-MX" dirty="0">
                <a:solidFill>
                  <a:schemeClr val="tx1"/>
                </a:solidFill>
                <a:cs typeface="Arial" panose="020B0604020202020204"/>
              </a:rPr>
              <a:t> </a:t>
            </a:r>
            <a:r>
              <a:rPr lang="es-MX" dirty="0" err="1">
                <a:solidFill>
                  <a:schemeClr val="tx1"/>
                </a:solidFill>
                <a:cs typeface="Arial" panose="020B0604020202020204"/>
              </a:rPr>
              <a:t>monitoring</a:t>
            </a:r>
            <a:r>
              <a:rPr lang="es-MX" dirty="0">
                <a:solidFill>
                  <a:schemeClr val="tx1"/>
                </a:solidFill>
                <a:cs typeface="Arial" panose="020B0604020202020204"/>
              </a:rPr>
              <a:t> </a:t>
            </a:r>
          </a:p>
          <a:p>
            <a:pPr marL="283210" indent="-283210">
              <a:buBlip>
                <a:blip r:embed="rId4"/>
              </a:buBlip>
            </a:pPr>
            <a:endParaRPr lang="es-MX" dirty="0">
              <a:solidFill>
                <a:schemeClr val="tx1"/>
              </a:solidFill>
              <a:cs typeface="Arial" panose="020B0604020202020204"/>
            </a:endParaRPr>
          </a:p>
        </p:txBody>
      </p:sp>
    </p:spTree>
    <p:extLst>
      <p:ext uri="{BB962C8B-B14F-4D97-AF65-F5344CB8AC3E}">
        <p14:creationId xmlns:p14="http://schemas.microsoft.com/office/powerpoint/2010/main" val="2296476734"/>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E717F41-214B-AD93-3E88-7D1DC4582F64}"/>
              </a:ext>
            </a:extLst>
          </p:cNvPr>
          <p:cNvSpPr txBox="1">
            <a:spLocks/>
          </p:cNvSpPr>
          <p:nvPr/>
        </p:nvSpPr>
        <p:spPr>
          <a:xfrm>
            <a:off x="838199" y="1242644"/>
            <a:ext cx="9741195" cy="914400"/>
          </a:xfrm>
          <a:prstGeom prst="rect">
            <a:avLst/>
          </a:prstGeom>
        </p:spPr>
        <p:txBody>
          <a:bodyPr/>
          <a:lstStyle>
            <a:lvl1pPr algn="l" defTabSz="914354" rtl="0" eaLnBrk="1" latinLnBrk="0" hangingPunct="1">
              <a:lnSpc>
                <a:spcPts val="3200"/>
              </a:lnSpc>
              <a:spcBef>
                <a:spcPct val="0"/>
              </a:spcBef>
              <a:buNone/>
              <a:defRPr sz="2800" b="1" kern="1200">
                <a:solidFill>
                  <a:schemeClr val="tx1"/>
                </a:solidFill>
                <a:latin typeface="+mj-lt"/>
                <a:ea typeface="+mj-ea"/>
                <a:cs typeface="+mj-cs"/>
              </a:defRPr>
            </a:lvl1pPr>
          </a:lstStyle>
          <a:p>
            <a:r>
              <a:rPr lang="en-GB" dirty="0"/>
              <a:t>Actions – Claims pilot </a:t>
            </a:r>
          </a:p>
          <a:p>
            <a:endParaRPr lang="en-US" dirty="0"/>
          </a:p>
        </p:txBody>
      </p:sp>
      <p:pic>
        <p:nvPicPr>
          <p:cNvPr id="8" name="Picture 7">
            <a:extLst>
              <a:ext uri="{FF2B5EF4-FFF2-40B4-BE49-F238E27FC236}">
                <a16:creationId xmlns:a16="http://schemas.microsoft.com/office/drawing/2014/main" id="{454AE452-C2CD-B1D2-7D3D-BCD0DEF1E12F}"/>
              </a:ext>
            </a:extLst>
          </p:cNvPr>
          <p:cNvPicPr>
            <a:picLocks noChangeAspect="1"/>
          </p:cNvPicPr>
          <p:nvPr/>
        </p:nvPicPr>
        <p:blipFill>
          <a:blip r:embed="rId2"/>
          <a:stretch>
            <a:fillRect/>
          </a:stretch>
        </p:blipFill>
        <p:spPr>
          <a:xfrm>
            <a:off x="5978222" y="618166"/>
            <a:ext cx="4728764" cy="5302547"/>
          </a:xfrm>
          <a:prstGeom prst="rect">
            <a:avLst/>
          </a:prstGeom>
        </p:spPr>
      </p:pic>
      <p:sp>
        <p:nvSpPr>
          <p:cNvPr id="3" name="TextBox 2">
            <a:extLst>
              <a:ext uri="{FF2B5EF4-FFF2-40B4-BE49-F238E27FC236}">
                <a16:creationId xmlns:a16="http://schemas.microsoft.com/office/drawing/2014/main" id="{9AD513C9-BAF0-907F-0C4C-4919EC76D919}"/>
              </a:ext>
            </a:extLst>
          </p:cNvPr>
          <p:cNvSpPr txBox="1"/>
          <p:nvPr/>
        </p:nvSpPr>
        <p:spPr>
          <a:xfrm>
            <a:off x="593929" y="2049503"/>
            <a:ext cx="4860573" cy="2031325"/>
          </a:xfrm>
          <a:prstGeom prst="rect">
            <a:avLst/>
          </a:prstGeom>
          <a:noFill/>
        </p:spPr>
        <p:txBody>
          <a:bodyPr wrap="square" rtlCol="0">
            <a:spAutoFit/>
          </a:bodyPr>
          <a:lstStyle/>
          <a:p>
            <a:r>
              <a:rPr lang="en-GB" b="1" dirty="0" err="1"/>
              <a:t>LandScale</a:t>
            </a:r>
            <a:r>
              <a:rPr lang="en-GB" b="1" dirty="0"/>
              <a:t> piloted contribution claims for investment into landscapes </a:t>
            </a:r>
          </a:p>
          <a:p>
            <a:endParaRPr lang="en-GB" b="1" dirty="0"/>
          </a:p>
          <a:p>
            <a:r>
              <a:rPr lang="en-GB" b="1" dirty="0"/>
              <a:t>Landscape Actions tab provides a space to showcase validation investment claims </a:t>
            </a:r>
          </a:p>
          <a:p>
            <a:endParaRPr lang="en-GB" b="1" dirty="0"/>
          </a:p>
          <a:p>
            <a:r>
              <a:rPr lang="en-GB" b="1" dirty="0"/>
              <a:t>Currently working on impact claims  </a:t>
            </a:r>
            <a:endParaRPr lang="en-US" dirty="0"/>
          </a:p>
        </p:txBody>
      </p:sp>
    </p:spTree>
    <p:extLst>
      <p:ext uri="{BB962C8B-B14F-4D97-AF65-F5344CB8AC3E}">
        <p14:creationId xmlns:p14="http://schemas.microsoft.com/office/powerpoint/2010/main" val="1412587469"/>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AF0B39-C89A-1266-C7D7-BE47E82AC80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4AD5CFD-819F-8940-8FF2-F4A074E57C65}"/>
              </a:ext>
            </a:extLst>
          </p:cNvPr>
          <p:cNvPicPr>
            <a:picLocks noChangeAspect="1"/>
          </p:cNvPicPr>
          <p:nvPr/>
        </p:nvPicPr>
        <p:blipFill>
          <a:blip r:embed="rId3"/>
          <a:stretch>
            <a:fillRect/>
          </a:stretch>
        </p:blipFill>
        <p:spPr>
          <a:xfrm>
            <a:off x="-120225" y="95692"/>
            <a:ext cx="12432449" cy="6459279"/>
          </a:xfrm>
          <a:prstGeom prst="rect">
            <a:avLst/>
          </a:prstGeom>
        </p:spPr>
      </p:pic>
    </p:spTree>
    <p:extLst>
      <p:ext uri="{BB962C8B-B14F-4D97-AF65-F5344CB8AC3E}">
        <p14:creationId xmlns:p14="http://schemas.microsoft.com/office/powerpoint/2010/main" val="3812087866"/>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extLst>
    <p:ext uri="{6950BFC3-D8DA-4A85-94F7-54DA5524770B}">
      <p188:commentRel xmlns:p188="http://schemas.microsoft.com/office/powerpoint/2018/8/main" r:id="rId2"/>
    </p:ext>
  </p:extLs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5C6488-365C-DC15-1133-744D21E59277}"/>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8A3802A0-CAE0-2F6E-8BF8-121C3635C50B}"/>
              </a:ext>
            </a:extLst>
          </p:cNvPr>
          <p:cNvSpPr txBox="1">
            <a:spLocks/>
          </p:cNvSpPr>
          <p:nvPr/>
        </p:nvSpPr>
        <p:spPr>
          <a:xfrm>
            <a:off x="838200" y="1242644"/>
            <a:ext cx="8658340" cy="914400"/>
          </a:xfrm>
          <a:prstGeom prst="rect">
            <a:avLst/>
          </a:prstGeom>
        </p:spPr>
        <p:txBody>
          <a:bodyPr/>
          <a:lstStyle>
            <a:lvl1pPr algn="l" defTabSz="914354" rtl="0" eaLnBrk="1" latinLnBrk="0" hangingPunct="1">
              <a:lnSpc>
                <a:spcPts val="3200"/>
              </a:lnSpc>
              <a:spcBef>
                <a:spcPct val="0"/>
              </a:spcBef>
              <a:buNone/>
              <a:defRPr sz="2800" b="1" kern="1200">
                <a:solidFill>
                  <a:schemeClr val="tx1"/>
                </a:solidFill>
                <a:latin typeface="+mj-lt"/>
                <a:ea typeface="+mj-ea"/>
                <a:cs typeface="+mj-cs"/>
              </a:defRPr>
            </a:lvl1pPr>
          </a:lstStyle>
          <a:p>
            <a:r>
              <a:rPr lang="en-GB" dirty="0"/>
              <a:t>What’s next? </a:t>
            </a:r>
          </a:p>
          <a:p>
            <a:endParaRPr lang="en-US" dirty="0"/>
          </a:p>
        </p:txBody>
      </p:sp>
      <p:graphicFrame>
        <p:nvGraphicFramePr>
          <p:cNvPr id="4" name="Diagram 3">
            <a:extLst>
              <a:ext uri="{FF2B5EF4-FFF2-40B4-BE49-F238E27FC236}">
                <a16:creationId xmlns:a16="http://schemas.microsoft.com/office/drawing/2014/main" id="{032B240B-1935-A5B1-A99E-C72F2BFD0A73}"/>
              </a:ext>
            </a:extLst>
          </p:cNvPr>
          <p:cNvGraphicFramePr/>
          <p:nvPr>
            <p:extLst>
              <p:ext uri="{D42A27DB-BD31-4B8C-83A1-F6EECF244321}">
                <p14:modId xmlns:p14="http://schemas.microsoft.com/office/powerpoint/2010/main" val="1668315487"/>
              </p:ext>
            </p:extLst>
          </p:nvPr>
        </p:nvGraphicFramePr>
        <p:xfrm>
          <a:off x="1057650" y="1699844"/>
          <a:ext cx="8945886" cy="46112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19615269"/>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149F92-C70D-7F83-7346-2EF3387230CA}"/>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C3F95D6-77CD-4366-85AF-3C9A14CFB24C}"/>
              </a:ext>
            </a:extLst>
          </p:cNvPr>
          <p:cNvSpPr>
            <a:spLocks noGrp="1"/>
          </p:cNvSpPr>
          <p:nvPr>
            <p:ph sz="half" idx="1"/>
          </p:nvPr>
        </p:nvSpPr>
        <p:spPr>
          <a:xfrm>
            <a:off x="838200" y="2522804"/>
            <a:ext cx="9028176" cy="3499676"/>
          </a:xfrm>
        </p:spPr>
        <p:txBody>
          <a:bodyPr/>
          <a:lstStyle/>
          <a:p>
            <a:endParaRPr lang="en-GB" dirty="0"/>
          </a:p>
          <a:p>
            <a:r>
              <a:rPr lang="en-GB" dirty="0"/>
              <a:t>Creating a </a:t>
            </a:r>
            <a:r>
              <a:rPr lang="en-GB" dirty="0" err="1"/>
              <a:t>LandScale</a:t>
            </a:r>
            <a:r>
              <a:rPr lang="en-GB" dirty="0"/>
              <a:t> profile is the </a:t>
            </a:r>
            <a:r>
              <a:rPr lang="en-GB" b="1" dirty="0"/>
              <a:t>first step</a:t>
            </a:r>
            <a:r>
              <a:rPr lang="en-GB" dirty="0"/>
              <a:t> in establishing your landscape initiative on the platform</a:t>
            </a:r>
          </a:p>
          <a:p>
            <a:r>
              <a:rPr lang="en-GB" dirty="0"/>
              <a:t>Your profile serves as a central hub </a:t>
            </a:r>
            <a:r>
              <a:rPr lang="en-GB" b="1" dirty="0"/>
              <a:t>to showcase your initiative’s work</a:t>
            </a:r>
            <a:r>
              <a:rPr lang="en-GB" dirty="0"/>
              <a:t>, providing visibility to key stakeholders, funders, and partners.</a:t>
            </a:r>
          </a:p>
          <a:p>
            <a:r>
              <a:rPr lang="en-GB" dirty="0"/>
              <a:t>Once your profile is set up, you can expand it by evaluating your landscape initiative maturity or conducting a </a:t>
            </a:r>
            <a:r>
              <a:rPr lang="en-GB" dirty="0" err="1"/>
              <a:t>LandScale</a:t>
            </a:r>
            <a:r>
              <a:rPr lang="en-GB" dirty="0"/>
              <a:t> assessment, allowing you to showcase deeper insights into your sustainability efforts.</a:t>
            </a:r>
          </a:p>
          <a:p>
            <a:endParaRPr lang="en-GB" dirty="0"/>
          </a:p>
          <a:p>
            <a:endParaRPr lang="en-GB" dirty="0"/>
          </a:p>
          <a:p>
            <a:endParaRPr lang="en-US" dirty="0"/>
          </a:p>
        </p:txBody>
      </p:sp>
      <p:sp>
        <p:nvSpPr>
          <p:cNvPr id="3" name="Title 2">
            <a:extLst>
              <a:ext uri="{FF2B5EF4-FFF2-40B4-BE49-F238E27FC236}">
                <a16:creationId xmlns:a16="http://schemas.microsoft.com/office/drawing/2014/main" id="{D36518AE-FC29-E5C4-946A-F2D223E86CF0}"/>
              </a:ext>
            </a:extLst>
          </p:cNvPr>
          <p:cNvSpPr>
            <a:spLocks noGrp="1"/>
          </p:cNvSpPr>
          <p:nvPr>
            <p:ph type="title"/>
          </p:nvPr>
        </p:nvSpPr>
        <p:spPr/>
        <p:txBody>
          <a:bodyPr/>
          <a:lstStyle/>
          <a:p>
            <a:r>
              <a:rPr lang="en-GB" dirty="0"/>
              <a:t>Building a </a:t>
            </a:r>
            <a:r>
              <a:rPr lang="en-GB" dirty="0" err="1"/>
              <a:t>LandScale</a:t>
            </a:r>
            <a:r>
              <a:rPr lang="en-GB" dirty="0"/>
              <a:t> profile </a:t>
            </a:r>
            <a:r>
              <a:rPr lang="en-GB" sz="2000" dirty="0"/>
              <a:t>Take home messages </a:t>
            </a:r>
            <a:endParaRPr lang="en-US" dirty="0"/>
          </a:p>
        </p:txBody>
      </p:sp>
      <p:sp>
        <p:nvSpPr>
          <p:cNvPr id="8" name="Oval 7">
            <a:extLst>
              <a:ext uri="{FF2B5EF4-FFF2-40B4-BE49-F238E27FC236}">
                <a16:creationId xmlns:a16="http://schemas.microsoft.com/office/drawing/2014/main" id="{EE7064CC-14B2-D3C5-F83A-90484FB1C777}"/>
              </a:ext>
            </a:extLst>
          </p:cNvPr>
          <p:cNvSpPr/>
          <p:nvPr/>
        </p:nvSpPr>
        <p:spPr>
          <a:xfrm>
            <a:off x="7607808" y="502920"/>
            <a:ext cx="2340864" cy="224942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It’s free to create a </a:t>
            </a:r>
            <a:r>
              <a:rPr lang="en-GB" dirty="0" err="1"/>
              <a:t>LandScale</a:t>
            </a:r>
            <a:r>
              <a:rPr lang="en-GB" dirty="0"/>
              <a:t> profile for your landscape </a:t>
            </a:r>
            <a:endParaRPr lang="en-US" dirty="0"/>
          </a:p>
        </p:txBody>
      </p:sp>
    </p:spTree>
    <p:extLst>
      <p:ext uri="{BB962C8B-B14F-4D97-AF65-F5344CB8AC3E}">
        <p14:creationId xmlns:p14="http://schemas.microsoft.com/office/powerpoint/2010/main" val="3269001312"/>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Marcador de posición de imagen 5" descr="Imagen que contiene pasto, tren, campo, pista&#10;&#10;Descripción generada automáticamente">
            <a:extLst>
              <a:ext uri="{FF2B5EF4-FFF2-40B4-BE49-F238E27FC236}">
                <a16:creationId xmlns:a16="http://schemas.microsoft.com/office/drawing/2014/main" id="{45F1873D-59E5-35DD-F617-889C180EFE00}"/>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7780" b="7780"/>
          <a:stretch>
            <a:fillRect/>
          </a:stretch>
        </p:blipFill>
        <p:spPr>
          <a:xfrm>
            <a:off x="0" y="0"/>
            <a:ext cx="12192000" cy="6858000"/>
          </a:xfrm>
        </p:spPr>
      </p:pic>
      <p:sp>
        <p:nvSpPr>
          <p:cNvPr id="7" name="Título 6">
            <a:extLst>
              <a:ext uri="{FF2B5EF4-FFF2-40B4-BE49-F238E27FC236}">
                <a16:creationId xmlns:a16="http://schemas.microsoft.com/office/drawing/2014/main" id="{2E749576-2DDC-A1DD-E910-CFBEA798767B}"/>
              </a:ext>
            </a:extLst>
          </p:cNvPr>
          <p:cNvSpPr>
            <a:spLocks noGrp="1"/>
          </p:cNvSpPr>
          <p:nvPr>
            <p:ph type="title"/>
          </p:nvPr>
        </p:nvSpPr>
        <p:spPr/>
        <p:txBody>
          <a:bodyPr/>
          <a:lstStyle/>
          <a:p>
            <a:r>
              <a:rPr lang="en-US" dirty="0"/>
              <a:t>Short break</a:t>
            </a:r>
          </a:p>
        </p:txBody>
      </p:sp>
      <p:sp>
        <p:nvSpPr>
          <p:cNvPr id="8" name="Marcador de texto 7">
            <a:extLst>
              <a:ext uri="{FF2B5EF4-FFF2-40B4-BE49-F238E27FC236}">
                <a16:creationId xmlns:a16="http://schemas.microsoft.com/office/drawing/2014/main" id="{462B5D64-B573-2FF3-56DD-A2BCC3BA3C7D}"/>
              </a:ext>
            </a:extLst>
          </p:cNvPr>
          <p:cNvSpPr>
            <a:spLocks noGrp="1"/>
          </p:cNvSpPr>
          <p:nvPr>
            <p:ph type="body" idx="1"/>
          </p:nvPr>
        </p:nvSpPr>
        <p:spPr/>
        <p:txBody>
          <a:bodyPr/>
          <a:lstStyle/>
          <a:p>
            <a:r>
              <a:rPr lang="en-US" dirty="0"/>
              <a:t>5 min</a:t>
            </a:r>
          </a:p>
        </p:txBody>
      </p:sp>
    </p:spTree>
    <p:extLst>
      <p:ext uri="{BB962C8B-B14F-4D97-AF65-F5344CB8AC3E}">
        <p14:creationId xmlns:p14="http://schemas.microsoft.com/office/powerpoint/2010/main" val="1434905348"/>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F75A27E-BF8F-4D96-992F-DF41CE10669B}"/>
              </a:ext>
            </a:extLst>
          </p:cNvPr>
          <p:cNvSpPr>
            <a:spLocks noGrp="1"/>
          </p:cNvSpPr>
          <p:nvPr>
            <p:ph type="title"/>
          </p:nvPr>
        </p:nvSpPr>
        <p:spPr>
          <a:xfrm>
            <a:off x="801529" y="677635"/>
            <a:ext cx="8686800" cy="3563524"/>
          </a:xfrm>
        </p:spPr>
        <p:txBody>
          <a:bodyPr/>
          <a:lstStyle/>
          <a:p>
            <a:r>
              <a:rPr lang="en-GB" dirty="0"/>
              <a:t>Practical exercise: Building a </a:t>
            </a:r>
            <a:r>
              <a:rPr lang="en-GB" dirty="0" err="1"/>
              <a:t>LandScale</a:t>
            </a:r>
            <a:r>
              <a:rPr lang="en-GB" dirty="0"/>
              <a:t> profile </a:t>
            </a:r>
            <a:endParaRPr lang="en-US" dirty="0"/>
          </a:p>
        </p:txBody>
      </p:sp>
      <p:sp>
        <p:nvSpPr>
          <p:cNvPr id="4" name="Text Placeholder 3">
            <a:extLst>
              <a:ext uri="{FF2B5EF4-FFF2-40B4-BE49-F238E27FC236}">
                <a16:creationId xmlns:a16="http://schemas.microsoft.com/office/drawing/2014/main" id="{A70F9D47-4E4C-4F97-8C9A-A4346FEA279F}"/>
              </a:ext>
            </a:extLst>
          </p:cNvPr>
          <p:cNvSpPr>
            <a:spLocks noGrp="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2505548821"/>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3711A5D-A690-D791-2711-1A7B2607C38C}"/>
              </a:ext>
            </a:extLst>
          </p:cNvPr>
          <p:cNvSpPr>
            <a:spLocks noGrp="1"/>
          </p:cNvSpPr>
          <p:nvPr>
            <p:ph type="title"/>
          </p:nvPr>
        </p:nvSpPr>
        <p:spPr>
          <a:xfrm>
            <a:off x="838200" y="1242644"/>
            <a:ext cx="7894320" cy="914400"/>
          </a:xfrm>
        </p:spPr>
        <p:txBody>
          <a:bodyPr/>
          <a:lstStyle/>
          <a:p>
            <a:r>
              <a:rPr lang="en-GB" dirty="0"/>
              <a:t>Step 1 – register to the </a:t>
            </a:r>
            <a:r>
              <a:rPr lang="en-GB" dirty="0" err="1"/>
              <a:t>LandScale</a:t>
            </a:r>
            <a:r>
              <a:rPr lang="en-GB" dirty="0"/>
              <a:t> platform  </a:t>
            </a:r>
            <a:endParaRPr lang="en-US" dirty="0"/>
          </a:p>
        </p:txBody>
      </p:sp>
      <p:pic>
        <p:nvPicPr>
          <p:cNvPr id="8" name="Picture 7">
            <a:extLst>
              <a:ext uri="{FF2B5EF4-FFF2-40B4-BE49-F238E27FC236}">
                <a16:creationId xmlns:a16="http://schemas.microsoft.com/office/drawing/2014/main" id="{BC7CDBC9-B9E4-AEC5-3E4A-1CF71A914F1B}"/>
              </a:ext>
            </a:extLst>
          </p:cNvPr>
          <p:cNvPicPr>
            <a:picLocks noChangeAspect="1"/>
          </p:cNvPicPr>
          <p:nvPr/>
        </p:nvPicPr>
        <p:blipFill>
          <a:blip r:embed="rId2"/>
          <a:stretch>
            <a:fillRect/>
          </a:stretch>
        </p:blipFill>
        <p:spPr>
          <a:xfrm>
            <a:off x="7699747" y="3727929"/>
            <a:ext cx="3467584" cy="1047896"/>
          </a:xfrm>
          <a:prstGeom prst="rect">
            <a:avLst/>
          </a:prstGeom>
        </p:spPr>
      </p:pic>
      <p:sp>
        <p:nvSpPr>
          <p:cNvPr id="12" name="TextBox 11">
            <a:extLst>
              <a:ext uri="{FF2B5EF4-FFF2-40B4-BE49-F238E27FC236}">
                <a16:creationId xmlns:a16="http://schemas.microsoft.com/office/drawing/2014/main" id="{6F1C5556-7948-4064-9A91-3182761D8CC4}"/>
              </a:ext>
            </a:extLst>
          </p:cNvPr>
          <p:cNvSpPr txBox="1"/>
          <p:nvPr/>
        </p:nvSpPr>
        <p:spPr>
          <a:xfrm>
            <a:off x="720610" y="2405218"/>
            <a:ext cx="6094476" cy="3416320"/>
          </a:xfrm>
          <a:prstGeom prst="rect">
            <a:avLst/>
          </a:prstGeom>
          <a:noFill/>
        </p:spPr>
        <p:txBody>
          <a:bodyPr wrap="square">
            <a:spAutoFit/>
          </a:bodyPr>
          <a:lstStyle/>
          <a:p>
            <a:r>
              <a:rPr lang="en-US" dirty="0"/>
              <a:t>Go to: </a:t>
            </a:r>
            <a:r>
              <a:rPr lang="en-US" dirty="0">
                <a:hlinkClick r:id="rId3"/>
              </a:rPr>
              <a:t>https://www.landscale.org/</a:t>
            </a:r>
            <a:endParaRPr lang="en-US" dirty="0"/>
          </a:p>
          <a:p>
            <a:endParaRPr lang="en-US" dirty="0"/>
          </a:p>
          <a:p>
            <a:r>
              <a:rPr lang="en-US" dirty="0"/>
              <a:t>Go to: </a:t>
            </a:r>
            <a:r>
              <a:rPr lang="en-US" b="1" dirty="0"/>
              <a:t>Log in </a:t>
            </a:r>
            <a:r>
              <a:rPr lang="en-US" dirty="0"/>
              <a:t>(if you have an account) or </a:t>
            </a:r>
            <a:r>
              <a:rPr lang="en-US" b="1" dirty="0"/>
              <a:t>Get started </a:t>
            </a:r>
          </a:p>
          <a:p>
            <a:endParaRPr lang="en-US" b="1" dirty="0"/>
          </a:p>
          <a:p>
            <a:r>
              <a:rPr lang="en-US" dirty="0"/>
              <a:t>This will take you to the </a:t>
            </a:r>
            <a:r>
              <a:rPr lang="en-US" dirty="0" err="1"/>
              <a:t>LandScale</a:t>
            </a:r>
            <a:r>
              <a:rPr lang="en-US" dirty="0"/>
              <a:t> platform. </a:t>
            </a:r>
          </a:p>
          <a:p>
            <a:r>
              <a:rPr lang="en-US" dirty="0"/>
              <a:t>Go to: </a:t>
            </a:r>
            <a:r>
              <a:rPr lang="en-US" b="1" dirty="0"/>
              <a:t>Sign up  </a:t>
            </a:r>
          </a:p>
          <a:p>
            <a:endParaRPr lang="en-US" b="1" dirty="0"/>
          </a:p>
          <a:p>
            <a:r>
              <a:rPr lang="en-US" dirty="0"/>
              <a:t>Sign up easily with Gmail, or create an account with your chosen email address</a:t>
            </a:r>
          </a:p>
          <a:p>
            <a:endParaRPr lang="en-US" dirty="0"/>
          </a:p>
          <a:p>
            <a:r>
              <a:rPr lang="en-US" dirty="0"/>
              <a:t>Verify account</a:t>
            </a:r>
          </a:p>
          <a:p>
            <a:endParaRPr lang="en-US" dirty="0"/>
          </a:p>
        </p:txBody>
      </p:sp>
      <p:pic>
        <p:nvPicPr>
          <p:cNvPr id="14" name="Picture 13">
            <a:extLst>
              <a:ext uri="{FF2B5EF4-FFF2-40B4-BE49-F238E27FC236}">
                <a16:creationId xmlns:a16="http://schemas.microsoft.com/office/drawing/2014/main" id="{94CEA592-0E3B-82C4-9E24-F9A499763C0A}"/>
              </a:ext>
            </a:extLst>
          </p:cNvPr>
          <p:cNvPicPr>
            <a:picLocks noChangeAspect="1"/>
          </p:cNvPicPr>
          <p:nvPr/>
        </p:nvPicPr>
        <p:blipFill>
          <a:blip r:embed="rId4"/>
          <a:stretch>
            <a:fillRect/>
          </a:stretch>
        </p:blipFill>
        <p:spPr>
          <a:xfrm>
            <a:off x="7699747" y="2356120"/>
            <a:ext cx="3085585" cy="995350"/>
          </a:xfrm>
          <a:prstGeom prst="rect">
            <a:avLst/>
          </a:prstGeom>
        </p:spPr>
      </p:pic>
    </p:spTree>
    <p:extLst>
      <p:ext uri="{BB962C8B-B14F-4D97-AF65-F5344CB8AC3E}">
        <p14:creationId xmlns:p14="http://schemas.microsoft.com/office/powerpoint/2010/main" val="1057639677"/>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43C50C07-A013-00B5-5882-38B5C89E8255}"/>
              </a:ext>
            </a:extLst>
          </p:cNvPr>
          <p:cNvSpPr>
            <a:spLocks noGrp="1"/>
          </p:cNvSpPr>
          <p:nvPr>
            <p:ph type="pic" sz="quarter" idx="10"/>
          </p:nvPr>
        </p:nvSpPr>
        <p:spPr/>
        <p:txBody>
          <a:bodyPr/>
          <a:lstStyle/>
          <a:p>
            <a:endParaRPr lang="en-US"/>
          </a:p>
        </p:txBody>
      </p:sp>
      <p:sp>
        <p:nvSpPr>
          <p:cNvPr id="3" name="Title 2">
            <a:extLst>
              <a:ext uri="{FF2B5EF4-FFF2-40B4-BE49-F238E27FC236}">
                <a16:creationId xmlns:a16="http://schemas.microsoft.com/office/drawing/2014/main" id="{0372BD96-6B1A-CDD6-462B-944FB879B377}"/>
              </a:ext>
            </a:extLst>
          </p:cNvPr>
          <p:cNvSpPr>
            <a:spLocks noGrp="1"/>
          </p:cNvSpPr>
          <p:nvPr>
            <p:ph type="title"/>
          </p:nvPr>
        </p:nvSpPr>
        <p:spPr/>
        <p:txBody>
          <a:bodyPr/>
          <a:lstStyle/>
          <a:p>
            <a:endParaRPr lang="en-US"/>
          </a:p>
        </p:txBody>
      </p:sp>
      <p:sp>
        <p:nvSpPr>
          <p:cNvPr id="4" name="Content Placeholder 3">
            <a:extLst>
              <a:ext uri="{FF2B5EF4-FFF2-40B4-BE49-F238E27FC236}">
                <a16:creationId xmlns:a16="http://schemas.microsoft.com/office/drawing/2014/main" id="{2E45B73D-7D5F-A61D-EA94-762ECBAD33C6}"/>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429F87BA-8168-C2BD-45D2-76FD32951687}"/>
              </a:ext>
            </a:extLst>
          </p:cNvPr>
          <p:cNvPicPr>
            <a:picLocks noChangeAspect="1"/>
          </p:cNvPicPr>
          <p:nvPr/>
        </p:nvPicPr>
        <p:blipFill>
          <a:blip r:embed="rId2"/>
          <a:stretch>
            <a:fillRect/>
          </a:stretch>
        </p:blipFill>
        <p:spPr>
          <a:xfrm>
            <a:off x="-791566" y="-73152"/>
            <a:ext cx="13631266" cy="6931152"/>
          </a:xfrm>
          <a:prstGeom prst="rect">
            <a:avLst/>
          </a:prstGeom>
        </p:spPr>
      </p:pic>
    </p:spTree>
    <p:extLst>
      <p:ext uri="{BB962C8B-B14F-4D97-AF65-F5344CB8AC3E}">
        <p14:creationId xmlns:p14="http://schemas.microsoft.com/office/powerpoint/2010/main" val="634669199"/>
      </p:ext>
    </p:extLst>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3DCF27C-80BF-EA13-24B2-930BADC00B2B}"/>
              </a:ext>
            </a:extLst>
          </p:cNvPr>
          <p:cNvSpPr>
            <a:spLocks noGrp="1"/>
          </p:cNvSpPr>
          <p:nvPr>
            <p:ph type="pic" sz="quarter" idx="10"/>
          </p:nvPr>
        </p:nvSpPr>
        <p:spPr/>
        <p:txBody>
          <a:bodyPr/>
          <a:lstStyle/>
          <a:p>
            <a:endParaRPr lang="en-US"/>
          </a:p>
        </p:txBody>
      </p:sp>
      <p:sp>
        <p:nvSpPr>
          <p:cNvPr id="3" name="Title 2">
            <a:extLst>
              <a:ext uri="{FF2B5EF4-FFF2-40B4-BE49-F238E27FC236}">
                <a16:creationId xmlns:a16="http://schemas.microsoft.com/office/drawing/2014/main" id="{579F9518-AA50-9207-00B1-22857B737B88}"/>
              </a:ext>
            </a:extLst>
          </p:cNvPr>
          <p:cNvSpPr>
            <a:spLocks noGrp="1"/>
          </p:cNvSpPr>
          <p:nvPr>
            <p:ph type="title"/>
          </p:nvPr>
        </p:nvSpPr>
        <p:spPr/>
        <p:txBody>
          <a:bodyPr/>
          <a:lstStyle/>
          <a:p>
            <a:endParaRPr lang="en-US"/>
          </a:p>
        </p:txBody>
      </p:sp>
      <p:sp>
        <p:nvSpPr>
          <p:cNvPr id="4" name="Content Placeholder 3">
            <a:extLst>
              <a:ext uri="{FF2B5EF4-FFF2-40B4-BE49-F238E27FC236}">
                <a16:creationId xmlns:a16="http://schemas.microsoft.com/office/drawing/2014/main" id="{15F282C6-C020-E953-6698-7A9A14C14C75}"/>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D756D2F6-6562-93FB-3DA6-DBBBF47EE364}"/>
              </a:ext>
            </a:extLst>
          </p:cNvPr>
          <p:cNvPicPr>
            <a:picLocks noChangeAspect="1"/>
          </p:cNvPicPr>
          <p:nvPr/>
        </p:nvPicPr>
        <p:blipFill>
          <a:blip r:embed="rId2"/>
          <a:stretch>
            <a:fillRect/>
          </a:stretch>
        </p:blipFill>
        <p:spPr>
          <a:xfrm>
            <a:off x="0" y="-427523"/>
            <a:ext cx="12192000" cy="7329887"/>
          </a:xfrm>
          <a:prstGeom prst="rect">
            <a:avLst/>
          </a:prstGeom>
        </p:spPr>
      </p:pic>
    </p:spTree>
    <p:extLst>
      <p:ext uri="{BB962C8B-B14F-4D97-AF65-F5344CB8AC3E}">
        <p14:creationId xmlns:p14="http://schemas.microsoft.com/office/powerpoint/2010/main" val="2347619569"/>
      </p:ext>
    </p:extLst>
  </p:cSld>
  <p:clrMapOvr>
    <a:masterClrMapping/>
  </p:clrMapOvr>
  <p:transition spd="slow">
    <p:push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E2112505-161E-52E4-E661-B9AA708DAC1B}"/>
              </a:ext>
            </a:extLst>
          </p:cNvPr>
          <p:cNvSpPr>
            <a:spLocks noGrp="1"/>
          </p:cNvSpPr>
          <p:nvPr>
            <p:ph type="pic" sz="quarter" idx="10"/>
          </p:nvPr>
        </p:nvSpPr>
        <p:spPr/>
        <p:txBody>
          <a:bodyPr/>
          <a:lstStyle/>
          <a:p>
            <a:endParaRPr lang="en-US"/>
          </a:p>
        </p:txBody>
      </p:sp>
      <p:sp>
        <p:nvSpPr>
          <p:cNvPr id="3" name="Title 2">
            <a:extLst>
              <a:ext uri="{FF2B5EF4-FFF2-40B4-BE49-F238E27FC236}">
                <a16:creationId xmlns:a16="http://schemas.microsoft.com/office/drawing/2014/main" id="{E9A9F672-05C2-35F7-824E-22F8C4E33DB3}"/>
              </a:ext>
            </a:extLst>
          </p:cNvPr>
          <p:cNvSpPr>
            <a:spLocks noGrp="1"/>
          </p:cNvSpPr>
          <p:nvPr>
            <p:ph type="title"/>
          </p:nvPr>
        </p:nvSpPr>
        <p:spPr/>
        <p:txBody>
          <a:bodyPr/>
          <a:lstStyle/>
          <a:p>
            <a:endParaRPr lang="en-US"/>
          </a:p>
        </p:txBody>
      </p:sp>
      <p:sp>
        <p:nvSpPr>
          <p:cNvPr id="4" name="Content Placeholder 3">
            <a:extLst>
              <a:ext uri="{FF2B5EF4-FFF2-40B4-BE49-F238E27FC236}">
                <a16:creationId xmlns:a16="http://schemas.microsoft.com/office/drawing/2014/main" id="{C5464073-6768-7DEC-7986-4C48CAD777D4}"/>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1601AA53-8343-CCB5-68C6-D433E7A6B8B9}"/>
              </a:ext>
            </a:extLst>
          </p:cNvPr>
          <p:cNvPicPr>
            <a:picLocks noChangeAspect="1"/>
          </p:cNvPicPr>
          <p:nvPr/>
        </p:nvPicPr>
        <p:blipFill>
          <a:blip r:embed="rId2"/>
          <a:stretch>
            <a:fillRect/>
          </a:stretch>
        </p:blipFill>
        <p:spPr>
          <a:xfrm>
            <a:off x="-852861" y="0"/>
            <a:ext cx="14120085" cy="6967728"/>
          </a:xfrm>
          <a:prstGeom prst="rect">
            <a:avLst/>
          </a:prstGeom>
        </p:spPr>
      </p:pic>
    </p:spTree>
    <p:extLst>
      <p:ext uri="{BB962C8B-B14F-4D97-AF65-F5344CB8AC3E}">
        <p14:creationId xmlns:p14="http://schemas.microsoft.com/office/powerpoint/2010/main" val="439198029"/>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AE09C36-E223-714E-8BA5-E1239FE4BCA0}"/>
              </a:ext>
            </a:extLst>
          </p:cNvPr>
          <p:cNvSpPr>
            <a:spLocks noGrp="1"/>
          </p:cNvSpPr>
          <p:nvPr>
            <p:ph type="pic" sz="quarter" idx="10"/>
          </p:nvPr>
        </p:nvSpPr>
        <p:spPr/>
        <p:txBody>
          <a:bodyPr/>
          <a:lstStyle/>
          <a:p>
            <a:endParaRPr lang="en-US"/>
          </a:p>
        </p:txBody>
      </p:sp>
      <p:pic>
        <p:nvPicPr>
          <p:cNvPr id="8" name="Picture 7">
            <a:extLst>
              <a:ext uri="{FF2B5EF4-FFF2-40B4-BE49-F238E27FC236}">
                <a16:creationId xmlns:a16="http://schemas.microsoft.com/office/drawing/2014/main" id="{95B84741-04C4-6E4A-B4A3-0AED001F84B3}"/>
              </a:ext>
            </a:extLst>
          </p:cNvPr>
          <p:cNvPicPr>
            <a:picLocks noChangeAspect="1"/>
          </p:cNvPicPr>
          <p:nvPr/>
        </p:nvPicPr>
        <p:blipFill rotWithShape="1">
          <a:blip r:embed="rId3">
            <a:duotone>
              <a:prstClr val="black"/>
              <a:schemeClr val="tx2">
                <a:tint val="45000"/>
                <a:satMod val="400000"/>
              </a:schemeClr>
            </a:duotone>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t="8" b="15532"/>
          <a:stretch/>
        </p:blipFill>
        <p:spPr>
          <a:xfrm>
            <a:off x="0" y="0"/>
            <a:ext cx="12192000" cy="6858000"/>
          </a:xfrm>
          <a:prstGeom prst="rect">
            <a:avLst/>
          </a:prstGeom>
        </p:spPr>
      </p:pic>
      <p:sp>
        <p:nvSpPr>
          <p:cNvPr id="4" name="Text Placeholder 3">
            <a:extLst>
              <a:ext uri="{FF2B5EF4-FFF2-40B4-BE49-F238E27FC236}">
                <a16:creationId xmlns:a16="http://schemas.microsoft.com/office/drawing/2014/main" id="{A70F9D47-4E4C-4F97-8C9A-A4346FEA279F}"/>
              </a:ext>
            </a:extLst>
          </p:cNvPr>
          <p:cNvSpPr>
            <a:spLocks noGrp="1"/>
          </p:cNvSpPr>
          <p:nvPr>
            <p:ph type="body" idx="1"/>
          </p:nvPr>
        </p:nvSpPr>
        <p:spPr/>
        <p:txBody>
          <a:bodyPr/>
          <a:lstStyle/>
          <a:p>
            <a:endParaRPr lang="en-US" dirty="0"/>
          </a:p>
        </p:txBody>
      </p:sp>
      <p:cxnSp>
        <p:nvCxnSpPr>
          <p:cNvPr id="10" name="Straight Connector 9">
            <a:extLst>
              <a:ext uri="{FF2B5EF4-FFF2-40B4-BE49-F238E27FC236}">
                <a16:creationId xmlns:a16="http://schemas.microsoft.com/office/drawing/2014/main" id="{747CBC5D-7C42-47C5-97B8-915B9874CEE6}"/>
              </a:ext>
            </a:extLst>
          </p:cNvPr>
          <p:cNvCxnSpPr/>
          <p:nvPr/>
        </p:nvCxnSpPr>
        <p:spPr>
          <a:xfrm>
            <a:off x="1188485" y="4327785"/>
            <a:ext cx="479962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itle 4">
            <a:extLst>
              <a:ext uri="{FF2B5EF4-FFF2-40B4-BE49-F238E27FC236}">
                <a16:creationId xmlns:a16="http://schemas.microsoft.com/office/drawing/2014/main" id="{34D544CB-3189-13DC-ACCF-106F841D60C0}"/>
              </a:ext>
            </a:extLst>
          </p:cNvPr>
          <p:cNvSpPr>
            <a:spLocks noGrp="1"/>
          </p:cNvSpPr>
          <p:nvPr>
            <p:ph type="title"/>
          </p:nvPr>
        </p:nvSpPr>
        <p:spPr/>
        <p:txBody>
          <a:bodyPr/>
          <a:lstStyle/>
          <a:p>
            <a:r>
              <a:rPr lang="en-GB" dirty="0"/>
              <a:t>Session A recap </a:t>
            </a:r>
            <a:endParaRPr lang="en-US" dirty="0"/>
          </a:p>
        </p:txBody>
      </p:sp>
    </p:spTree>
    <p:extLst>
      <p:ext uri="{BB962C8B-B14F-4D97-AF65-F5344CB8AC3E}">
        <p14:creationId xmlns:p14="http://schemas.microsoft.com/office/powerpoint/2010/main" val="3534811451"/>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BAD49297-60E8-4A33-0014-0D6B63A77757}"/>
              </a:ext>
            </a:extLst>
          </p:cNvPr>
          <p:cNvSpPr>
            <a:spLocks noGrp="1"/>
          </p:cNvSpPr>
          <p:nvPr>
            <p:ph type="pic" sz="quarter" idx="10"/>
          </p:nvPr>
        </p:nvSpPr>
        <p:spPr/>
        <p:txBody>
          <a:bodyPr/>
          <a:lstStyle/>
          <a:p>
            <a:endParaRPr lang="en-US"/>
          </a:p>
        </p:txBody>
      </p:sp>
      <p:sp>
        <p:nvSpPr>
          <p:cNvPr id="3" name="Title 2">
            <a:extLst>
              <a:ext uri="{FF2B5EF4-FFF2-40B4-BE49-F238E27FC236}">
                <a16:creationId xmlns:a16="http://schemas.microsoft.com/office/drawing/2014/main" id="{D352B078-2581-374E-BF8E-B5518AC1A513}"/>
              </a:ext>
            </a:extLst>
          </p:cNvPr>
          <p:cNvSpPr>
            <a:spLocks noGrp="1"/>
          </p:cNvSpPr>
          <p:nvPr>
            <p:ph type="title"/>
          </p:nvPr>
        </p:nvSpPr>
        <p:spPr/>
        <p:txBody>
          <a:bodyPr/>
          <a:lstStyle/>
          <a:p>
            <a:endParaRPr lang="en-US"/>
          </a:p>
        </p:txBody>
      </p:sp>
      <p:sp>
        <p:nvSpPr>
          <p:cNvPr id="4" name="Content Placeholder 3">
            <a:extLst>
              <a:ext uri="{FF2B5EF4-FFF2-40B4-BE49-F238E27FC236}">
                <a16:creationId xmlns:a16="http://schemas.microsoft.com/office/drawing/2014/main" id="{F2556FA7-9703-38DA-8A42-B8E925918025}"/>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77B47DC1-3840-D024-EAA1-0F07AEAC6E04}"/>
              </a:ext>
            </a:extLst>
          </p:cNvPr>
          <p:cNvPicPr>
            <a:picLocks noChangeAspect="1"/>
          </p:cNvPicPr>
          <p:nvPr/>
        </p:nvPicPr>
        <p:blipFill>
          <a:blip r:embed="rId2"/>
          <a:stretch>
            <a:fillRect/>
          </a:stretch>
        </p:blipFill>
        <p:spPr>
          <a:xfrm>
            <a:off x="0" y="-963420"/>
            <a:ext cx="12192000" cy="8516364"/>
          </a:xfrm>
          <a:prstGeom prst="rect">
            <a:avLst/>
          </a:prstGeom>
        </p:spPr>
      </p:pic>
    </p:spTree>
    <p:extLst>
      <p:ext uri="{BB962C8B-B14F-4D97-AF65-F5344CB8AC3E}">
        <p14:creationId xmlns:p14="http://schemas.microsoft.com/office/powerpoint/2010/main" val="649082578"/>
      </p:ext>
    </p:extLst>
  </p:cSld>
  <p:clrMapOvr>
    <a:masterClrMapping/>
  </p:clrMapOvr>
  <p:transition spd="slow">
    <p:push dir="u"/>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9E7C350B-B862-8D21-FE3F-1F9681D7BBAC}"/>
              </a:ext>
            </a:extLst>
          </p:cNvPr>
          <p:cNvSpPr>
            <a:spLocks noGrp="1"/>
          </p:cNvSpPr>
          <p:nvPr>
            <p:ph type="pic" sz="quarter" idx="10"/>
          </p:nvPr>
        </p:nvSpPr>
        <p:spPr/>
        <p:txBody>
          <a:bodyPr/>
          <a:lstStyle/>
          <a:p>
            <a:endParaRPr lang="en-US"/>
          </a:p>
        </p:txBody>
      </p:sp>
      <p:sp>
        <p:nvSpPr>
          <p:cNvPr id="3" name="Text Placeholder 2">
            <a:extLst>
              <a:ext uri="{FF2B5EF4-FFF2-40B4-BE49-F238E27FC236}">
                <a16:creationId xmlns:a16="http://schemas.microsoft.com/office/drawing/2014/main" id="{AC159EF8-8324-16A1-BBB5-79E07E0B0FA9}"/>
              </a:ext>
            </a:extLst>
          </p:cNvPr>
          <p:cNvSpPr>
            <a:spLocks noGrp="1"/>
          </p:cNvSpPr>
          <p:nvPr>
            <p:ph type="body" sz="quarter" idx="11"/>
          </p:nvPr>
        </p:nvSpPr>
        <p:spPr/>
        <p:txBody>
          <a:bodyPr/>
          <a:lstStyle/>
          <a:p>
            <a:endParaRPr lang="en-US"/>
          </a:p>
        </p:txBody>
      </p:sp>
      <p:pic>
        <p:nvPicPr>
          <p:cNvPr id="4" name="Picture 3">
            <a:extLst>
              <a:ext uri="{FF2B5EF4-FFF2-40B4-BE49-F238E27FC236}">
                <a16:creationId xmlns:a16="http://schemas.microsoft.com/office/drawing/2014/main" id="{4FD720BD-37F4-54A0-B9A1-AC9F0437C5C8}"/>
              </a:ext>
            </a:extLst>
          </p:cNvPr>
          <p:cNvPicPr>
            <a:picLocks noChangeAspect="1"/>
          </p:cNvPicPr>
          <p:nvPr/>
        </p:nvPicPr>
        <p:blipFill>
          <a:blip r:embed="rId2"/>
          <a:stretch>
            <a:fillRect/>
          </a:stretch>
        </p:blipFill>
        <p:spPr>
          <a:xfrm>
            <a:off x="0" y="411480"/>
            <a:ext cx="12199521" cy="6071064"/>
          </a:xfrm>
          <a:prstGeom prst="rect">
            <a:avLst/>
          </a:prstGeom>
        </p:spPr>
      </p:pic>
    </p:spTree>
    <p:extLst>
      <p:ext uri="{BB962C8B-B14F-4D97-AF65-F5344CB8AC3E}">
        <p14:creationId xmlns:p14="http://schemas.microsoft.com/office/powerpoint/2010/main" val="3945522725"/>
      </p:ext>
    </p:extLst>
  </p:cSld>
  <p:clrMapOvr>
    <a:masterClrMapping/>
  </p:clrMapOvr>
  <p:transition spd="slow">
    <p:push dir="u"/>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2F2E72-1189-39E9-C494-7F093D29810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6F66196-4E44-8BCB-EB4D-C6BCFBF61113}"/>
              </a:ext>
            </a:extLst>
          </p:cNvPr>
          <p:cNvSpPr>
            <a:spLocks noGrp="1"/>
          </p:cNvSpPr>
          <p:nvPr>
            <p:ph type="title"/>
          </p:nvPr>
        </p:nvSpPr>
        <p:spPr/>
        <p:txBody>
          <a:bodyPr/>
          <a:lstStyle/>
          <a:p>
            <a:r>
              <a:rPr lang="en-GB" dirty="0"/>
              <a:t>Step 2 – Create your landscape </a:t>
            </a:r>
            <a:endParaRPr lang="en-US" dirty="0"/>
          </a:p>
        </p:txBody>
      </p:sp>
      <p:sp>
        <p:nvSpPr>
          <p:cNvPr id="6" name="TextBox 5">
            <a:extLst>
              <a:ext uri="{FF2B5EF4-FFF2-40B4-BE49-F238E27FC236}">
                <a16:creationId xmlns:a16="http://schemas.microsoft.com/office/drawing/2014/main" id="{04100891-C245-A2C9-8F81-B7E8231F5617}"/>
              </a:ext>
            </a:extLst>
          </p:cNvPr>
          <p:cNvSpPr txBox="1"/>
          <p:nvPr/>
        </p:nvSpPr>
        <p:spPr>
          <a:xfrm>
            <a:off x="838200" y="2917282"/>
            <a:ext cx="8889734" cy="2462213"/>
          </a:xfrm>
          <a:prstGeom prst="rect">
            <a:avLst/>
          </a:prstGeom>
          <a:noFill/>
        </p:spPr>
        <p:txBody>
          <a:bodyPr wrap="square">
            <a:spAutoFit/>
          </a:bodyPr>
          <a:lstStyle/>
          <a:p>
            <a:r>
              <a:rPr lang="en-US" sz="2000" dirty="0"/>
              <a:t>Navigate to the </a:t>
            </a:r>
            <a:r>
              <a:rPr lang="en-US" sz="2000" b="1" dirty="0"/>
              <a:t>bottom</a:t>
            </a:r>
            <a:r>
              <a:rPr lang="en-US" sz="2000" dirty="0"/>
              <a:t> of the home page </a:t>
            </a:r>
          </a:p>
          <a:p>
            <a:endParaRPr lang="en-US" sz="2000" dirty="0"/>
          </a:p>
          <a:p>
            <a:r>
              <a:rPr lang="en-US" sz="2000" dirty="0"/>
              <a:t>In the ‘Your landscapes section, select ‘</a:t>
            </a:r>
            <a:r>
              <a:rPr lang="en-US" sz="2000" b="1" dirty="0"/>
              <a:t>Create a new landscape</a:t>
            </a:r>
            <a:r>
              <a:rPr lang="en-US" sz="2000" dirty="0"/>
              <a:t>’</a:t>
            </a:r>
          </a:p>
          <a:p>
            <a:endParaRPr lang="en-US" sz="2000" dirty="0"/>
          </a:p>
          <a:p>
            <a:r>
              <a:rPr lang="en-US" sz="2000" dirty="0"/>
              <a:t>Once you have created a new landscape, you can </a:t>
            </a:r>
            <a:r>
              <a:rPr lang="en-US" sz="2000" b="1" dirty="0"/>
              <a:t>edit your profile </a:t>
            </a:r>
          </a:p>
          <a:p>
            <a:endParaRPr lang="en-US" b="1" dirty="0"/>
          </a:p>
          <a:p>
            <a:r>
              <a:rPr lang="en-US" dirty="0"/>
              <a:t> </a:t>
            </a:r>
          </a:p>
          <a:p>
            <a:endParaRPr lang="en-US" dirty="0"/>
          </a:p>
        </p:txBody>
      </p:sp>
    </p:spTree>
    <p:extLst>
      <p:ext uri="{BB962C8B-B14F-4D97-AF65-F5344CB8AC3E}">
        <p14:creationId xmlns:p14="http://schemas.microsoft.com/office/powerpoint/2010/main" val="4283164358"/>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0D82480-4CA0-D4A8-6FC7-3DFE4C1C352F}"/>
              </a:ext>
            </a:extLst>
          </p:cNvPr>
          <p:cNvSpPr>
            <a:spLocks noGrp="1"/>
          </p:cNvSpPr>
          <p:nvPr>
            <p:ph type="pic" sz="quarter" idx="10"/>
          </p:nvPr>
        </p:nvSpPr>
        <p:spPr/>
        <p:txBody>
          <a:bodyPr/>
          <a:lstStyle/>
          <a:p>
            <a:endParaRPr lang="en-US"/>
          </a:p>
        </p:txBody>
      </p:sp>
      <p:sp>
        <p:nvSpPr>
          <p:cNvPr id="8" name="Text Placeholder 7">
            <a:extLst>
              <a:ext uri="{FF2B5EF4-FFF2-40B4-BE49-F238E27FC236}">
                <a16:creationId xmlns:a16="http://schemas.microsoft.com/office/drawing/2014/main" id="{0658914D-CAA0-9678-9C71-2C06E4129CA5}"/>
              </a:ext>
            </a:extLst>
          </p:cNvPr>
          <p:cNvSpPr>
            <a:spLocks noGrp="1"/>
          </p:cNvSpPr>
          <p:nvPr>
            <p:ph type="body" sz="quarter" idx="11"/>
          </p:nvPr>
        </p:nvSpPr>
        <p:spPr/>
        <p:txBody>
          <a:bodyPr/>
          <a:lstStyle/>
          <a:p>
            <a:endParaRPr lang="en-US"/>
          </a:p>
        </p:txBody>
      </p:sp>
      <p:pic>
        <p:nvPicPr>
          <p:cNvPr id="6" name="Picture 5">
            <a:extLst>
              <a:ext uri="{FF2B5EF4-FFF2-40B4-BE49-F238E27FC236}">
                <a16:creationId xmlns:a16="http://schemas.microsoft.com/office/drawing/2014/main" id="{F9C5AFCA-375E-6D96-7B28-3FEF11ADC591}"/>
              </a:ext>
            </a:extLst>
          </p:cNvPr>
          <p:cNvPicPr>
            <a:picLocks noChangeAspect="1"/>
          </p:cNvPicPr>
          <p:nvPr/>
        </p:nvPicPr>
        <p:blipFill>
          <a:blip r:embed="rId2"/>
          <a:stretch>
            <a:fillRect/>
          </a:stretch>
        </p:blipFill>
        <p:spPr>
          <a:xfrm>
            <a:off x="0" y="372889"/>
            <a:ext cx="12192000" cy="6112221"/>
          </a:xfrm>
          <a:prstGeom prst="rect">
            <a:avLst/>
          </a:prstGeom>
        </p:spPr>
      </p:pic>
      <p:sp>
        <p:nvSpPr>
          <p:cNvPr id="9" name="Rectangle 8">
            <a:extLst>
              <a:ext uri="{FF2B5EF4-FFF2-40B4-BE49-F238E27FC236}">
                <a16:creationId xmlns:a16="http://schemas.microsoft.com/office/drawing/2014/main" id="{4F76AE29-3602-4B7D-0647-294DAD0A41A7}"/>
              </a:ext>
            </a:extLst>
          </p:cNvPr>
          <p:cNvSpPr/>
          <p:nvPr/>
        </p:nvSpPr>
        <p:spPr>
          <a:xfrm>
            <a:off x="9710928" y="2587752"/>
            <a:ext cx="1984248" cy="841248"/>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14621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15DEF30-7817-B972-D189-F0A821048EAA}"/>
              </a:ext>
            </a:extLst>
          </p:cNvPr>
          <p:cNvSpPr>
            <a:spLocks noGrp="1"/>
          </p:cNvSpPr>
          <p:nvPr>
            <p:ph type="pic" sz="quarter" idx="10"/>
          </p:nvPr>
        </p:nvSpPr>
        <p:spPr/>
        <p:txBody>
          <a:bodyPr/>
          <a:lstStyle/>
          <a:p>
            <a:endParaRPr lang="en-US"/>
          </a:p>
        </p:txBody>
      </p:sp>
      <p:sp>
        <p:nvSpPr>
          <p:cNvPr id="3" name="Text Placeholder 2">
            <a:extLst>
              <a:ext uri="{FF2B5EF4-FFF2-40B4-BE49-F238E27FC236}">
                <a16:creationId xmlns:a16="http://schemas.microsoft.com/office/drawing/2014/main" id="{E06529D9-1783-0C30-CF7E-9C90A1686C8F}"/>
              </a:ext>
            </a:extLst>
          </p:cNvPr>
          <p:cNvSpPr>
            <a:spLocks noGrp="1"/>
          </p:cNvSpPr>
          <p:nvPr>
            <p:ph type="body" sz="quarter" idx="11"/>
          </p:nvPr>
        </p:nvSpPr>
        <p:spPr/>
        <p:txBody>
          <a:bodyPr/>
          <a:lstStyle/>
          <a:p>
            <a:endParaRPr lang="en-US"/>
          </a:p>
        </p:txBody>
      </p:sp>
      <p:pic>
        <p:nvPicPr>
          <p:cNvPr id="4" name="Picture 3">
            <a:extLst>
              <a:ext uri="{FF2B5EF4-FFF2-40B4-BE49-F238E27FC236}">
                <a16:creationId xmlns:a16="http://schemas.microsoft.com/office/drawing/2014/main" id="{25556C7B-D5EA-0EDA-7E59-F6A96510957E}"/>
              </a:ext>
            </a:extLst>
          </p:cNvPr>
          <p:cNvPicPr>
            <a:picLocks noChangeAspect="1"/>
          </p:cNvPicPr>
          <p:nvPr/>
        </p:nvPicPr>
        <p:blipFill>
          <a:blip r:embed="rId2"/>
          <a:stretch>
            <a:fillRect/>
          </a:stretch>
        </p:blipFill>
        <p:spPr>
          <a:xfrm>
            <a:off x="0" y="390585"/>
            <a:ext cx="12192000" cy="6076830"/>
          </a:xfrm>
          <a:prstGeom prst="rect">
            <a:avLst/>
          </a:prstGeom>
        </p:spPr>
      </p:pic>
    </p:spTree>
    <p:extLst>
      <p:ext uri="{BB962C8B-B14F-4D97-AF65-F5344CB8AC3E}">
        <p14:creationId xmlns:p14="http://schemas.microsoft.com/office/powerpoint/2010/main" val="2009083533"/>
      </p:ext>
    </p:extLst>
  </p:cSld>
  <p:clrMapOvr>
    <a:masterClrMapping/>
  </p:clrMapOvr>
  <p:transition spd="slow">
    <p:push dir="u"/>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001DC0-9797-1C5E-254D-2191D4E2885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7117B31-9C22-807D-AA4F-603198AEFFC7}"/>
              </a:ext>
            </a:extLst>
          </p:cNvPr>
          <p:cNvSpPr>
            <a:spLocks noGrp="1"/>
          </p:cNvSpPr>
          <p:nvPr>
            <p:ph type="title"/>
          </p:nvPr>
        </p:nvSpPr>
        <p:spPr>
          <a:xfrm>
            <a:off x="838200" y="1242644"/>
            <a:ext cx="8497824" cy="914400"/>
          </a:xfrm>
        </p:spPr>
        <p:txBody>
          <a:bodyPr/>
          <a:lstStyle/>
          <a:p>
            <a:r>
              <a:rPr lang="en-GB" dirty="0"/>
              <a:t>Step 3 – Start building  your landscape profile </a:t>
            </a:r>
            <a:endParaRPr lang="en-US" dirty="0"/>
          </a:p>
        </p:txBody>
      </p:sp>
      <p:sp>
        <p:nvSpPr>
          <p:cNvPr id="6" name="TextBox 5">
            <a:extLst>
              <a:ext uri="{FF2B5EF4-FFF2-40B4-BE49-F238E27FC236}">
                <a16:creationId xmlns:a16="http://schemas.microsoft.com/office/drawing/2014/main" id="{B7D55EBA-54E0-96C7-12F7-72B75B70D19D}"/>
              </a:ext>
            </a:extLst>
          </p:cNvPr>
          <p:cNvSpPr txBox="1"/>
          <p:nvPr/>
        </p:nvSpPr>
        <p:spPr>
          <a:xfrm>
            <a:off x="838200" y="2551522"/>
            <a:ext cx="8889734" cy="5539978"/>
          </a:xfrm>
          <a:prstGeom prst="rect">
            <a:avLst/>
          </a:prstGeom>
          <a:noFill/>
        </p:spPr>
        <p:txBody>
          <a:bodyPr wrap="square">
            <a:spAutoFit/>
          </a:bodyPr>
          <a:lstStyle/>
          <a:p>
            <a:r>
              <a:rPr lang="en-US" sz="2000" dirty="0"/>
              <a:t>At the top right of the landscape profile, select ‘</a:t>
            </a:r>
            <a:r>
              <a:rPr lang="en-US" sz="2000" b="1" dirty="0"/>
              <a:t>Edit mode</a:t>
            </a:r>
            <a:r>
              <a:rPr lang="en-US" sz="2000" dirty="0"/>
              <a:t>’</a:t>
            </a:r>
          </a:p>
          <a:p>
            <a:endParaRPr lang="en-US" sz="2000" dirty="0"/>
          </a:p>
          <a:p>
            <a:r>
              <a:rPr lang="en-US" sz="2000" dirty="0"/>
              <a:t>Explore the various </a:t>
            </a:r>
            <a:r>
              <a:rPr lang="en-US" sz="2000" b="1" dirty="0"/>
              <a:t>sections</a:t>
            </a:r>
            <a:r>
              <a:rPr lang="en-US" sz="2000" dirty="0"/>
              <a:t> and </a:t>
            </a:r>
            <a:r>
              <a:rPr lang="en-US" sz="2000" b="1" dirty="0"/>
              <a:t>tabs</a:t>
            </a:r>
            <a:r>
              <a:rPr lang="en-US" sz="2000" dirty="0"/>
              <a:t> </a:t>
            </a:r>
          </a:p>
          <a:p>
            <a:endParaRPr lang="en-US" sz="2000" dirty="0"/>
          </a:p>
          <a:p>
            <a:r>
              <a:rPr lang="en-US" sz="2000" dirty="0"/>
              <a:t>In the ‘</a:t>
            </a:r>
            <a:r>
              <a:rPr lang="en-US" sz="2000" b="1" dirty="0"/>
              <a:t>Overview</a:t>
            </a:r>
            <a:r>
              <a:rPr lang="en-US" sz="2000" dirty="0"/>
              <a:t>’ tab, scroll down to the </a:t>
            </a:r>
            <a:r>
              <a:rPr lang="en-US" sz="2000" b="1" dirty="0"/>
              <a:t>Landscape overview</a:t>
            </a:r>
            <a:r>
              <a:rPr lang="en-US" sz="2000" dirty="0"/>
              <a:t> section, select ‘</a:t>
            </a:r>
            <a:r>
              <a:rPr lang="en-US" sz="2000" b="1" dirty="0"/>
              <a:t>Edit</a:t>
            </a:r>
            <a:r>
              <a:rPr lang="en-US" sz="2000" dirty="0"/>
              <a:t>’. Populate your landscape overview (Name, vision, description..)</a:t>
            </a:r>
          </a:p>
          <a:p>
            <a:endParaRPr lang="en-US" sz="2000" dirty="0"/>
          </a:p>
          <a:p>
            <a:r>
              <a:rPr lang="en-US" sz="2000" dirty="0"/>
              <a:t>Next, edit and complete the ‘</a:t>
            </a:r>
            <a:r>
              <a:rPr lang="en-US" sz="2000" b="1" dirty="0"/>
              <a:t>Landscape boundary</a:t>
            </a:r>
            <a:r>
              <a:rPr lang="en-US" sz="2000" dirty="0"/>
              <a:t>’ section (Upload shapefile, select boundary type…)</a:t>
            </a:r>
          </a:p>
          <a:p>
            <a:endParaRPr lang="en-US" sz="2000" dirty="0"/>
          </a:p>
          <a:p>
            <a:endParaRPr lang="en-US" sz="2000" dirty="0"/>
          </a:p>
          <a:p>
            <a:endParaRPr lang="en-US" sz="2000" dirty="0"/>
          </a:p>
          <a:p>
            <a:endParaRPr lang="en-US" sz="2000" dirty="0"/>
          </a:p>
          <a:p>
            <a:endParaRPr lang="en-US" sz="2000" b="1" dirty="0"/>
          </a:p>
          <a:p>
            <a:endParaRPr lang="en-US" sz="2000" b="1" dirty="0"/>
          </a:p>
          <a:p>
            <a:endParaRPr lang="en-US" b="1" dirty="0"/>
          </a:p>
          <a:p>
            <a:r>
              <a:rPr lang="en-US" dirty="0"/>
              <a:t> </a:t>
            </a:r>
          </a:p>
          <a:p>
            <a:endParaRPr lang="en-US" dirty="0"/>
          </a:p>
        </p:txBody>
      </p:sp>
    </p:spTree>
    <p:extLst>
      <p:ext uri="{BB962C8B-B14F-4D97-AF65-F5344CB8AC3E}">
        <p14:creationId xmlns:p14="http://schemas.microsoft.com/office/powerpoint/2010/main" val="3208038185"/>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B8195AEB-8E12-C107-6068-1514EE85496B}"/>
              </a:ext>
            </a:extLst>
          </p:cNvPr>
          <p:cNvSpPr>
            <a:spLocks noGrp="1"/>
          </p:cNvSpPr>
          <p:nvPr>
            <p:ph type="pic" sz="quarter" idx="10"/>
          </p:nvPr>
        </p:nvSpPr>
        <p:spPr/>
        <p:txBody>
          <a:bodyPr/>
          <a:lstStyle/>
          <a:p>
            <a:endParaRPr lang="en-US"/>
          </a:p>
        </p:txBody>
      </p:sp>
      <p:sp>
        <p:nvSpPr>
          <p:cNvPr id="3" name="Text Placeholder 2">
            <a:extLst>
              <a:ext uri="{FF2B5EF4-FFF2-40B4-BE49-F238E27FC236}">
                <a16:creationId xmlns:a16="http://schemas.microsoft.com/office/drawing/2014/main" id="{76626DA6-C534-E057-5F15-96D6E6B08604}"/>
              </a:ext>
            </a:extLst>
          </p:cNvPr>
          <p:cNvSpPr>
            <a:spLocks noGrp="1"/>
          </p:cNvSpPr>
          <p:nvPr>
            <p:ph type="body" sz="quarter" idx="11"/>
          </p:nvPr>
        </p:nvSpPr>
        <p:spPr/>
        <p:txBody>
          <a:bodyPr/>
          <a:lstStyle/>
          <a:p>
            <a:endParaRPr lang="en-US"/>
          </a:p>
        </p:txBody>
      </p:sp>
      <p:pic>
        <p:nvPicPr>
          <p:cNvPr id="4" name="Picture 3">
            <a:extLst>
              <a:ext uri="{FF2B5EF4-FFF2-40B4-BE49-F238E27FC236}">
                <a16:creationId xmlns:a16="http://schemas.microsoft.com/office/drawing/2014/main" id="{8BF383BF-F5C5-CA8B-7AA3-049D5AFE85FD}"/>
              </a:ext>
            </a:extLst>
          </p:cNvPr>
          <p:cNvPicPr>
            <a:picLocks noChangeAspect="1"/>
          </p:cNvPicPr>
          <p:nvPr/>
        </p:nvPicPr>
        <p:blipFill>
          <a:blip r:embed="rId2"/>
          <a:stretch>
            <a:fillRect/>
          </a:stretch>
        </p:blipFill>
        <p:spPr>
          <a:xfrm>
            <a:off x="0" y="369788"/>
            <a:ext cx="12192000" cy="6118424"/>
          </a:xfrm>
          <a:prstGeom prst="rect">
            <a:avLst/>
          </a:prstGeom>
        </p:spPr>
      </p:pic>
      <p:sp>
        <p:nvSpPr>
          <p:cNvPr id="5" name="Rectangle 4">
            <a:extLst>
              <a:ext uri="{FF2B5EF4-FFF2-40B4-BE49-F238E27FC236}">
                <a16:creationId xmlns:a16="http://schemas.microsoft.com/office/drawing/2014/main" id="{CEFAF149-3346-23F3-2DA5-DDE2AD743E7A}"/>
              </a:ext>
            </a:extLst>
          </p:cNvPr>
          <p:cNvSpPr/>
          <p:nvPr/>
        </p:nvSpPr>
        <p:spPr>
          <a:xfrm>
            <a:off x="9564624" y="621792"/>
            <a:ext cx="2368296" cy="777240"/>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A6DB3187-4481-7416-D9E8-942B882E2A67}"/>
              </a:ext>
            </a:extLst>
          </p:cNvPr>
          <p:cNvPicPr>
            <a:picLocks noChangeAspect="1"/>
          </p:cNvPicPr>
          <p:nvPr/>
        </p:nvPicPr>
        <p:blipFill>
          <a:blip r:embed="rId3"/>
          <a:stretch>
            <a:fillRect/>
          </a:stretch>
        </p:blipFill>
        <p:spPr>
          <a:xfrm>
            <a:off x="0" y="380075"/>
            <a:ext cx="12192000" cy="6092810"/>
          </a:xfrm>
          <a:prstGeom prst="rect">
            <a:avLst/>
          </a:prstGeom>
        </p:spPr>
      </p:pic>
      <p:sp>
        <p:nvSpPr>
          <p:cNvPr id="8" name="Rectangle 7">
            <a:extLst>
              <a:ext uri="{FF2B5EF4-FFF2-40B4-BE49-F238E27FC236}">
                <a16:creationId xmlns:a16="http://schemas.microsoft.com/office/drawing/2014/main" id="{D6649E29-2CDC-6163-ADF7-728F0725CF8C}"/>
              </a:ext>
            </a:extLst>
          </p:cNvPr>
          <p:cNvSpPr/>
          <p:nvPr/>
        </p:nvSpPr>
        <p:spPr>
          <a:xfrm>
            <a:off x="9564624" y="619272"/>
            <a:ext cx="2368296" cy="777240"/>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56887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7EBAF66B-D45E-604D-125C-C5D3A32A7CF8}"/>
              </a:ext>
            </a:extLst>
          </p:cNvPr>
          <p:cNvSpPr>
            <a:spLocks noGrp="1"/>
          </p:cNvSpPr>
          <p:nvPr>
            <p:ph type="pic" sz="quarter" idx="10"/>
          </p:nvPr>
        </p:nvSpPr>
        <p:spPr/>
        <p:txBody>
          <a:bodyPr/>
          <a:lstStyle/>
          <a:p>
            <a:endParaRPr lang="en-US"/>
          </a:p>
        </p:txBody>
      </p:sp>
      <p:sp>
        <p:nvSpPr>
          <p:cNvPr id="3" name="Text Placeholder 2">
            <a:extLst>
              <a:ext uri="{FF2B5EF4-FFF2-40B4-BE49-F238E27FC236}">
                <a16:creationId xmlns:a16="http://schemas.microsoft.com/office/drawing/2014/main" id="{65480C64-A827-8F5A-ECF3-8DDC46F1090B}"/>
              </a:ext>
            </a:extLst>
          </p:cNvPr>
          <p:cNvSpPr>
            <a:spLocks noGrp="1"/>
          </p:cNvSpPr>
          <p:nvPr>
            <p:ph type="body" sz="quarter" idx="11"/>
          </p:nvPr>
        </p:nvSpPr>
        <p:spPr/>
        <p:txBody>
          <a:bodyPr/>
          <a:lstStyle/>
          <a:p>
            <a:endParaRPr lang="en-US"/>
          </a:p>
        </p:txBody>
      </p:sp>
      <p:pic>
        <p:nvPicPr>
          <p:cNvPr id="4" name="Picture 3">
            <a:extLst>
              <a:ext uri="{FF2B5EF4-FFF2-40B4-BE49-F238E27FC236}">
                <a16:creationId xmlns:a16="http://schemas.microsoft.com/office/drawing/2014/main" id="{A9E07D9B-8FAD-EBD9-09DC-1090B04B71EA}"/>
              </a:ext>
            </a:extLst>
          </p:cNvPr>
          <p:cNvPicPr>
            <a:picLocks noChangeAspect="1"/>
          </p:cNvPicPr>
          <p:nvPr/>
        </p:nvPicPr>
        <p:blipFill>
          <a:blip r:embed="rId2"/>
          <a:stretch>
            <a:fillRect/>
          </a:stretch>
        </p:blipFill>
        <p:spPr>
          <a:xfrm>
            <a:off x="0" y="380075"/>
            <a:ext cx="12192000" cy="6092810"/>
          </a:xfrm>
          <a:prstGeom prst="rect">
            <a:avLst/>
          </a:prstGeom>
        </p:spPr>
      </p:pic>
      <p:sp>
        <p:nvSpPr>
          <p:cNvPr id="5" name="Rectangle 4">
            <a:extLst>
              <a:ext uri="{FF2B5EF4-FFF2-40B4-BE49-F238E27FC236}">
                <a16:creationId xmlns:a16="http://schemas.microsoft.com/office/drawing/2014/main" id="{3E342F55-CCC5-1C48-7F1F-141FCADB0268}"/>
              </a:ext>
            </a:extLst>
          </p:cNvPr>
          <p:cNvSpPr/>
          <p:nvPr/>
        </p:nvSpPr>
        <p:spPr>
          <a:xfrm>
            <a:off x="9564624" y="619272"/>
            <a:ext cx="2368296" cy="777240"/>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1498"/>
      </p:ext>
    </p:extLst>
  </p:cSld>
  <p:clrMapOvr>
    <a:masterClrMapping/>
  </p:clrMapOvr>
  <p:transition spd="slow">
    <p:push dir="u"/>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1FF6C169-23EF-EBB6-1A67-50E0A17F1044}"/>
              </a:ext>
            </a:extLst>
          </p:cNvPr>
          <p:cNvSpPr>
            <a:spLocks noGrp="1"/>
          </p:cNvSpPr>
          <p:nvPr>
            <p:ph type="pic" sz="quarter" idx="10"/>
          </p:nvPr>
        </p:nvSpPr>
        <p:spPr/>
        <p:txBody>
          <a:bodyPr/>
          <a:lstStyle/>
          <a:p>
            <a:endParaRPr lang="en-US"/>
          </a:p>
        </p:txBody>
      </p:sp>
      <p:sp>
        <p:nvSpPr>
          <p:cNvPr id="3" name="Text Placeholder 2">
            <a:extLst>
              <a:ext uri="{FF2B5EF4-FFF2-40B4-BE49-F238E27FC236}">
                <a16:creationId xmlns:a16="http://schemas.microsoft.com/office/drawing/2014/main" id="{61E83A7C-1B93-8238-4DF6-CD3253F58375}"/>
              </a:ext>
            </a:extLst>
          </p:cNvPr>
          <p:cNvSpPr>
            <a:spLocks noGrp="1"/>
          </p:cNvSpPr>
          <p:nvPr>
            <p:ph type="body" sz="quarter" idx="11"/>
          </p:nvPr>
        </p:nvSpPr>
        <p:spPr/>
        <p:txBody>
          <a:bodyPr/>
          <a:lstStyle/>
          <a:p>
            <a:endParaRPr lang="en-US"/>
          </a:p>
        </p:txBody>
      </p:sp>
      <p:pic>
        <p:nvPicPr>
          <p:cNvPr id="4" name="Picture 3">
            <a:extLst>
              <a:ext uri="{FF2B5EF4-FFF2-40B4-BE49-F238E27FC236}">
                <a16:creationId xmlns:a16="http://schemas.microsoft.com/office/drawing/2014/main" id="{303F4288-3818-061F-5F75-EF7E48DE8017}"/>
              </a:ext>
            </a:extLst>
          </p:cNvPr>
          <p:cNvPicPr>
            <a:picLocks noChangeAspect="1"/>
          </p:cNvPicPr>
          <p:nvPr/>
        </p:nvPicPr>
        <p:blipFill>
          <a:blip r:embed="rId2"/>
          <a:stretch>
            <a:fillRect/>
          </a:stretch>
        </p:blipFill>
        <p:spPr>
          <a:xfrm>
            <a:off x="0" y="429126"/>
            <a:ext cx="12192000" cy="5999747"/>
          </a:xfrm>
          <a:prstGeom prst="rect">
            <a:avLst/>
          </a:prstGeom>
        </p:spPr>
      </p:pic>
      <p:sp>
        <p:nvSpPr>
          <p:cNvPr id="5" name="Rectangle 4">
            <a:extLst>
              <a:ext uri="{FF2B5EF4-FFF2-40B4-BE49-F238E27FC236}">
                <a16:creationId xmlns:a16="http://schemas.microsoft.com/office/drawing/2014/main" id="{8E06B129-C8BD-6D97-B63C-8B6E088A15CC}"/>
              </a:ext>
            </a:extLst>
          </p:cNvPr>
          <p:cNvSpPr/>
          <p:nvPr/>
        </p:nvSpPr>
        <p:spPr>
          <a:xfrm>
            <a:off x="5605272" y="2011680"/>
            <a:ext cx="1828800" cy="1143000"/>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69030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81277B2E-C588-AD33-9A8A-4AA6BE32124F}"/>
              </a:ext>
            </a:extLst>
          </p:cNvPr>
          <p:cNvSpPr>
            <a:spLocks noGrp="1"/>
          </p:cNvSpPr>
          <p:nvPr>
            <p:ph type="pic" sz="quarter" idx="10"/>
          </p:nvPr>
        </p:nvSpPr>
        <p:spPr/>
        <p:txBody>
          <a:bodyPr/>
          <a:lstStyle/>
          <a:p>
            <a:endParaRPr lang="en-US"/>
          </a:p>
        </p:txBody>
      </p:sp>
      <p:sp>
        <p:nvSpPr>
          <p:cNvPr id="3" name="Text Placeholder 2">
            <a:extLst>
              <a:ext uri="{FF2B5EF4-FFF2-40B4-BE49-F238E27FC236}">
                <a16:creationId xmlns:a16="http://schemas.microsoft.com/office/drawing/2014/main" id="{B8F1A874-3764-FA5F-9133-EC718DA8C464}"/>
              </a:ext>
            </a:extLst>
          </p:cNvPr>
          <p:cNvSpPr>
            <a:spLocks noGrp="1"/>
          </p:cNvSpPr>
          <p:nvPr>
            <p:ph type="body" sz="quarter" idx="11"/>
          </p:nvPr>
        </p:nvSpPr>
        <p:spPr/>
        <p:txBody>
          <a:bodyPr/>
          <a:lstStyle/>
          <a:p>
            <a:endParaRPr lang="en-US"/>
          </a:p>
        </p:txBody>
      </p:sp>
      <p:pic>
        <p:nvPicPr>
          <p:cNvPr id="5" name="Picture 4">
            <a:extLst>
              <a:ext uri="{FF2B5EF4-FFF2-40B4-BE49-F238E27FC236}">
                <a16:creationId xmlns:a16="http://schemas.microsoft.com/office/drawing/2014/main" id="{F2154AC9-9037-399B-3AB4-6E687022B2FB}"/>
              </a:ext>
            </a:extLst>
          </p:cNvPr>
          <p:cNvPicPr>
            <a:picLocks noChangeAspect="1"/>
          </p:cNvPicPr>
          <p:nvPr/>
        </p:nvPicPr>
        <p:blipFill>
          <a:blip r:embed="rId2"/>
          <a:stretch>
            <a:fillRect/>
          </a:stretch>
        </p:blipFill>
        <p:spPr>
          <a:xfrm>
            <a:off x="0" y="519184"/>
            <a:ext cx="12192000" cy="5819631"/>
          </a:xfrm>
          <a:prstGeom prst="rect">
            <a:avLst/>
          </a:prstGeom>
        </p:spPr>
      </p:pic>
    </p:spTree>
    <p:extLst>
      <p:ext uri="{BB962C8B-B14F-4D97-AF65-F5344CB8AC3E}">
        <p14:creationId xmlns:p14="http://schemas.microsoft.com/office/powerpoint/2010/main" val="2299358180"/>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12">
          <a:extLst>
            <a:ext uri="{FF2B5EF4-FFF2-40B4-BE49-F238E27FC236}">
              <a16:creationId xmlns:a16="http://schemas.microsoft.com/office/drawing/2014/main" id="{89B214FC-5277-1B6D-A57B-2538666BB2E4}"/>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9792EE1B-CAE0-0302-B572-8E56EEB77268}"/>
              </a:ext>
            </a:extLst>
          </p:cNvPr>
          <p:cNvSpPr txBox="1"/>
          <p:nvPr/>
        </p:nvSpPr>
        <p:spPr>
          <a:xfrm>
            <a:off x="874710" y="2855684"/>
            <a:ext cx="5221287" cy="2622785"/>
          </a:xfrm>
          <a:prstGeom prst="rect">
            <a:avLst/>
          </a:prstGeom>
          <a:noFill/>
        </p:spPr>
        <p:txBody>
          <a:bodyPr wrap="square" lIns="0" tIns="360000" rIns="0" bIns="0" rtlCol="0">
            <a:noAutofit/>
          </a:bodyPr>
          <a:lstStyle/>
          <a:p>
            <a:pPr marL="0" marR="0" lvl="0" indent="0" algn="l" defTabSz="914400" rtl="0" eaLnBrk="1" fontAlgn="auto" latinLnBrk="0" hangingPunct="1">
              <a:lnSpc>
                <a:spcPct val="90000"/>
              </a:lnSpc>
              <a:spcAft>
                <a:spcPts val="0"/>
              </a:spcAft>
              <a:buClr>
                <a:srgbClr val="9ABF78"/>
              </a:buClr>
              <a:buSzPts val="1100"/>
              <a:buFontTx/>
              <a:buNone/>
              <a:tabLst/>
              <a:defRPr/>
            </a:pPr>
            <a:r>
              <a:rPr kumimoji="0" lang="en-US" sz="8500" b="1" u="none" strike="noStrike" kern="1200" cap="none" spc="0" normalizeH="0" baseline="0" noProof="0" dirty="0">
                <a:ln>
                  <a:noFill/>
                </a:ln>
                <a:solidFill>
                  <a:schemeClr val="tx2"/>
                </a:solidFill>
                <a:effectLst/>
                <a:uLnTx/>
                <a:uFillTx/>
                <a:latin typeface="Roboto" panose="02000000000000000000" pitchFamily="2" charset="0"/>
                <a:ea typeface="Roboto" panose="02000000000000000000" pitchFamily="2" charset="0"/>
                <a:cs typeface="Roboto Light"/>
                <a:sym typeface="Roboto Light"/>
              </a:rPr>
              <a:t>Mission</a:t>
            </a:r>
          </a:p>
          <a:p>
            <a:pPr marL="0" marR="0" lvl="0" indent="0" algn="l" defTabSz="914400" rtl="0" eaLnBrk="1" fontAlgn="auto" latinLnBrk="0" hangingPunct="1">
              <a:spcAft>
                <a:spcPts val="0"/>
              </a:spcAft>
              <a:buClr>
                <a:srgbClr val="9ABF78"/>
              </a:buClr>
              <a:buSzPts val="1100"/>
              <a:buFontTx/>
              <a:buNone/>
              <a:tabLst/>
              <a:defRPr/>
            </a:pPr>
            <a:r>
              <a:rPr kumimoji="0" lang="en-GB" sz="1500" b="0" i="0" u="none" strike="noStrike" kern="1200" cap="none" spc="0" normalizeH="0" baseline="0" noProof="0" dirty="0">
                <a:ln>
                  <a:noFill/>
                </a:ln>
                <a:effectLst/>
                <a:uLnTx/>
                <a:uFillTx/>
                <a:latin typeface="Inter" panose="020B0604020202020204" charset="0"/>
                <a:ea typeface="Inter" panose="020B0604020202020204" charset="0"/>
                <a:cs typeface="Roboto Light"/>
                <a:sym typeface="Roboto Light"/>
              </a:rPr>
              <a:t>LandScale equips local and global landscape stakeholders to access and report reliable information about landscape management and sustainability performance, enabling them to design and target interventions to deliver greater impact at scale. </a:t>
            </a:r>
            <a:endParaRPr lang="en-GB" sz="1500" dirty="0">
              <a:latin typeface="Inter" panose="02000503000000020004" pitchFamily="2" charset="0"/>
              <a:ea typeface="Inter" panose="02000503000000020004" pitchFamily="2" charset="0"/>
            </a:endParaRPr>
          </a:p>
        </p:txBody>
      </p:sp>
      <p:sp>
        <p:nvSpPr>
          <p:cNvPr id="7" name="TextBox 6">
            <a:extLst>
              <a:ext uri="{FF2B5EF4-FFF2-40B4-BE49-F238E27FC236}">
                <a16:creationId xmlns:a16="http://schemas.microsoft.com/office/drawing/2014/main" id="{267F67C1-F283-6F5E-B61F-636C88AFBAFB}"/>
              </a:ext>
            </a:extLst>
          </p:cNvPr>
          <p:cNvSpPr txBox="1"/>
          <p:nvPr/>
        </p:nvSpPr>
        <p:spPr>
          <a:xfrm>
            <a:off x="874710" y="1126682"/>
            <a:ext cx="5221287" cy="1729002"/>
          </a:xfrm>
          <a:prstGeom prst="rect">
            <a:avLst/>
          </a:prstGeom>
          <a:noFill/>
        </p:spPr>
        <p:txBody>
          <a:bodyPr wrap="square" lIns="0" tIns="0" rIns="0" bIns="0" rtlCol="0">
            <a:noAutofit/>
          </a:bodyPr>
          <a:lstStyle/>
          <a:p>
            <a:pPr marL="0" marR="0" lvl="0" indent="0" algn="l" defTabSz="914400" rtl="0" eaLnBrk="1" fontAlgn="auto" latinLnBrk="0" hangingPunct="1">
              <a:lnSpc>
                <a:spcPct val="90000"/>
              </a:lnSpc>
              <a:spcBef>
                <a:spcPts val="500"/>
              </a:spcBef>
              <a:spcAft>
                <a:spcPts val="0"/>
              </a:spcAft>
              <a:buClr>
                <a:srgbClr val="9ABF78"/>
              </a:buClr>
              <a:buSzPts val="1100"/>
              <a:buFontTx/>
              <a:buNone/>
              <a:tabLst/>
              <a:defRPr/>
            </a:pPr>
            <a:r>
              <a:rPr kumimoji="0" lang="en-US" sz="8500" b="1" u="none" strike="noStrike" kern="1200" cap="none" spc="0" normalizeH="0" baseline="0" noProof="0" dirty="0">
                <a:ln>
                  <a:noFill/>
                </a:ln>
                <a:solidFill>
                  <a:schemeClr val="tx2"/>
                </a:solidFill>
                <a:effectLst/>
                <a:uLnTx/>
                <a:uFillTx/>
                <a:latin typeface="Roboto" panose="02000000000000000000" pitchFamily="2" charset="0"/>
                <a:ea typeface="Roboto" panose="02000000000000000000" pitchFamily="2" charset="0"/>
                <a:cs typeface="Roboto Light"/>
                <a:sym typeface="Roboto Light"/>
              </a:rPr>
              <a:t>Vision</a:t>
            </a:r>
          </a:p>
          <a:p>
            <a:pPr marL="0" marR="0" lvl="0" indent="0" algn="l" defTabSz="914400" rtl="0" eaLnBrk="1" fontAlgn="auto" latinLnBrk="0" hangingPunct="1">
              <a:spcBef>
                <a:spcPts val="500"/>
              </a:spcBef>
              <a:spcAft>
                <a:spcPts val="0"/>
              </a:spcAft>
              <a:buClr>
                <a:srgbClr val="9ABF78"/>
              </a:buClr>
              <a:buSzPts val="1100"/>
              <a:buFontTx/>
              <a:buNone/>
              <a:tabLst/>
              <a:defRPr/>
            </a:pPr>
            <a:r>
              <a:rPr lang="en-US" sz="1500" b="0" i="0" u="none" strike="noStrike" dirty="0">
                <a:effectLst/>
                <a:latin typeface="Inter" panose="02000503000000020004" pitchFamily="2" charset="0"/>
              </a:rPr>
              <a:t>A future where people, nature and business prosper through sustainable landscape management.</a:t>
            </a:r>
            <a:endParaRPr lang="en-GB" sz="1500" dirty="0">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2442016016"/>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8636D93D-61FD-C7BB-5165-D331D7655173}"/>
              </a:ext>
            </a:extLst>
          </p:cNvPr>
          <p:cNvSpPr>
            <a:spLocks noGrp="1"/>
          </p:cNvSpPr>
          <p:nvPr>
            <p:ph type="pic" sz="quarter" idx="10"/>
          </p:nvPr>
        </p:nvSpPr>
        <p:spPr/>
        <p:txBody>
          <a:bodyPr/>
          <a:lstStyle/>
          <a:p>
            <a:endParaRPr lang="en-US"/>
          </a:p>
        </p:txBody>
      </p:sp>
      <p:sp>
        <p:nvSpPr>
          <p:cNvPr id="3" name="Text Placeholder 2">
            <a:extLst>
              <a:ext uri="{FF2B5EF4-FFF2-40B4-BE49-F238E27FC236}">
                <a16:creationId xmlns:a16="http://schemas.microsoft.com/office/drawing/2014/main" id="{0451E9E1-5367-1286-DE74-198AE9822E2B}"/>
              </a:ext>
            </a:extLst>
          </p:cNvPr>
          <p:cNvSpPr>
            <a:spLocks noGrp="1"/>
          </p:cNvSpPr>
          <p:nvPr>
            <p:ph type="body" sz="quarter" idx="11"/>
          </p:nvPr>
        </p:nvSpPr>
        <p:spPr/>
        <p:txBody>
          <a:bodyPr/>
          <a:lstStyle/>
          <a:p>
            <a:endParaRPr lang="en-US"/>
          </a:p>
        </p:txBody>
      </p:sp>
      <p:pic>
        <p:nvPicPr>
          <p:cNvPr id="5" name="Picture 4">
            <a:extLst>
              <a:ext uri="{FF2B5EF4-FFF2-40B4-BE49-F238E27FC236}">
                <a16:creationId xmlns:a16="http://schemas.microsoft.com/office/drawing/2014/main" id="{C5F2C0D4-A956-1C14-6A3E-3F9A7789BF09}"/>
              </a:ext>
            </a:extLst>
          </p:cNvPr>
          <p:cNvPicPr>
            <a:picLocks noChangeAspect="1"/>
          </p:cNvPicPr>
          <p:nvPr/>
        </p:nvPicPr>
        <p:blipFill>
          <a:blip r:embed="rId2"/>
          <a:stretch>
            <a:fillRect/>
          </a:stretch>
        </p:blipFill>
        <p:spPr>
          <a:xfrm>
            <a:off x="0" y="411178"/>
            <a:ext cx="12192000" cy="6035644"/>
          </a:xfrm>
          <a:prstGeom prst="rect">
            <a:avLst/>
          </a:prstGeom>
        </p:spPr>
      </p:pic>
    </p:spTree>
    <p:extLst>
      <p:ext uri="{BB962C8B-B14F-4D97-AF65-F5344CB8AC3E}">
        <p14:creationId xmlns:p14="http://schemas.microsoft.com/office/powerpoint/2010/main" val="3834148662"/>
      </p:ext>
    </p:extLst>
  </p:cSld>
  <p:clrMapOvr>
    <a:masterClrMapping/>
  </p:clrMapOvr>
  <p:transition spd="slow">
    <p:push dir="u"/>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C59B5621-7FFE-1E85-BF72-A3FB89E773FE}"/>
              </a:ext>
            </a:extLst>
          </p:cNvPr>
          <p:cNvSpPr>
            <a:spLocks noGrp="1"/>
          </p:cNvSpPr>
          <p:nvPr>
            <p:ph type="pic" sz="quarter" idx="10"/>
          </p:nvPr>
        </p:nvSpPr>
        <p:spPr/>
        <p:txBody>
          <a:bodyPr/>
          <a:lstStyle/>
          <a:p>
            <a:endParaRPr lang="en-US"/>
          </a:p>
        </p:txBody>
      </p:sp>
      <p:sp>
        <p:nvSpPr>
          <p:cNvPr id="3" name="Text Placeholder 2">
            <a:extLst>
              <a:ext uri="{FF2B5EF4-FFF2-40B4-BE49-F238E27FC236}">
                <a16:creationId xmlns:a16="http://schemas.microsoft.com/office/drawing/2014/main" id="{B4B9FA31-2B24-9D3B-B3B4-BC010D9E8E10}"/>
              </a:ext>
            </a:extLst>
          </p:cNvPr>
          <p:cNvSpPr>
            <a:spLocks noGrp="1"/>
          </p:cNvSpPr>
          <p:nvPr>
            <p:ph type="body" sz="quarter" idx="11"/>
          </p:nvPr>
        </p:nvSpPr>
        <p:spPr/>
        <p:txBody>
          <a:bodyPr/>
          <a:lstStyle/>
          <a:p>
            <a:endParaRPr lang="en-US"/>
          </a:p>
        </p:txBody>
      </p:sp>
      <p:pic>
        <p:nvPicPr>
          <p:cNvPr id="5" name="Picture 4">
            <a:extLst>
              <a:ext uri="{FF2B5EF4-FFF2-40B4-BE49-F238E27FC236}">
                <a16:creationId xmlns:a16="http://schemas.microsoft.com/office/drawing/2014/main" id="{704613D7-0E8C-BBD4-99FC-69F4B32DB61F}"/>
              </a:ext>
            </a:extLst>
          </p:cNvPr>
          <p:cNvPicPr>
            <a:picLocks noChangeAspect="1"/>
          </p:cNvPicPr>
          <p:nvPr/>
        </p:nvPicPr>
        <p:blipFill>
          <a:blip r:embed="rId2"/>
          <a:stretch>
            <a:fillRect/>
          </a:stretch>
        </p:blipFill>
        <p:spPr>
          <a:xfrm>
            <a:off x="0" y="334058"/>
            <a:ext cx="12192000" cy="6189884"/>
          </a:xfrm>
          <a:prstGeom prst="rect">
            <a:avLst/>
          </a:prstGeom>
        </p:spPr>
      </p:pic>
    </p:spTree>
    <p:extLst>
      <p:ext uri="{BB962C8B-B14F-4D97-AF65-F5344CB8AC3E}">
        <p14:creationId xmlns:p14="http://schemas.microsoft.com/office/powerpoint/2010/main" val="3627981560"/>
      </p:ext>
    </p:extLst>
  </p:cSld>
  <p:clrMapOvr>
    <a:masterClrMapping/>
  </p:clrMapOvr>
  <p:transition spd="slow">
    <p:push dir="u"/>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488E5DD1-F83C-FA50-0AA7-90B4EBCE8747}"/>
              </a:ext>
            </a:extLst>
          </p:cNvPr>
          <p:cNvSpPr>
            <a:spLocks noGrp="1"/>
          </p:cNvSpPr>
          <p:nvPr>
            <p:ph type="pic" sz="quarter" idx="10"/>
          </p:nvPr>
        </p:nvSpPr>
        <p:spPr/>
        <p:txBody>
          <a:bodyPr/>
          <a:lstStyle/>
          <a:p>
            <a:endParaRPr lang="en-US"/>
          </a:p>
        </p:txBody>
      </p:sp>
      <p:sp>
        <p:nvSpPr>
          <p:cNvPr id="3" name="Text Placeholder 2">
            <a:extLst>
              <a:ext uri="{FF2B5EF4-FFF2-40B4-BE49-F238E27FC236}">
                <a16:creationId xmlns:a16="http://schemas.microsoft.com/office/drawing/2014/main" id="{0037E471-C6D5-F004-3A40-8379B653B866}"/>
              </a:ext>
            </a:extLst>
          </p:cNvPr>
          <p:cNvSpPr>
            <a:spLocks noGrp="1"/>
          </p:cNvSpPr>
          <p:nvPr>
            <p:ph type="body" sz="quarter" idx="11"/>
          </p:nvPr>
        </p:nvSpPr>
        <p:spPr/>
        <p:txBody>
          <a:bodyPr/>
          <a:lstStyle/>
          <a:p>
            <a:endParaRPr lang="en-US"/>
          </a:p>
        </p:txBody>
      </p:sp>
      <p:pic>
        <p:nvPicPr>
          <p:cNvPr id="5" name="Picture 4">
            <a:extLst>
              <a:ext uri="{FF2B5EF4-FFF2-40B4-BE49-F238E27FC236}">
                <a16:creationId xmlns:a16="http://schemas.microsoft.com/office/drawing/2014/main" id="{A8AEC52B-D2A1-477E-A254-C1EBAD531400}"/>
              </a:ext>
            </a:extLst>
          </p:cNvPr>
          <p:cNvPicPr>
            <a:picLocks noChangeAspect="1"/>
          </p:cNvPicPr>
          <p:nvPr/>
        </p:nvPicPr>
        <p:blipFill>
          <a:blip r:embed="rId2"/>
          <a:stretch>
            <a:fillRect/>
          </a:stretch>
        </p:blipFill>
        <p:spPr>
          <a:xfrm>
            <a:off x="0" y="385835"/>
            <a:ext cx="12192000" cy="6086329"/>
          </a:xfrm>
          <a:prstGeom prst="rect">
            <a:avLst/>
          </a:prstGeom>
        </p:spPr>
      </p:pic>
    </p:spTree>
    <p:extLst>
      <p:ext uri="{BB962C8B-B14F-4D97-AF65-F5344CB8AC3E}">
        <p14:creationId xmlns:p14="http://schemas.microsoft.com/office/powerpoint/2010/main" val="1180133705"/>
      </p:ext>
    </p:extLst>
  </p:cSld>
  <p:clrMapOvr>
    <a:masterClrMapping/>
  </p:clrMapOvr>
  <p:transition spd="slow">
    <p:push dir="u"/>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4FE5A74F-4388-0AAE-C7A7-B9F93FD06923}"/>
              </a:ext>
            </a:extLst>
          </p:cNvPr>
          <p:cNvSpPr>
            <a:spLocks noGrp="1"/>
          </p:cNvSpPr>
          <p:nvPr>
            <p:ph type="pic" sz="quarter" idx="10"/>
          </p:nvPr>
        </p:nvSpPr>
        <p:spPr/>
        <p:txBody>
          <a:bodyPr/>
          <a:lstStyle/>
          <a:p>
            <a:endParaRPr lang="en-US"/>
          </a:p>
        </p:txBody>
      </p:sp>
      <p:sp>
        <p:nvSpPr>
          <p:cNvPr id="3" name="Text Placeholder 2">
            <a:extLst>
              <a:ext uri="{FF2B5EF4-FFF2-40B4-BE49-F238E27FC236}">
                <a16:creationId xmlns:a16="http://schemas.microsoft.com/office/drawing/2014/main" id="{123767A6-D962-343B-B080-CB6B2A18679B}"/>
              </a:ext>
            </a:extLst>
          </p:cNvPr>
          <p:cNvSpPr>
            <a:spLocks noGrp="1"/>
          </p:cNvSpPr>
          <p:nvPr>
            <p:ph type="body" sz="quarter" idx="11"/>
          </p:nvPr>
        </p:nvSpPr>
        <p:spPr/>
        <p:txBody>
          <a:bodyPr/>
          <a:lstStyle/>
          <a:p>
            <a:endParaRPr lang="en-US"/>
          </a:p>
        </p:txBody>
      </p:sp>
      <p:pic>
        <p:nvPicPr>
          <p:cNvPr id="7" name="Picture 6">
            <a:extLst>
              <a:ext uri="{FF2B5EF4-FFF2-40B4-BE49-F238E27FC236}">
                <a16:creationId xmlns:a16="http://schemas.microsoft.com/office/drawing/2014/main" id="{42B55ED6-99A7-B20C-444A-7F676F2EABF9}"/>
              </a:ext>
            </a:extLst>
          </p:cNvPr>
          <p:cNvPicPr>
            <a:picLocks noChangeAspect="1"/>
          </p:cNvPicPr>
          <p:nvPr/>
        </p:nvPicPr>
        <p:blipFill>
          <a:blip r:embed="rId2"/>
          <a:stretch>
            <a:fillRect/>
          </a:stretch>
        </p:blipFill>
        <p:spPr>
          <a:xfrm>
            <a:off x="0" y="388941"/>
            <a:ext cx="12192000" cy="6080117"/>
          </a:xfrm>
          <a:prstGeom prst="rect">
            <a:avLst/>
          </a:prstGeom>
        </p:spPr>
      </p:pic>
    </p:spTree>
    <p:extLst>
      <p:ext uri="{BB962C8B-B14F-4D97-AF65-F5344CB8AC3E}">
        <p14:creationId xmlns:p14="http://schemas.microsoft.com/office/powerpoint/2010/main" val="1902784896"/>
      </p:ext>
    </p:extLst>
  </p:cSld>
  <p:clrMapOvr>
    <a:masterClrMapping/>
  </p:clrMapOvr>
  <p:transition spd="slow">
    <p:push dir="u"/>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3FA1CA9A-CF02-0183-9EB8-544F9C60A592}"/>
              </a:ext>
            </a:extLst>
          </p:cNvPr>
          <p:cNvSpPr>
            <a:spLocks noGrp="1"/>
          </p:cNvSpPr>
          <p:nvPr>
            <p:ph type="pic" sz="quarter" idx="10"/>
          </p:nvPr>
        </p:nvSpPr>
        <p:spPr/>
        <p:txBody>
          <a:bodyPr/>
          <a:lstStyle/>
          <a:p>
            <a:endParaRPr lang="en-US"/>
          </a:p>
        </p:txBody>
      </p:sp>
      <p:sp>
        <p:nvSpPr>
          <p:cNvPr id="3" name="Text Placeholder 2">
            <a:extLst>
              <a:ext uri="{FF2B5EF4-FFF2-40B4-BE49-F238E27FC236}">
                <a16:creationId xmlns:a16="http://schemas.microsoft.com/office/drawing/2014/main" id="{92A112D5-8C8D-7DE5-C9DC-7905D1472653}"/>
              </a:ext>
            </a:extLst>
          </p:cNvPr>
          <p:cNvSpPr>
            <a:spLocks noGrp="1"/>
          </p:cNvSpPr>
          <p:nvPr>
            <p:ph type="body" sz="quarter" idx="11"/>
          </p:nvPr>
        </p:nvSpPr>
        <p:spPr/>
        <p:txBody>
          <a:bodyPr/>
          <a:lstStyle/>
          <a:p>
            <a:endParaRPr lang="en-US"/>
          </a:p>
        </p:txBody>
      </p:sp>
      <p:pic>
        <p:nvPicPr>
          <p:cNvPr id="4" name="Picture 3">
            <a:extLst>
              <a:ext uri="{FF2B5EF4-FFF2-40B4-BE49-F238E27FC236}">
                <a16:creationId xmlns:a16="http://schemas.microsoft.com/office/drawing/2014/main" id="{1F748C24-C817-9926-51EF-1E5DE6FB7A60}"/>
              </a:ext>
            </a:extLst>
          </p:cNvPr>
          <p:cNvPicPr>
            <a:picLocks noChangeAspect="1"/>
          </p:cNvPicPr>
          <p:nvPr/>
        </p:nvPicPr>
        <p:blipFill>
          <a:blip r:embed="rId2"/>
          <a:stretch>
            <a:fillRect/>
          </a:stretch>
        </p:blipFill>
        <p:spPr>
          <a:xfrm>
            <a:off x="0" y="429126"/>
            <a:ext cx="12192000" cy="5999747"/>
          </a:xfrm>
          <a:prstGeom prst="rect">
            <a:avLst/>
          </a:prstGeom>
        </p:spPr>
      </p:pic>
      <p:sp>
        <p:nvSpPr>
          <p:cNvPr id="5" name="Rectangle 4">
            <a:extLst>
              <a:ext uri="{FF2B5EF4-FFF2-40B4-BE49-F238E27FC236}">
                <a16:creationId xmlns:a16="http://schemas.microsoft.com/office/drawing/2014/main" id="{38251719-E2DE-7EB3-4DD3-EA2EBEFB0B18}"/>
              </a:ext>
            </a:extLst>
          </p:cNvPr>
          <p:cNvSpPr/>
          <p:nvPr/>
        </p:nvSpPr>
        <p:spPr>
          <a:xfrm>
            <a:off x="10131552" y="1984248"/>
            <a:ext cx="1828800" cy="1143000"/>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19946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F25001FC-5023-4FA5-7213-EA6E920630D5}"/>
              </a:ext>
            </a:extLst>
          </p:cNvPr>
          <p:cNvSpPr>
            <a:spLocks noGrp="1"/>
          </p:cNvSpPr>
          <p:nvPr>
            <p:ph type="pic" sz="quarter" idx="10"/>
          </p:nvPr>
        </p:nvSpPr>
        <p:spPr/>
        <p:txBody>
          <a:bodyPr/>
          <a:lstStyle/>
          <a:p>
            <a:endParaRPr lang="en-US"/>
          </a:p>
        </p:txBody>
      </p:sp>
      <p:sp>
        <p:nvSpPr>
          <p:cNvPr id="3" name="Text Placeholder 2">
            <a:extLst>
              <a:ext uri="{FF2B5EF4-FFF2-40B4-BE49-F238E27FC236}">
                <a16:creationId xmlns:a16="http://schemas.microsoft.com/office/drawing/2014/main" id="{A955677B-39BE-B746-29CA-C577FCEADFE1}"/>
              </a:ext>
            </a:extLst>
          </p:cNvPr>
          <p:cNvSpPr>
            <a:spLocks noGrp="1"/>
          </p:cNvSpPr>
          <p:nvPr>
            <p:ph type="body" sz="quarter" idx="11"/>
          </p:nvPr>
        </p:nvSpPr>
        <p:spPr/>
        <p:txBody>
          <a:bodyPr/>
          <a:lstStyle/>
          <a:p>
            <a:endParaRPr lang="en-US"/>
          </a:p>
        </p:txBody>
      </p:sp>
      <p:pic>
        <p:nvPicPr>
          <p:cNvPr id="5" name="Picture 4">
            <a:extLst>
              <a:ext uri="{FF2B5EF4-FFF2-40B4-BE49-F238E27FC236}">
                <a16:creationId xmlns:a16="http://schemas.microsoft.com/office/drawing/2014/main" id="{55A173BC-0C17-10AA-D1A6-BBEBBCA37E85}"/>
              </a:ext>
            </a:extLst>
          </p:cNvPr>
          <p:cNvPicPr>
            <a:picLocks noChangeAspect="1"/>
          </p:cNvPicPr>
          <p:nvPr/>
        </p:nvPicPr>
        <p:blipFill>
          <a:blip r:embed="rId2"/>
          <a:stretch>
            <a:fillRect/>
          </a:stretch>
        </p:blipFill>
        <p:spPr>
          <a:xfrm>
            <a:off x="0" y="414813"/>
            <a:ext cx="12192000" cy="6028374"/>
          </a:xfrm>
          <a:prstGeom prst="rect">
            <a:avLst/>
          </a:prstGeom>
        </p:spPr>
      </p:pic>
    </p:spTree>
    <p:extLst>
      <p:ext uri="{BB962C8B-B14F-4D97-AF65-F5344CB8AC3E}">
        <p14:creationId xmlns:p14="http://schemas.microsoft.com/office/powerpoint/2010/main" val="3265333392"/>
      </p:ext>
    </p:extLst>
  </p:cSld>
  <p:clrMapOvr>
    <a:masterClrMapping/>
  </p:clrMapOvr>
  <p:transition spd="slow">
    <p:push dir="u"/>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F5265BEA-EC19-C445-1005-FA16E72B0399}"/>
              </a:ext>
            </a:extLst>
          </p:cNvPr>
          <p:cNvSpPr>
            <a:spLocks noGrp="1"/>
          </p:cNvSpPr>
          <p:nvPr>
            <p:ph type="pic" sz="quarter" idx="10"/>
          </p:nvPr>
        </p:nvSpPr>
        <p:spPr/>
        <p:txBody>
          <a:bodyPr/>
          <a:lstStyle/>
          <a:p>
            <a:endParaRPr lang="en-US"/>
          </a:p>
        </p:txBody>
      </p:sp>
      <p:sp>
        <p:nvSpPr>
          <p:cNvPr id="3" name="Text Placeholder 2">
            <a:extLst>
              <a:ext uri="{FF2B5EF4-FFF2-40B4-BE49-F238E27FC236}">
                <a16:creationId xmlns:a16="http://schemas.microsoft.com/office/drawing/2014/main" id="{CE1822F3-9373-A0BE-E346-0C494A7FEDA1}"/>
              </a:ext>
            </a:extLst>
          </p:cNvPr>
          <p:cNvSpPr>
            <a:spLocks noGrp="1"/>
          </p:cNvSpPr>
          <p:nvPr>
            <p:ph type="body" sz="quarter" idx="11"/>
          </p:nvPr>
        </p:nvSpPr>
        <p:spPr/>
        <p:txBody>
          <a:bodyPr/>
          <a:lstStyle/>
          <a:p>
            <a:endParaRPr lang="en-US"/>
          </a:p>
        </p:txBody>
      </p:sp>
      <p:pic>
        <p:nvPicPr>
          <p:cNvPr id="5" name="Picture 4">
            <a:extLst>
              <a:ext uri="{FF2B5EF4-FFF2-40B4-BE49-F238E27FC236}">
                <a16:creationId xmlns:a16="http://schemas.microsoft.com/office/drawing/2014/main" id="{9E9B3189-C98C-77C1-E9C6-94FB823C0DF4}"/>
              </a:ext>
            </a:extLst>
          </p:cNvPr>
          <p:cNvPicPr>
            <a:picLocks noChangeAspect="1"/>
          </p:cNvPicPr>
          <p:nvPr/>
        </p:nvPicPr>
        <p:blipFill>
          <a:blip r:embed="rId2"/>
          <a:stretch>
            <a:fillRect/>
          </a:stretch>
        </p:blipFill>
        <p:spPr>
          <a:xfrm>
            <a:off x="0" y="348677"/>
            <a:ext cx="12192000" cy="6160645"/>
          </a:xfrm>
          <a:prstGeom prst="rect">
            <a:avLst/>
          </a:prstGeom>
        </p:spPr>
      </p:pic>
    </p:spTree>
    <p:extLst>
      <p:ext uri="{BB962C8B-B14F-4D97-AF65-F5344CB8AC3E}">
        <p14:creationId xmlns:p14="http://schemas.microsoft.com/office/powerpoint/2010/main" val="3604927447"/>
      </p:ext>
    </p:extLst>
  </p:cSld>
  <p:clrMapOvr>
    <a:masterClrMapping/>
  </p:clrMapOvr>
  <p:transition spd="slow">
    <p:push dir="u"/>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5C921-B1D6-41A0-8C5F-0E1C739619F7}"/>
              </a:ext>
            </a:extLst>
          </p:cNvPr>
          <p:cNvSpPr>
            <a:spLocks noGrp="1"/>
          </p:cNvSpPr>
          <p:nvPr>
            <p:ph type="title"/>
          </p:nvPr>
        </p:nvSpPr>
        <p:spPr/>
        <p:txBody>
          <a:bodyPr/>
          <a:lstStyle/>
          <a:p>
            <a:r>
              <a:rPr lang="en-US"/>
              <a:t>Let's get to work! </a:t>
            </a:r>
          </a:p>
        </p:txBody>
      </p:sp>
      <p:sp>
        <p:nvSpPr>
          <p:cNvPr id="3" name="Text Placeholder 2">
            <a:extLst>
              <a:ext uri="{FF2B5EF4-FFF2-40B4-BE49-F238E27FC236}">
                <a16:creationId xmlns:a16="http://schemas.microsoft.com/office/drawing/2014/main" id="{A35AA070-1AFC-4C6E-BAC9-0A07D8A65F1C}"/>
              </a:ext>
            </a:extLst>
          </p:cNvPr>
          <p:cNvSpPr>
            <a:spLocks noGrp="1"/>
          </p:cNvSpPr>
          <p:nvPr>
            <p:ph type="body" idx="1"/>
          </p:nvPr>
        </p:nvSpPr>
        <p:spPr/>
        <p:txBody>
          <a:bodyPr/>
          <a:lstStyle/>
          <a:p>
            <a:r>
              <a:rPr lang="en-US" dirty="0"/>
              <a:t>Guided discussion </a:t>
            </a:r>
          </a:p>
        </p:txBody>
      </p:sp>
    </p:spTree>
    <p:extLst>
      <p:ext uri="{BB962C8B-B14F-4D97-AF65-F5344CB8AC3E}">
        <p14:creationId xmlns:p14="http://schemas.microsoft.com/office/powerpoint/2010/main" val="915068001"/>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62922A-804A-06A8-D620-5668E2D38C36}"/>
            </a:ext>
          </a:extLst>
        </p:cNvPr>
        <p:cNvGrpSpPr/>
        <p:nvPr/>
      </p:nvGrpSpPr>
      <p:grpSpPr>
        <a:xfrm>
          <a:off x="0" y="0"/>
          <a:ext cx="0" cy="0"/>
          <a:chOff x="0" y="0"/>
          <a:chExt cx="0" cy="0"/>
        </a:xfrm>
      </p:grpSpPr>
      <p:pic>
        <p:nvPicPr>
          <p:cNvPr id="4" name="Picture 3" descr="A screenshot of a green and white diagram&#10;&#10;AI-generated content may be incorrect.">
            <a:extLst>
              <a:ext uri="{FF2B5EF4-FFF2-40B4-BE49-F238E27FC236}">
                <a16:creationId xmlns:a16="http://schemas.microsoft.com/office/drawing/2014/main" id="{4FDA5144-5F76-72E6-1944-2506853B18C0}"/>
              </a:ext>
            </a:extLst>
          </p:cNvPr>
          <p:cNvPicPr>
            <a:picLocks noChangeAspect="1"/>
          </p:cNvPicPr>
          <p:nvPr/>
        </p:nvPicPr>
        <p:blipFill>
          <a:blip r:embed="rId3"/>
          <a:stretch>
            <a:fillRect/>
          </a:stretch>
        </p:blipFill>
        <p:spPr>
          <a:xfrm>
            <a:off x="664369" y="1652780"/>
            <a:ext cx="6699280" cy="4814311"/>
          </a:xfrm>
          <a:prstGeom prst="rect">
            <a:avLst/>
          </a:prstGeom>
        </p:spPr>
      </p:pic>
      <p:sp>
        <p:nvSpPr>
          <p:cNvPr id="7" name="TextBox 6">
            <a:extLst>
              <a:ext uri="{FF2B5EF4-FFF2-40B4-BE49-F238E27FC236}">
                <a16:creationId xmlns:a16="http://schemas.microsoft.com/office/drawing/2014/main" id="{51A8CE6E-A601-561D-01E1-6AC70C5210F6}"/>
              </a:ext>
            </a:extLst>
          </p:cNvPr>
          <p:cNvSpPr txBox="1"/>
          <p:nvPr/>
        </p:nvSpPr>
        <p:spPr>
          <a:xfrm>
            <a:off x="594360" y="390909"/>
            <a:ext cx="11219688" cy="1785104"/>
          </a:xfrm>
          <a:prstGeom prst="rect">
            <a:avLst/>
          </a:prstGeom>
          <a:noFill/>
        </p:spPr>
        <p:txBody>
          <a:bodyPr wrap="square" rtlCol="0">
            <a:spAutoFit/>
          </a:bodyPr>
          <a:lstStyle/>
          <a:p>
            <a:pPr marL="342900" indent="-342900">
              <a:buAutoNum type="arabicPeriod"/>
            </a:pPr>
            <a:r>
              <a:rPr lang="en-GB" sz="2800" dirty="0">
                <a:solidFill>
                  <a:schemeClr val="bg1"/>
                </a:solidFill>
              </a:rPr>
              <a:t>Which core criteria do you feel are most developed in your landscape? Can you give an example? </a:t>
            </a:r>
            <a:endParaRPr lang="en-GB" sz="2400" dirty="0"/>
          </a:p>
          <a:p>
            <a:pPr marL="342900" indent="-342900">
              <a:buAutoNum type="arabicPeriod"/>
            </a:pPr>
            <a:endParaRPr lang="en-GB" dirty="0"/>
          </a:p>
          <a:p>
            <a:endParaRPr lang="en-GB" dirty="0"/>
          </a:p>
          <a:p>
            <a:r>
              <a:rPr lang="en-GB" dirty="0"/>
              <a:t> </a:t>
            </a:r>
            <a:endParaRPr lang="en-US" dirty="0"/>
          </a:p>
        </p:txBody>
      </p:sp>
      <p:sp>
        <p:nvSpPr>
          <p:cNvPr id="2" name="TextBox 1">
            <a:extLst>
              <a:ext uri="{FF2B5EF4-FFF2-40B4-BE49-F238E27FC236}">
                <a16:creationId xmlns:a16="http://schemas.microsoft.com/office/drawing/2014/main" id="{6F7CDCDD-A38A-A496-A814-C65F29EB797F}"/>
              </a:ext>
            </a:extLst>
          </p:cNvPr>
          <p:cNvSpPr txBox="1"/>
          <p:nvPr/>
        </p:nvSpPr>
        <p:spPr>
          <a:xfrm>
            <a:off x="7708392" y="2045972"/>
            <a:ext cx="4032504" cy="1200329"/>
          </a:xfrm>
          <a:prstGeom prst="rect">
            <a:avLst/>
          </a:prstGeom>
          <a:noFill/>
        </p:spPr>
        <p:txBody>
          <a:bodyPr wrap="square" rtlCol="0">
            <a:spAutoFit/>
          </a:bodyPr>
          <a:lstStyle/>
          <a:p>
            <a:r>
              <a:rPr lang="en-GB" dirty="0">
                <a:solidFill>
                  <a:schemeClr val="bg1"/>
                </a:solidFill>
              </a:rPr>
              <a:t>5 minutes </a:t>
            </a:r>
          </a:p>
          <a:p>
            <a:pPr marL="342900" indent="-342900">
              <a:buAutoNum type="arabicPeriod"/>
            </a:pPr>
            <a:endParaRPr lang="en-GB" dirty="0"/>
          </a:p>
          <a:p>
            <a:endParaRPr lang="en-GB" dirty="0"/>
          </a:p>
          <a:p>
            <a:r>
              <a:rPr lang="en-GB" dirty="0"/>
              <a:t> </a:t>
            </a:r>
            <a:endParaRPr lang="en-US" dirty="0"/>
          </a:p>
        </p:txBody>
      </p:sp>
    </p:spTree>
    <p:extLst>
      <p:ext uri="{BB962C8B-B14F-4D97-AF65-F5344CB8AC3E}">
        <p14:creationId xmlns:p14="http://schemas.microsoft.com/office/powerpoint/2010/main" val="3404138457"/>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F0A1C8-1133-55FE-E20F-9583F27B06A4}"/>
            </a:ext>
          </a:extLst>
        </p:cNvPr>
        <p:cNvGrpSpPr/>
        <p:nvPr/>
      </p:nvGrpSpPr>
      <p:grpSpPr>
        <a:xfrm>
          <a:off x="0" y="0"/>
          <a:ext cx="0" cy="0"/>
          <a:chOff x="0" y="0"/>
          <a:chExt cx="0" cy="0"/>
        </a:xfrm>
      </p:grpSpPr>
      <p:pic>
        <p:nvPicPr>
          <p:cNvPr id="4" name="Picture 3" descr="A screenshot of a green and white diagram&#10;&#10;AI-generated content may be incorrect.">
            <a:extLst>
              <a:ext uri="{FF2B5EF4-FFF2-40B4-BE49-F238E27FC236}">
                <a16:creationId xmlns:a16="http://schemas.microsoft.com/office/drawing/2014/main" id="{3DEFB3E8-A448-2C26-38A9-C32A36FDC664}"/>
              </a:ext>
            </a:extLst>
          </p:cNvPr>
          <p:cNvPicPr>
            <a:picLocks noChangeAspect="1"/>
          </p:cNvPicPr>
          <p:nvPr/>
        </p:nvPicPr>
        <p:blipFill>
          <a:blip r:embed="rId3"/>
          <a:stretch>
            <a:fillRect/>
          </a:stretch>
        </p:blipFill>
        <p:spPr>
          <a:xfrm>
            <a:off x="664369" y="1652780"/>
            <a:ext cx="6699280" cy="4814311"/>
          </a:xfrm>
          <a:prstGeom prst="rect">
            <a:avLst/>
          </a:prstGeom>
        </p:spPr>
      </p:pic>
      <p:sp>
        <p:nvSpPr>
          <p:cNvPr id="7" name="TextBox 6">
            <a:extLst>
              <a:ext uri="{FF2B5EF4-FFF2-40B4-BE49-F238E27FC236}">
                <a16:creationId xmlns:a16="http://schemas.microsoft.com/office/drawing/2014/main" id="{BC5C1D17-B4B2-32A1-DBE4-52E1EED19851}"/>
              </a:ext>
            </a:extLst>
          </p:cNvPr>
          <p:cNvSpPr txBox="1"/>
          <p:nvPr/>
        </p:nvSpPr>
        <p:spPr>
          <a:xfrm>
            <a:off x="7708392" y="2045972"/>
            <a:ext cx="4032504" cy="1508105"/>
          </a:xfrm>
          <a:prstGeom prst="rect">
            <a:avLst/>
          </a:prstGeom>
          <a:noFill/>
        </p:spPr>
        <p:txBody>
          <a:bodyPr wrap="square" rtlCol="0">
            <a:spAutoFit/>
          </a:bodyPr>
          <a:lstStyle/>
          <a:p>
            <a:r>
              <a:rPr lang="en-GB" sz="2000" dirty="0">
                <a:solidFill>
                  <a:schemeClr val="bg1"/>
                </a:solidFill>
              </a:rPr>
              <a:t>5 minutes </a:t>
            </a:r>
          </a:p>
          <a:p>
            <a:pPr marL="342900" indent="-342900">
              <a:buAutoNum type="arabicPeriod"/>
            </a:pPr>
            <a:endParaRPr lang="en-GB" dirty="0"/>
          </a:p>
          <a:p>
            <a:pPr marL="342900" indent="-342900">
              <a:buAutoNum type="arabicPeriod"/>
            </a:pPr>
            <a:endParaRPr lang="en-GB" dirty="0"/>
          </a:p>
          <a:p>
            <a:endParaRPr lang="en-GB" dirty="0"/>
          </a:p>
          <a:p>
            <a:r>
              <a:rPr lang="en-GB" dirty="0"/>
              <a:t> </a:t>
            </a:r>
            <a:endParaRPr lang="en-US" dirty="0"/>
          </a:p>
        </p:txBody>
      </p:sp>
      <p:sp>
        <p:nvSpPr>
          <p:cNvPr id="2" name="TextBox 1">
            <a:extLst>
              <a:ext uri="{FF2B5EF4-FFF2-40B4-BE49-F238E27FC236}">
                <a16:creationId xmlns:a16="http://schemas.microsoft.com/office/drawing/2014/main" id="{11E6A3E1-CB75-9F14-A288-64689672C55F}"/>
              </a:ext>
            </a:extLst>
          </p:cNvPr>
          <p:cNvSpPr txBox="1"/>
          <p:nvPr/>
        </p:nvSpPr>
        <p:spPr>
          <a:xfrm>
            <a:off x="594360" y="390909"/>
            <a:ext cx="11219688" cy="1354217"/>
          </a:xfrm>
          <a:prstGeom prst="rect">
            <a:avLst/>
          </a:prstGeom>
          <a:noFill/>
        </p:spPr>
        <p:txBody>
          <a:bodyPr wrap="square" rtlCol="0">
            <a:spAutoFit/>
          </a:bodyPr>
          <a:lstStyle/>
          <a:p>
            <a:r>
              <a:rPr lang="en-GB" sz="2800" dirty="0">
                <a:solidFill>
                  <a:schemeClr val="bg1"/>
                </a:solidFill>
              </a:rPr>
              <a:t>2. Where do you feel most work is needed? What are the barriers? </a:t>
            </a:r>
          </a:p>
          <a:p>
            <a:pPr marL="342900" indent="-342900">
              <a:buAutoNum type="arabicPeriod"/>
            </a:pPr>
            <a:endParaRPr lang="en-GB" dirty="0"/>
          </a:p>
          <a:p>
            <a:endParaRPr lang="en-GB" dirty="0"/>
          </a:p>
          <a:p>
            <a:r>
              <a:rPr lang="en-GB" dirty="0"/>
              <a:t> </a:t>
            </a:r>
            <a:endParaRPr lang="en-US" dirty="0"/>
          </a:p>
        </p:txBody>
      </p:sp>
      <p:sp>
        <p:nvSpPr>
          <p:cNvPr id="3" name="Title 2">
            <a:extLst>
              <a:ext uri="{FF2B5EF4-FFF2-40B4-BE49-F238E27FC236}">
                <a16:creationId xmlns:a16="http://schemas.microsoft.com/office/drawing/2014/main" id="{5CA3AF5A-F17C-8261-8195-6AC0AACE651F}"/>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051EA2A5-D63D-5F3F-53A7-0B81D65C5F64}"/>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228729599"/>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3">
            <a:extLst>
              <a:ext uri="{FF2B5EF4-FFF2-40B4-BE49-F238E27FC236}">
                <a16:creationId xmlns:a16="http://schemas.microsoft.com/office/drawing/2014/main" id="{A9D5CE05-447B-5851-F5AA-461BFD4ECB4D}"/>
              </a:ext>
            </a:extLst>
          </p:cNvPr>
          <p:cNvSpPr/>
          <p:nvPr/>
        </p:nvSpPr>
        <p:spPr>
          <a:xfrm>
            <a:off x="533307" y="1151669"/>
            <a:ext cx="4990469" cy="584775"/>
          </a:xfrm>
          <a:prstGeom prst="rect">
            <a:avLst/>
          </a:prstGeom>
        </p:spPr>
        <p:txBody>
          <a:bodyPr wrap="none">
            <a:spAutoFit/>
          </a:bodyPr>
          <a:lstStyle/>
          <a:p>
            <a:pPr defTabSz="457189"/>
            <a:r>
              <a:rPr lang="en-US" sz="3200" dirty="0">
                <a:latin typeface="Roboto" panose="02000000000000000000" pitchFamily="2" charset="0"/>
                <a:ea typeface="Roboto" panose="02000000000000000000" pitchFamily="2" charset="0"/>
              </a:rPr>
              <a:t>Who Is Behind LandScale?</a:t>
            </a:r>
          </a:p>
        </p:txBody>
      </p:sp>
      <p:grpSp>
        <p:nvGrpSpPr>
          <p:cNvPr id="7" name="Group 19">
            <a:extLst>
              <a:ext uri="{FF2B5EF4-FFF2-40B4-BE49-F238E27FC236}">
                <a16:creationId xmlns:a16="http://schemas.microsoft.com/office/drawing/2014/main" id="{03D0D336-A72C-6713-9A74-B3E75F972532}"/>
              </a:ext>
            </a:extLst>
          </p:cNvPr>
          <p:cNvGrpSpPr/>
          <p:nvPr/>
        </p:nvGrpSpPr>
        <p:grpSpPr>
          <a:xfrm>
            <a:off x="2104264" y="3126111"/>
            <a:ext cx="9631405" cy="895035"/>
            <a:chOff x="1925846" y="2656834"/>
            <a:chExt cx="9631405" cy="895034"/>
          </a:xfrm>
        </p:grpSpPr>
        <p:pic>
          <p:nvPicPr>
            <p:cNvPr id="8" name="Google Shape;195;p31">
              <a:extLst>
                <a:ext uri="{FF2B5EF4-FFF2-40B4-BE49-F238E27FC236}">
                  <a16:creationId xmlns:a16="http://schemas.microsoft.com/office/drawing/2014/main" id="{9BC1788C-34CB-71C3-94C4-81B6486F0ED2}"/>
                </a:ext>
              </a:extLst>
            </p:cNvPr>
            <p:cNvPicPr preferRelativeResize="0">
              <a:picLocks noChangeAspect="1"/>
            </p:cNvPicPr>
            <p:nvPr/>
          </p:nvPicPr>
          <p:blipFill>
            <a:blip r:embed="rId3">
              <a:alphaModFix/>
            </a:blip>
            <a:stretch>
              <a:fillRect/>
            </a:stretch>
          </p:blipFill>
          <p:spPr>
            <a:xfrm>
              <a:off x="1925846" y="2831099"/>
              <a:ext cx="1229704" cy="546504"/>
            </a:xfrm>
            <a:prstGeom prst="rect">
              <a:avLst/>
            </a:prstGeom>
            <a:noFill/>
            <a:ln>
              <a:noFill/>
            </a:ln>
          </p:spPr>
        </p:pic>
        <p:pic>
          <p:nvPicPr>
            <p:cNvPr id="9" name="Google Shape;194;p31">
              <a:extLst>
                <a:ext uri="{FF2B5EF4-FFF2-40B4-BE49-F238E27FC236}">
                  <a16:creationId xmlns:a16="http://schemas.microsoft.com/office/drawing/2014/main" id="{847D2F1D-DED7-D236-EBED-5545C2A045D6}"/>
                </a:ext>
              </a:extLst>
            </p:cNvPr>
            <p:cNvPicPr preferRelativeResize="0">
              <a:picLocks noChangeAspect="1"/>
            </p:cNvPicPr>
            <p:nvPr/>
          </p:nvPicPr>
          <p:blipFill>
            <a:blip r:embed="rId4">
              <a:alphaModFix/>
            </a:blip>
            <a:stretch>
              <a:fillRect/>
            </a:stretch>
          </p:blipFill>
          <p:spPr>
            <a:xfrm>
              <a:off x="4503922" y="2786321"/>
              <a:ext cx="1489993" cy="636060"/>
            </a:xfrm>
            <a:prstGeom prst="rect">
              <a:avLst/>
            </a:prstGeom>
            <a:noFill/>
            <a:ln>
              <a:noFill/>
            </a:ln>
          </p:spPr>
        </p:pic>
        <p:pic>
          <p:nvPicPr>
            <p:cNvPr id="10" name="Google Shape;196;p31">
              <a:extLst>
                <a:ext uri="{FF2B5EF4-FFF2-40B4-BE49-F238E27FC236}">
                  <a16:creationId xmlns:a16="http://schemas.microsoft.com/office/drawing/2014/main" id="{3233375B-2AD9-49D8-88FE-BB1FF5067369}"/>
                </a:ext>
              </a:extLst>
            </p:cNvPr>
            <p:cNvPicPr preferRelativeResize="0">
              <a:picLocks noChangeAspect="1"/>
            </p:cNvPicPr>
            <p:nvPr/>
          </p:nvPicPr>
          <p:blipFill rotWithShape="1">
            <a:blip r:embed="rId5">
              <a:alphaModFix/>
            </a:blip>
            <a:srcRect t="18882" b="21198"/>
            <a:stretch/>
          </p:blipFill>
          <p:spPr>
            <a:xfrm>
              <a:off x="10223238" y="2838083"/>
              <a:ext cx="1334013" cy="533944"/>
            </a:xfrm>
            <a:prstGeom prst="rect">
              <a:avLst/>
            </a:prstGeom>
            <a:noFill/>
            <a:ln>
              <a:noFill/>
            </a:ln>
          </p:spPr>
        </p:pic>
        <p:pic>
          <p:nvPicPr>
            <p:cNvPr id="11" name="Google Shape;197;p31">
              <a:extLst>
                <a:ext uri="{FF2B5EF4-FFF2-40B4-BE49-F238E27FC236}">
                  <a16:creationId xmlns:a16="http://schemas.microsoft.com/office/drawing/2014/main" id="{42DA54FC-6127-DD52-ADF7-F94A14B4AFBE}"/>
                </a:ext>
              </a:extLst>
            </p:cNvPr>
            <p:cNvPicPr preferRelativeResize="0">
              <a:picLocks noChangeAspect="1"/>
            </p:cNvPicPr>
            <p:nvPr/>
          </p:nvPicPr>
          <p:blipFill>
            <a:blip r:embed="rId6">
              <a:alphaModFix/>
            </a:blip>
            <a:stretch>
              <a:fillRect/>
            </a:stretch>
          </p:blipFill>
          <p:spPr>
            <a:xfrm>
              <a:off x="7096168" y="2748180"/>
              <a:ext cx="925385" cy="712342"/>
            </a:xfrm>
            <a:prstGeom prst="rect">
              <a:avLst/>
            </a:prstGeom>
            <a:noFill/>
            <a:ln>
              <a:noFill/>
            </a:ln>
          </p:spPr>
        </p:pic>
        <p:pic>
          <p:nvPicPr>
            <p:cNvPr id="12" name="Google Shape;198;p31">
              <a:extLst>
                <a:ext uri="{FF2B5EF4-FFF2-40B4-BE49-F238E27FC236}">
                  <a16:creationId xmlns:a16="http://schemas.microsoft.com/office/drawing/2014/main" id="{284C6021-FB4B-7108-30D7-7F3BB0E93549}"/>
                </a:ext>
              </a:extLst>
            </p:cNvPr>
            <p:cNvPicPr preferRelativeResize="0">
              <a:picLocks noChangeAspect="1"/>
            </p:cNvPicPr>
            <p:nvPr/>
          </p:nvPicPr>
          <p:blipFill>
            <a:blip r:embed="rId7">
              <a:alphaModFix/>
            </a:blip>
            <a:stretch>
              <a:fillRect/>
            </a:stretch>
          </p:blipFill>
          <p:spPr>
            <a:xfrm>
              <a:off x="6136367" y="2760942"/>
              <a:ext cx="716990" cy="686819"/>
            </a:xfrm>
            <a:prstGeom prst="rect">
              <a:avLst/>
            </a:prstGeom>
            <a:noFill/>
            <a:ln>
              <a:noFill/>
            </a:ln>
          </p:spPr>
        </p:pic>
        <p:pic>
          <p:nvPicPr>
            <p:cNvPr id="13" name="Google Shape;200;p31">
              <a:extLst>
                <a:ext uri="{FF2B5EF4-FFF2-40B4-BE49-F238E27FC236}">
                  <a16:creationId xmlns:a16="http://schemas.microsoft.com/office/drawing/2014/main" id="{269E3213-B399-DBED-A8E9-A167651457EE}"/>
                </a:ext>
              </a:extLst>
            </p:cNvPr>
            <p:cNvPicPr preferRelativeResize="0">
              <a:picLocks noChangeAspect="1"/>
            </p:cNvPicPr>
            <p:nvPr/>
          </p:nvPicPr>
          <p:blipFill>
            <a:blip r:embed="rId8">
              <a:alphaModFix/>
            </a:blip>
            <a:stretch>
              <a:fillRect/>
            </a:stretch>
          </p:blipFill>
          <p:spPr>
            <a:xfrm>
              <a:off x="3141888" y="2656834"/>
              <a:ext cx="1342243" cy="895034"/>
            </a:xfrm>
            <a:prstGeom prst="rect">
              <a:avLst/>
            </a:prstGeom>
            <a:noFill/>
            <a:ln>
              <a:noFill/>
            </a:ln>
          </p:spPr>
        </p:pic>
        <p:pic>
          <p:nvPicPr>
            <p:cNvPr id="14" name="Google Shape;201;p31">
              <a:extLst>
                <a:ext uri="{FF2B5EF4-FFF2-40B4-BE49-F238E27FC236}">
                  <a16:creationId xmlns:a16="http://schemas.microsoft.com/office/drawing/2014/main" id="{74697D7B-8A74-AB21-224F-10086A5AE2F5}"/>
                </a:ext>
              </a:extLst>
            </p:cNvPr>
            <p:cNvPicPr preferRelativeResize="0">
              <a:picLocks noChangeAspect="1"/>
            </p:cNvPicPr>
            <p:nvPr/>
          </p:nvPicPr>
          <p:blipFill>
            <a:blip r:embed="rId9">
              <a:alphaModFix/>
            </a:blip>
            <a:stretch>
              <a:fillRect/>
            </a:stretch>
          </p:blipFill>
          <p:spPr>
            <a:xfrm>
              <a:off x="8219760" y="2930476"/>
              <a:ext cx="1805272" cy="347750"/>
            </a:xfrm>
            <a:prstGeom prst="rect">
              <a:avLst/>
            </a:prstGeom>
            <a:noFill/>
            <a:ln>
              <a:noFill/>
            </a:ln>
          </p:spPr>
        </p:pic>
      </p:grpSp>
      <p:grpSp>
        <p:nvGrpSpPr>
          <p:cNvPr id="15" name="Group 21">
            <a:extLst>
              <a:ext uri="{FF2B5EF4-FFF2-40B4-BE49-F238E27FC236}">
                <a16:creationId xmlns:a16="http://schemas.microsoft.com/office/drawing/2014/main" id="{EEC3A58F-5BCE-7ECC-7BFA-D6E3B32E8B72}"/>
              </a:ext>
            </a:extLst>
          </p:cNvPr>
          <p:cNvGrpSpPr/>
          <p:nvPr/>
        </p:nvGrpSpPr>
        <p:grpSpPr>
          <a:xfrm>
            <a:off x="2171169" y="2103814"/>
            <a:ext cx="3074343" cy="501567"/>
            <a:chOff x="2052132" y="1384549"/>
            <a:chExt cx="3074342" cy="501567"/>
          </a:xfrm>
        </p:grpSpPr>
        <p:pic>
          <p:nvPicPr>
            <p:cNvPr id="16" name="Google Shape;193;p31">
              <a:extLst>
                <a:ext uri="{FF2B5EF4-FFF2-40B4-BE49-F238E27FC236}">
                  <a16:creationId xmlns:a16="http://schemas.microsoft.com/office/drawing/2014/main" id="{5029994A-152B-617F-0B83-D8A84BD581A0}"/>
                </a:ext>
              </a:extLst>
            </p:cNvPr>
            <p:cNvPicPr preferRelativeResize="0">
              <a:picLocks noChangeAspect="1"/>
            </p:cNvPicPr>
            <p:nvPr/>
          </p:nvPicPr>
          <p:blipFill>
            <a:blip r:embed="rId10">
              <a:alphaModFix/>
            </a:blip>
            <a:stretch>
              <a:fillRect/>
            </a:stretch>
          </p:blipFill>
          <p:spPr>
            <a:xfrm>
              <a:off x="2052132" y="1436483"/>
              <a:ext cx="1279324" cy="397699"/>
            </a:xfrm>
            <a:prstGeom prst="rect">
              <a:avLst/>
            </a:prstGeom>
            <a:noFill/>
            <a:ln>
              <a:noFill/>
            </a:ln>
          </p:spPr>
        </p:pic>
        <p:pic>
          <p:nvPicPr>
            <p:cNvPr id="17" name="Google Shape;211;p31">
              <a:extLst>
                <a:ext uri="{FF2B5EF4-FFF2-40B4-BE49-F238E27FC236}">
                  <a16:creationId xmlns:a16="http://schemas.microsoft.com/office/drawing/2014/main" id="{606DCC1B-616D-9DCF-D067-78E37A1C984F}"/>
                </a:ext>
              </a:extLst>
            </p:cNvPr>
            <p:cNvPicPr preferRelativeResize="0">
              <a:picLocks noChangeAspect="1"/>
            </p:cNvPicPr>
            <p:nvPr/>
          </p:nvPicPr>
          <p:blipFill>
            <a:blip r:embed="rId11">
              <a:alphaModFix/>
            </a:blip>
            <a:stretch>
              <a:fillRect/>
            </a:stretch>
          </p:blipFill>
          <p:spPr>
            <a:xfrm>
              <a:off x="3553372" y="1384549"/>
              <a:ext cx="1573102" cy="501567"/>
            </a:xfrm>
            <a:prstGeom prst="rect">
              <a:avLst/>
            </a:prstGeom>
            <a:noFill/>
            <a:ln>
              <a:noFill/>
            </a:ln>
          </p:spPr>
        </p:pic>
      </p:grpSp>
      <p:grpSp>
        <p:nvGrpSpPr>
          <p:cNvPr id="18" name="Group 18">
            <a:extLst>
              <a:ext uri="{FF2B5EF4-FFF2-40B4-BE49-F238E27FC236}">
                <a16:creationId xmlns:a16="http://schemas.microsoft.com/office/drawing/2014/main" id="{ED807D9A-2875-8D46-9A77-2BAB33765EC8}"/>
              </a:ext>
            </a:extLst>
          </p:cNvPr>
          <p:cNvGrpSpPr/>
          <p:nvPr/>
        </p:nvGrpSpPr>
        <p:grpSpPr>
          <a:xfrm>
            <a:off x="2037361" y="5756804"/>
            <a:ext cx="3668639" cy="468000"/>
            <a:chOff x="2296841" y="4692807"/>
            <a:chExt cx="3668639" cy="468000"/>
          </a:xfrm>
        </p:grpSpPr>
        <p:pic>
          <p:nvPicPr>
            <p:cNvPr id="19" name="Picture 41" descr="Logo&#10;&#10;Description automatically generated">
              <a:extLst>
                <a:ext uri="{FF2B5EF4-FFF2-40B4-BE49-F238E27FC236}">
                  <a16:creationId xmlns:a16="http://schemas.microsoft.com/office/drawing/2014/main" id="{87036434-909E-EA56-D760-AD624792465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96841" y="4692807"/>
              <a:ext cx="1938505" cy="468000"/>
            </a:xfrm>
            <a:prstGeom prst="rect">
              <a:avLst/>
            </a:prstGeom>
          </p:spPr>
        </p:pic>
        <p:pic>
          <p:nvPicPr>
            <p:cNvPr id="20" name="Picture 43" descr="Logo&#10;&#10;Description automatically generated">
              <a:extLst>
                <a:ext uri="{FF2B5EF4-FFF2-40B4-BE49-F238E27FC236}">
                  <a16:creationId xmlns:a16="http://schemas.microsoft.com/office/drawing/2014/main" id="{500F5091-2BBA-0F89-5627-D8DF2C28B77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215164" y="4692807"/>
              <a:ext cx="1750316" cy="468000"/>
            </a:xfrm>
            <a:prstGeom prst="rect">
              <a:avLst/>
            </a:prstGeom>
          </p:spPr>
        </p:pic>
      </p:grpSp>
      <p:cxnSp>
        <p:nvCxnSpPr>
          <p:cNvPr id="21" name="Google Shape;131;p2">
            <a:extLst>
              <a:ext uri="{FF2B5EF4-FFF2-40B4-BE49-F238E27FC236}">
                <a16:creationId xmlns:a16="http://schemas.microsoft.com/office/drawing/2014/main" id="{C44978DA-8224-ABBE-01BD-67959BED5DAA}"/>
              </a:ext>
            </a:extLst>
          </p:cNvPr>
          <p:cNvCxnSpPr>
            <a:cxnSpLocks/>
          </p:cNvCxnSpPr>
          <p:nvPr/>
        </p:nvCxnSpPr>
        <p:spPr>
          <a:xfrm flipH="1">
            <a:off x="623889" y="2914563"/>
            <a:ext cx="11176337" cy="0"/>
          </a:xfrm>
          <a:prstGeom prst="straightConnector1">
            <a:avLst/>
          </a:prstGeom>
          <a:noFill/>
          <a:ln w="9525" cap="flat" cmpd="sng">
            <a:solidFill>
              <a:schemeClr val="bg1">
                <a:lumMod val="50000"/>
              </a:schemeClr>
            </a:solidFill>
            <a:prstDash val="dash"/>
            <a:round/>
            <a:headEnd type="none" w="sm" len="sm"/>
            <a:tailEnd type="none" w="sm" len="sm"/>
          </a:ln>
        </p:spPr>
      </p:cxnSp>
      <p:cxnSp>
        <p:nvCxnSpPr>
          <p:cNvPr id="22" name="Google Shape;131;p2">
            <a:extLst>
              <a:ext uri="{FF2B5EF4-FFF2-40B4-BE49-F238E27FC236}">
                <a16:creationId xmlns:a16="http://schemas.microsoft.com/office/drawing/2014/main" id="{29B62475-DF4A-DB02-68F1-B26153FC7F5E}"/>
              </a:ext>
            </a:extLst>
          </p:cNvPr>
          <p:cNvCxnSpPr>
            <a:cxnSpLocks/>
          </p:cNvCxnSpPr>
          <p:nvPr/>
        </p:nvCxnSpPr>
        <p:spPr>
          <a:xfrm flipH="1">
            <a:off x="623889" y="4221201"/>
            <a:ext cx="11176337" cy="0"/>
          </a:xfrm>
          <a:prstGeom prst="straightConnector1">
            <a:avLst/>
          </a:prstGeom>
          <a:noFill/>
          <a:ln w="9525" cap="flat" cmpd="sng">
            <a:solidFill>
              <a:schemeClr val="bg1">
                <a:lumMod val="50000"/>
              </a:schemeClr>
            </a:solidFill>
            <a:prstDash val="dash"/>
            <a:round/>
            <a:headEnd type="none" w="sm" len="sm"/>
            <a:tailEnd type="none" w="sm" len="sm"/>
          </a:ln>
        </p:spPr>
      </p:cxnSp>
      <p:sp>
        <p:nvSpPr>
          <p:cNvPr id="23" name="TextBox 22">
            <a:extLst>
              <a:ext uri="{FF2B5EF4-FFF2-40B4-BE49-F238E27FC236}">
                <a16:creationId xmlns:a16="http://schemas.microsoft.com/office/drawing/2014/main" id="{F390FCDF-2715-83B0-CA97-D9CB7F559198}"/>
              </a:ext>
            </a:extLst>
          </p:cNvPr>
          <p:cNvSpPr txBox="1"/>
          <p:nvPr/>
        </p:nvSpPr>
        <p:spPr>
          <a:xfrm>
            <a:off x="523991" y="3281242"/>
            <a:ext cx="1706136" cy="584775"/>
          </a:xfrm>
          <a:prstGeom prst="rect">
            <a:avLst/>
          </a:prstGeom>
          <a:noFill/>
        </p:spPr>
        <p:txBody>
          <a:bodyPr wrap="square" rtlCol="0">
            <a:spAutoFit/>
          </a:bodyPr>
          <a:lstStyle/>
          <a:p>
            <a:pPr algn="l"/>
            <a:r>
              <a:rPr lang="en-US" sz="1600" dirty="0">
                <a:latin typeface="Inter Bold" panose="02000503000000020004" pitchFamily="2" charset="0"/>
                <a:ea typeface="Inter Bold" panose="02000503000000020004" pitchFamily="2" charset="0"/>
              </a:rPr>
              <a:t>Foundational partners</a:t>
            </a:r>
            <a:endParaRPr lang="en-GB" sz="1600" dirty="0">
              <a:latin typeface="Inter Bold" panose="02000503000000020004" pitchFamily="2" charset="0"/>
              <a:ea typeface="Inter Bold" panose="02000503000000020004" pitchFamily="2" charset="0"/>
            </a:endParaRPr>
          </a:p>
        </p:txBody>
      </p:sp>
      <p:sp>
        <p:nvSpPr>
          <p:cNvPr id="24" name="TextBox 29">
            <a:extLst>
              <a:ext uri="{FF2B5EF4-FFF2-40B4-BE49-F238E27FC236}">
                <a16:creationId xmlns:a16="http://schemas.microsoft.com/office/drawing/2014/main" id="{4B354373-3528-6EF1-77F1-35B900154473}"/>
              </a:ext>
            </a:extLst>
          </p:cNvPr>
          <p:cNvSpPr txBox="1"/>
          <p:nvPr/>
        </p:nvSpPr>
        <p:spPr>
          <a:xfrm>
            <a:off x="544458" y="2062209"/>
            <a:ext cx="1183983" cy="584775"/>
          </a:xfrm>
          <a:prstGeom prst="rect">
            <a:avLst/>
          </a:prstGeom>
          <a:noFill/>
        </p:spPr>
        <p:txBody>
          <a:bodyPr wrap="square" rtlCol="0">
            <a:spAutoFit/>
          </a:bodyPr>
          <a:lstStyle/>
          <a:p>
            <a:pPr algn="l"/>
            <a:r>
              <a:rPr lang="en-US" sz="1600" dirty="0">
                <a:latin typeface="Inter Bold" panose="02000503000000020004" pitchFamily="2" charset="0"/>
                <a:ea typeface="Inter Bold" panose="02000503000000020004" pitchFamily="2" charset="0"/>
              </a:rPr>
              <a:t>Steering group</a:t>
            </a:r>
            <a:endParaRPr lang="en-GB" sz="1600" dirty="0">
              <a:latin typeface="Inter Bold" panose="02000503000000020004" pitchFamily="2" charset="0"/>
              <a:ea typeface="Inter Bold" panose="02000503000000020004" pitchFamily="2" charset="0"/>
            </a:endParaRPr>
          </a:p>
        </p:txBody>
      </p:sp>
      <p:sp>
        <p:nvSpPr>
          <p:cNvPr id="25" name="TextBox 36">
            <a:extLst>
              <a:ext uri="{FF2B5EF4-FFF2-40B4-BE49-F238E27FC236}">
                <a16:creationId xmlns:a16="http://schemas.microsoft.com/office/drawing/2014/main" id="{273DA863-E06D-A7F9-81BF-08CD9609AB67}"/>
              </a:ext>
            </a:extLst>
          </p:cNvPr>
          <p:cNvSpPr txBox="1"/>
          <p:nvPr/>
        </p:nvSpPr>
        <p:spPr>
          <a:xfrm>
            <a:off x="523530" y="5821529"/>
            <a:ext cx="1104551" cy="338554"/>
          </a:xfrm>
          <a:prstGeom prst="rect">
            <a:avLst/>
          </a:prstGeom>
          <a:noFill/>
        </p:spPr>
        <p:txBody>
          <a:bodyPr wrap="square" rtlCol="0">
            <a:spAutoFit/>
          </a:bodyPr>
          <a:lstStyle/>
          <a:p>
            <a:pPr algn="l"/>
            <a:r>
              <a:rPr lang="en-US" sz="1600" dirty="0">
                <a:latin typeface="Inter Bold" panose="02000503000000020004" pitchFamily="2" charset="0"/>
                <a:ea typeface="Inter Bold" panose="02000503000000020004" pitchFamily="2" charset="0"/>
              </a:rPr>
              <a:t>Donors</a:t>
            </a:r>
            <a:endParaRPr lang="en-GB" sz="1600" dirty="0">
              <a:latin typeface="Inter Bold" panose="02000503000000020004" pitchFamily="2" charset="0"/>
              <a:ea typeface="Inter Bold" panose="02000503000000020004" pitchFamily="2" charset="0"/>
            </a:endParaRPr>
          </a:p>
        </p:txBody>
      </p:sp>
      <p:cxnSp>
        <p:nvCxnSpPr>
          <p:cNvPr id="26" name="Google Shape;131;p2">
            <a:extLst>
              <a:ext uri="{FF2B5EF4-FFF2-40B4-BE49-F238E27FC236}">
                <a16:creationId xmlns:a16="http://schemas.microsoft.com/office/drawing/2014/main" id="{E5E97DB5-0DCF-643E-4333-8613F8A93C76}"/>
              </a:ext>
            </a:extLst>
          </p:cNvPr>
          <p:cNvCxnSpPr>
            <a:cxnSpLocks/>
          </p:cNvCxnSpPr>
          <p:nvPr/>
        </p:nvCxnSpPr>
        <p:spPr>
          <a:xfrm flipH="1">
            <a:off x="623889" y="5527839"/>
            <a:ext cx="11176337" cy="0"/>
          </a:xfrm>
          <a:prstGeom prst="straightConnector1">
            <a:avLst/>
          </a:prstGeom>
          <a:noFill/>
          <a:ln w="9525" cap="flat" cmpd="sng">
            <a:solidFill>
              <a:schemeClr val="bg1">
                <a:lumMod val="50000"/>
              </a:schemeClr>
            </a:solidFill>
            <a:prstDash val="dash"/>
            <a:round/>
            <a:headEnd type="none" w="sm" len="sm"/>
            <a:tailEnd type="none" w="sm" len="sm"/>
          </a:ln>
        </p:spPr>
      </p:cxnSp>
      <p:sp>
        <p:nvSpPr>
          <p:cNvPr id="27" name="TextBox 3">
            <a:extLst>
              <a:ext uri="{FF2B5EF4-FFF2-40B4-BE49-F238E27FC236}">
                <a16:creationId xmlns:a16="http://schemas.microsoft.com/office/drawing/2014/main" id="{DB50A639-5251-1705-FEB2-55A111FA46FB}"/>
              </a:ext>
            </a:extLst>
          </p:cNvPr>
          <p:cNvSpPr txBox="1"/>
          <p:nvPr/>
        </p:nvSpPr>
        <p:spPr>
          <a:xfrm>
            <a:off x="530348" y="4559373"/>
            <a:ext cx="1706136" cy="584775"/>
          </a:xfrm>
          <a:prstGeom prst="rect">
            <a:avLst/>
          </a:prstGeom>
          <a:noFill/>
        </p:spPr>
        <p:txBody>
          <a:bodyPr wrap="square" rtlCol="0">
            <a:spAutoFit/>
          </a:bodyPr>
          <a:lstStyle/>
          <a:p>
            <a:pPr algn="l"/>
            <a:r>
              <a:rPr lang="en-US" sz="1600" dirty="0">
                <a:latin typeface="Inter Bold" panose="02000503000000020004" pitchFamily="2" charset="0"/>
                <a:ea typeface="Inter Bold" panose="02000503000000020004" pitchFamily="2" charset="0"/>
              </a:rPr>
              <a:t>New </a:t>
            </a:r>
          </a:p>
          <a:p>
            <a:pPr algn="l"/>
            <a:r>
              <a:rPr lang="en-US" sz="1600" dirty="0">
                <a:latin typeface="Inter Bold" panose="02000503000000020004" pitchFamily="2" charset="0"/>
                <a:ea typeface="Inter Bold" panose="02000503000000020004" pitchFamily="2" charset="0"/>
              </a:rPr>
              <a:t>partners</a:t>
            </a:r>
            <a:endParaRPr lang="en-GB" sz="1600" dirty="0">
              <a:latin typeface="Inter Bold" panose="02000503000000020004" pitchFamily="2" charset="0"/>
              <a:ea typeface="Inter Bold" panose="02000503000000020004" pitchFamily="2" charset="0"/>
            </a:endParaRPr>
          </a:p>
        </p:txBody>
      </p:sp>
      <p:pic>
        <p:nvPicPr>
          <p:cNvPr id="28" name="Picture 5" descr="A logo with a yellow circle and blue text&#10;&#10;Description automatically generated">
            <a:extLst>
              <a:ext uri="{FF2B5EF4-FFF2-40B4-BE49-F238E27FC236}">
                <a16:creationId xmlns:a16="http://schemas.microsoft.com/office/drawing/2014/main" id="{FCF043A8-906F-DE94-03A7-DC05BEFFB3B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124513" y="4670765"/>
            <a:ext cx="1765720" cy="410035"/>
          </a:xfrm>
          <a:prstGeom prst="rect">
            <a:avLst/>
          </a:prstGeom>
        </p:spPr>
      </p:pic>
      <p:pic>
        <p:nvPicPr>
          <p:cNvPr id="29" name="Picture 7" descr="A red and white logo&#10;&#10;Description automatically generated">
            <a:extLst>
              <a:ext uri="{FF2B5EF4-FFF2-40B4-BE49-F238E27FC236}">
                <a16:creationId xmlns:a16="http://schemas.microsoft.com/office/drawing/2014/main" id="{EB068231-7FE4-5F61-004F-EEF243DF4D1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016828" y="4604895"/>
            <a:ext cx="1264145" cy="541776"/>
          </a:xfrm>
          <a:prstGeom prst="rect">
            <a:avLst/>
          </a:prstGeom>
        </p:spPr>
      </p:pic>
      <p:pic>
        <p:nvPicPr>
          <p:cNvPr id="30" name="Picture 9" descr="Blue text on a white background&#10;&#10;Description automatically generated">
            <a:extLst>
              <a:ext uri="{FF2B5EF4-FFF2-40B4-BE49-F238E27FC236}">
                <a16:creationId xmlns:a16="http://schemas.microsoft.com/office/drawing/2014/main" id="{5C74F341-5162-EF50-0EF0-65E8D95AB479}"/>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510205" y="4651161"/>
            <a:ext cx="1647241" cy="449247"/>
          </a:xfrm>
          <a:prstGeom prst="rect">
            <a:avLst/>
          </a:prstGeom>
        </p:spPr>
      </p:pic>
    </p:spTree>
    <p:extLst>
      <p:ext uri="{BB962C8B-B14F-4D97-AF65-F5344CB8AC3E}">
        <p14:creationId xmlns:p14="http://schemas.microsoft.com/office/powerpoint/2010/main" val="1664801920"/>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EE0CED-698C-6707-3135-27EA3F823C7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44792B0-289E-BE8B-19D7-CCF4DCF3CE46}"/>
              </a:ext>
            </a:extLst>
          </p:cNvPr>
          <p:cNvSpPr>
            <a:spLocks noGrp="1"/>
          </p:cNvSpPr>
          <p:nvPr>
            <p:ph type="title"/>
          </p:nvPr>
        </p:nvSpPr>
        <p:spPr>
          <a:xfrm>
            <a:off x="801528" y="742950"/>
            <a:ext cx="11039951" cy="3563524"/>
          </a:xfrm>
        </p:spPr>
        <p:txBody>
          <a:bodyPr anchor="b">
            <a:normAutofit/>
          </a:bodyPr>
          <a:lstStyle/>
          <a:p>
            <a:r>
              <a:rPr lang="en-GB" sz="4000" dirty="0"/>
              <a:t>3. What steps could you take to improve? </a:t>
            </a:r>
            <a:endParaRPr lang="en-US" sz="4000" dirty="0"/>
          </a:p>
        </p:txBody>
      </p:sp>
      <p:sp>
        <p:nvSpPr>
          <p:cNvPr id="5" name="Text Placeholder 4">
            <a:extLst>
              <a:ext uri="{FF2B5EF4-FFF2-40B4-BE49-F238E27FC236}">
                <a16:creationId xmlns:a16="http://schemas.microsoft.com/office/drawing/2014/main" id="{1767FCFE-9DD8-15D6-1D29-9970B6394757}"/>
              </a:ext>
            </a:extLst>
          </p:cNvPr>
          <p:cNvSpPr>
            <a:spLocks noGrp="1"/>
          </p:cNvSpPr>
          <p:nvPr>
            <p:ph type="body" idx="1"/>
          </p:nvPr>
        </p:nvSpPr>
        <p:spPr>
          <a:xfrm>
            <a:off x="801529" y="4857157"/>
            <a:ext cx="8686800" cy="1188720"/>
          </a:xfrm>
        </p:spPr>
        <p:txBody>
          <a:bodyPr>
            <a:normAutofit/>
          </a:bodyPr>
          <a:lstStyle/>
          <a:p>
            <a:pPr>
              <a:spcAft>
                <a:spcPts val="600"/>
              </a:spcAft>
            </a:pPr>
            <a:r>
              <a:rPr lang="en-GB" dirty="0"/>
              <a:t>5 minutes </a:t>
            </a:r>
            <a:endParaRPr lang="en-US"/>
          </a:p>
        </p:txBody>
      </p:sp>
    </p:spTree>
    <p:extLst>
      <p:ext uri="{BB962C8B-B14F-4D97-AF65-F5344CB8AC3E}">
        <p14:creationId xmlns:p14="http://schemas.microsoft.com/office/powerpoint/2010/main" val="608653539"/>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A43E1-D6BD-1255-F0E8-55B1D0BB777A}"/>
              </a:ext>
            </a:extLst>
          </p:cNvPr>
          <p:cNvSpPr>
            <a:spLocks noGrp="1"/>
          </p:cNvSpPr>
          <p:nvPr>
            <p:ph type="title"/>
          </p:nvPr>
        </p:nvSpPr>
        <p:spPr>
          <a:xfrm>
            <a:off x="801528" y="742950"/>
            <a:ext cx="10683335" cy="3563524"/>
          </a:xfrm>
        </p:spPr>
        <p:txBody>
          <a:bodyPr/>
          <a:lstStyle/>
          <a:p>
            <a:r>
              <a:rPr lang="en-GB" sz="4000" dirty="0"/>
              <a:t>4. What is one tangible action you will take to progress? </a:t>
            </a:r>
            <a:endParaRPr lang="en-US" sz="4000" dirty="0"/>
          </a:p>
        </p:txBody>
      </p:sp>
      <p:sp>
        <p:nvSpPr>
          <p:cNvPr id="3" name="Text Placeholder 2">
            <a:extLst>
              <a:ext uri="{FF2B5EF4-FFF2-40B4-BE49-F238E27FC236}">
                <a16:creationId xmlns:a16="http://schemas.microsoft.com/office/drawing/2014/main" id="{9E0F78E6-BBA8-5D67-91D8-50EDA679691D}"/>
              </a:ext>
            </a:extLst>
          </p:cNvPr>
          <p:cNvSpPr>
            <a:spLocks noGrp="1"/>
          </p:cNvSpPr>
          <p:nvPr>
            <p:ph type="body" idx="1"/>
          </p:nvPr>
        </p:nvSpPr>
        <p:spPr/>
        <p:txBody>
          <a:bodyPr/>
          <a:lstStyle/>
          <a:p>
            <a:r>
              <a:rPr lang="en-GB" dirty="0"/>
              <a:t>5 minutes</a:t>
            </a:r>
            <a:endParaRPr lang="en-US" dirty="0"/>
          </a:p>
        </p:txBody>
      </p:sp>
    </p:spTree>
    <p:extLst>
      <p:ext uri="{BB962C8B-B14F-4D97-AF65-F5344CB8AC3E}">
        <p14:creationId xmlns:p14="http://schemas.microsoft.com/office/powerpoint/2010/main" val="1329071086"/>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597B3B-A272-5CCA-36FF-4131F3B7E19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6BF2DEF-25E7-88D2-120F-459A1C65B4DD}"/>
              </a:ext>
            </a:extLst>
          </p:cNvPr>
          <p:cNvSpPr>
            <a:spLocks noGrp="1"/>
          </p:cNvSpPr>
          <p:nvPr>
            <p:ph type="title"/>
          </p:nvPr>
        </p:nvSpPr>
        <p:spPr/>
        <p:txBody>
          <a:bodyPr/>
          <a:lstStyle/>
          <a:p>
            <a:r>
              <a:rPr lang="en-GB" dirty="0"/>
              <a:t>Thank you for listening! </a:t>
            </a:r>
            <a:endParaRPr lang="en-US" dirty="0"/>
          </a:p>
        </p:txBody>
      </p:sp>
      <p:sp>
        <p:nvSpPr>
          <p:cNvPr id="6" name="Content Placeholder 2">
            <a:extLst>
              <a:ext uri="{FF2B5EF4-FFF2-40B4-BE49-F238E27FC236}">
                <a16:creationId xmlns:a16="http://schemas.microsoft.com/office/drawing/2014/main" id="{A1852D2D-E4D3-2188-3715-3027F10C2399}"/>
              </a:ext>
            </a:extLst>
          </p:cNvPr>
          <p:cNvSpPr txBox="1">
            <a:spLocks/>
          </p:cNvSpPr>
          <p:nvPr/>
        </p:nvSpPr>
        <p:spPr>
          <a:xfrm>
            <a:off x="856488" y="2651760"/>
            <a:ext cx="10454640" cy="3016924"/>
          </a:xfrm>
          <a:prstGeom prst="rect">
            <a:avLst/>
          </a:prstGeom>
        </p:spPr>
        <p:txBody>
          <a:bodyPr/>
          <a:lstStyle>
            <a:lvl1pPr marL="283450" indent="-283450" algn="l" defTabSz="914354" rtl="0" eaLnBrk="1" latinLnBrk="0" hangingPunct="1">
              <a:lnSpc>
                <a:spcPts val="2200"/>
              </a:lnSpc>
              <a:spcBef>
                <a:spcPts val="0"/>
              </a:spcBef>
              <a:spcAft>
                <a:spcPts val="1000"/>
              </a:spcAft>
              <a:buSzPct val="80000"/>
              <a:buFontTx/>
              <a:buBlip>
                <a:blip r:embed="rId2"/>
              </a:buBlip>
              <a:defRPr sz="1800" kern="1200">
                <a:solidFill>
                  <a:schemeClr val="tx1"/>
                </a:solidFill>
                <a:latin typeface="+mn-lt"/>
                <a:ea typeface="+mn-ea"/>
                <a:cs typeface="+mn-cs"/>
              </a:defRPr>
            </a:lvl1pPr>
            <a:lvl2pPr marL="685766" indent="-283450" algn="l" defTabSz="914354" rtl="0" eaLnBrk="1" latinLnBrk="0" hangingPunct="1">
              <a:lnSpc>
                <a:spcPts val="2200"/>
              </a:lnSpc>
              <a:spcBef>
                <a:spcPts val="0"/>
              </a:spcBef>
              <a:spcAft>
                <a:spcPts val="1000"/>
              </a:spcAft>
              <a:buClr>
                <a:schemeClr val="tx2"/>
              </a:buClr>
              <a:buFont typeface="Arial" panose="020B0604020202020204" pitchFamily="34" charset="0"/>
              <a:buChar char="–"/>
              <a:defRPr sz="1600" kern="1200">
                <a:solidFill>
                  <a:schemeClr val="tx1"/>
                </a:solidFill>
                <a:latin typeface="+mn-lt"/>
                <a:ea typeface="+mn-ea"/>
                <a:cs typeface="+mn-cs"/>
              </a:defRPr>
            </a:lvl2pPr>
            <a:lvl3pPr marL="1142942" indent="-283450" algn="l" defTabSz="914354" rtl="0" eaLnBrk="1" latinLnBrk="0" hangingPunct="1">
              <a:lnSpc>
                <a:spcPts val="2200"/>
              </a:lnSpc>
              <a:spcBef>
                <a:spcPts val="0"/>
              </a:spcBef>
              <a:spcAft>
                <a:spcPts val="1000"/>
              </a:spcAft>
              <a:buClr>
                <a:schemeClr val="tx2"/>
              </a:buClr>
              <a:buFont typeface="Arial" panose="020B0604020202020204" pitchFamily="34" charset="0"/>
              <a:buChar char="•"/>
              <a:defRPr sz="1400" kern="1200">
                <a:solidFill>
                  <a:schemeClr val="tx1"/>
                </a:solidFill>
                <a:latin typeface="+mn-lt"/>
                <a:ea typeface="+mn-ea"/>
                <a:cs typeface="+mn-cs"/>
              </a:defRPr>
            </a:lvl3pPr>
            <a:lvl4pPr marL="1600120" indent="-283450" algn="l" defTabSz="914354" rtl="0" eaLnBrk="1" latinLnBrk="0" hangingPunct="1">
              <a:lnSpc>
                <a:spcPts val="2200"/>
              </a:lnSpc>
              <a:spcBef>
                <a:spcPts val="0"/>
              </a:spcBef>
              <a:spcAft>
                <a:spcPts val="1000"/>
              </a:spcAft>
              <a:buClr>
                <a:schemeClr val="tx2"/>
              </a:buClr>
              <a:buFont typeface="Arial" panose="020B0604020202020204" pitchFamily="34" charset="0"/>
              <a:buChar char="•"/>
              <a:defRPr sz="1200" kern="1200">
                <a:solidFill>
                  <a:schemeClr val="tx1"/>
                </a:solidFill>
                <a:latin typeface="+mn-lt"/>
                <a:ea typeface="+mn-ea"/>
                <a:cs typeface="+mn-cs"/>
              </a:defRPr>
            </a:lvl4pPr>
            <a:lvl5pPr marL="2057298" indent="-283450" algn="l" defTabSz="914354" rtl="0" eaLnBrk="1" latinLnBrk="0" hangingPunct="1">
              <a:lnSpc>
                <a:spcPts val="2200"/>
              </a:lnSpc>
              <a:spcBef>
                <a:spcPts val="0"/>
              </a:spcBef>
              <a:spcAft>
                <a:spcPts val="1000"/>
              </a:spcAft>
              <a:buClr>
                <a:schemeClr val="tx2"/>
              </a:buClr>
              <a:buFont typeface="Arial" panose="020B0604020202020204" pitchFamily="34" charset="0"/>
              <a:buChar char="•"/>
              <a:defRPr sz="12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MX" dirty="0" err="1"/>
              <a:t>If</a:t>
            </a:r>
            <a:r>
              <a:rPr lang="es-MX" dirty="0"/>
              <a:t> </a:t>
            </a:r>
            <a:r>
              <a:rPr lang="es-MX" dirty="0" err="1"/>
              <a:t>you</a:t>
            </a:r>
            <a:r>
              <a:rPr lang="es-MX" dirty="0"/>
              <a:t> </a:t>
            </a:r>
            <a:r>
              <a:rPr lang="es-MX" dirty="0" err="1"/>
              <a:t>would</a:t>
            </a:r>
            <a:r>
              <a:rPr lang="es-MX" dirty="0"/>
              <a:t> </a:t>
            </a:r>
            <a:r>
              <a:rPr lang="es-MX" dirty="0" err="1"/>
              <a:t>like</a:t>
            </a:r>
            <a:r>
              <a:rPr lang="es-MX" dirty="0"/>
              <a:t> </a:t>
            </a:r>
            <a:r>
              <a:rPr lang="es-MX" dirty="0" err="1"/>
              <a:t>additional</a:t>
            </a:r>
            <a:r>
              <a:rPr lang="es-MX" dirty="0"/>
              <a:t> </a:t>
            </a:r>
            <a:r>
              <a:rPr lang="es-MX" dirty="0" err="1"/>
              <a:t>support</a:t>
            </a:r>
            <a:r>
              <a:rPr lang="es-MX" dirty="0"/>
              <a:t> </a:t>
            </a:r>
            <a:r>
              <a:rPr lang="es-MX" dirty="0" err="1"/>
              <a:t>to</a:t>
            </a:r>
            <a:r>
              <a:rPr lang="es-MX" dirty="0"/>
              <a:t> set up </a:t>
            </a:r>
            <a:r>
              <a:rPr lang="es-MX" dirty="0" err="1"/>
              <a:t>your</a:t>
            </a:r>
            <a:r>
              <a:rPr lang="es-MX" dirty="0"/>
              <a:t> </a:t>
            </a:r>
            <a:r>
              <a:rPr lang="es-MX" dirty="0" err="1"/>
              <a:t>landscape</a:t>
            </a:r>
            <a:r>
              <a:rPr lang="es-MX" dirty="0"/>
              <a:t> </a:t>
            </a:r>
            <a:r>
              <a:rPr lang="es-MX" dirty="0" err="1"/>
              <a:t>profile</a:t>
            </a:r>
            <a:r>
              <a:rPr lang="es-MX" dirty="0"/>
              <a:t>, </a:t>
            </a:r>
            <a:r>
              <a:rPr lang="es-MX" dirty="0" err="1"/>
              <a:t>or</a:t>
            </a:r>
            <a:r>
              <a:rPr lang="es-MX" dirty="0"/>
              <a:t> </a:t>
            </a:r>
            <a:r>
              <a:rPr lang="es-MX" dirty="0" err="1"/>
              <a:t>would</a:t>
            </a:r>
            <a:r>
              <a:rPr lang="es-MX" dirty="0"/>
              <a:t> </a:t>
            </a:r>
            <a:r>
              <a:rPr lang="es-MX" dirty="0" err="1"/>
              <a:t>like</a:t>
            </a:r>
            <a:r>
              <a:rPr lang="es-MX" dirty="0"/>
              <a:t> </a:t>
            </a:r>
            <a:r>
              <a:rPr lang="es-MX" dirty="0" err="1"/>
              <a:t>to</a:t>
            </a:r>
            <a:r>
              <a:rPr lang="es-MX" dirty="0"/>
              <a:t> </a:t>
            </a:r>
            <a:r>
              <a:rPr lang="es-MX" dirty="0" err="1"/>
              <a:t>learn</a:t>
            </a:r>
            <a:r>
              <a:rPr lang="es-MX" dirty="0"/>
              <a:t> more, </a:t>
            </a:r>
            <a:r>
              <a:rPr lang="es-MX" dirty="0" err="1"/>
              <a:t>please</a:t>
            </a:r>
            <a:r>
              <a:rPr lang="es-MX" dirty="0"/>
              <a:t> </a:t>
            </a:r>
            <a:r>
              <a:rPr lang="es-MX" dirty="0" err="1"/>
              <a:t>reach</a:t>
            </a:r>
            <a:r>
              <a:rPr lang="es-MX" dirty="0"/>
              <a:t> </a:t>
            </a:r>
            <a:r>
              <a:rPr lang="es-MX" dirty="0" err="1"/>
              <a:t>out</a:t>
            </a:r>
            <a:r>
              <a:rPr lang="es-MX" dirty="0"/>
              <a:t> </a:t>
            </a:r>
            <a:r>
              <a:rPr lang="es-MX" dirty="0" err="1"/>
              <a:t>to</a:t>
            </a:r>
            <a:r>
              <a:rPr lang="es-MX" dirty="0"/>
              <a:t> </a:t>
            </a:r>
            <a:r>
              <a:rPr lang="es-MX" dirty="0">
                <a:hlinkClick r:id="rId3"/>
              </a:rPr>
              <a:t>hgrice@ra.org</a:t>
            </a:r>
            <a:r>
              <a:rPr lang="es-MX" dirty="0"/>
              <a:t> </a:t>
            </a:r>
            <a:r>
              <a:rPr lang="es-MX" dirty="0" err="1"/>
              <a:t>or</a:t>
            </a:r>
            <a:r>
              <a:rPr lang="es-MX" dirty="0"/>
              <a:t> </a:t>
            </a:r>
            <a:r>
              <a:rPr lang="es-MX" dirty="0">
                <a:hlinkClick r:id="rId4"/>
              </a:rPr>
              <a:t>atovar@ra.org</a:t>
            </a:r>
            <a:r>
              <a:rPr lang="es-MX" dirty="0"/>
              <a:t> </a:t>
            </a:r>
          </a:p>
          <a:p>
            <a:r>
              <a:rPr lang="es-MX" dirty="0"/>
              <a:t>Access </a:t>
            </a:r>
            <a:r>
              <a:rPr lang="es-MX" dirty="0" err="1"/>
              <a:t>LandScale’s</a:t>
            </a:r>
            <a:r>
              <a:rPr lang="es-MX" dirty="0"/>
              <a:t> </a:t>
            </a:r>
            <a:r>
              <a:rPr lang="es-MX" dirty="0" err="1"/>
              <a:t>guidance</a:t>
            </a:r>
            <a:r>
              <a:rPr lang="es-MX" dirty="0"/>
              <a:t> </a:t>
            </a:r>
            <a:r>
              <a:rPr lang="es-MX" dirty="0" err="1"/>
              <a:t>documentation</a:t>
            </a:r>
            <a:r>
              <a:rPr lang="es-MX" dirty="0"/>
              <a:t>: </a:t>
            </a:r>
            <a:r>
              <a:rPr lang="en-US" dirty="0">
                <a:hlinkClick r:id="rId5"/>
              </a:rPr>
              <a:t>Welcome to the </a:t>
            </a:r>
            <a:r>
              <a:rPr lang="en-US" dirty="0" err="1">
                <a:hlinkClick r:id="rId5"/>
              </a:rPr>
              <a:t>LandScale</a:t>
            </a:r>
            <a:r>
              <a:rPr lang="en-US" dirty="0">
                <a:hlinkClick r:id="rId5"/>
              </a:rPr>
              <a:t> documentation | </a:t>
            </a:r>
            <a:r>
              <a:rPr lang="en-US" dirty="0" err="1">
                <a:hlinkClick r:id="rId5"/>
              </a:rPr>
              <a:t>LandScale</a:t>
            </a:r>
            <a:r>
              <a:rPr lang="en-US" dirty="0">
                <a:hlinkClick r:id="rId5"/>
              </a:rPr>
              <a:t> Documentation</a:t>
            </a:r>
            <a:endParaRPr lang="es-MX" dirty="0"/>
          </a:p>
          <a:p>
            <a:r>
              <a:rPr lang="es-MX" dirty="0"/>
              <a:t>Access </a:t>
            </a:r>
            <a:r>
              <a:rPr lang="es-MX" dirty="0" err="1"/>
              <a:t>the</a:t>
            </a:r>
            <a:r>
              <a:rPr lang="es-MX" dirty="0"/>
              <a:t> Core </a:t>
            </a:r>
            <a:r>
              <a:rPr lang="es-MX" dirty="0" err="1"/>
              <a:t>Criteria</a:t>
            </a:r>
            <a:r>
              <a:rPr lang="es-MX" dirty="0"/>
              <a:t> </a:t>
            </a:r>
            <a:r>
              <a:rPr lang="es-MX" dirty="0" err="1"/>
              <a:t>for</a:t>
            </a:r>
            <a:r>
              <a:rPr lang="es-MX" dirty="0"/>
              <a:t> </a:t>
            </a:r>
            <a:r>
              <a:rPr lang="es-MX" dirty="0" err="1"/>
              <a:t>Mature</a:t>
            </a:r>
            <a:r>
              <a:rPr lang="es-MX" dirty="0"/>
              <a:t> </a:t>
            </a:r>
            <a:r>
              <a:rPr lang="es-MX" dirty="0" err="1"/>
              <a:t>Landscape</a:t>
            </a:r>
            <a:r>
              <a:rPr lang="es-MX" dirty="0"/>
              <a:t> </a:t>
            </a:r>
            <a:r>
              <a:rPr lang="es-MX" dirty="0" err="1"/>
              <a:t>initiatives</a:t>
            </a:r>
            <a:r>
              <a:rPr lang="es-MX" dirty="0"/>
              <a:t>: </a:t>
            </a:r>
            <a:r>
              <a:rPr lang="en-GB" dirty="0">
                <a:hlinkClick r:id="rId6"/>
              </a:rPr>
              <a:t>Core Criteria for Mature Landscape Initiatives (2024) | ISEAL Alliance</a:t>
            </a:r>
            <a:endParaRPr lang="en-GB" dirty="0"/>
          </a:p>
          <a:p>
            <a:r>
              <a:rPr lang="en-GB" dirty="0"/>
              <a:t>Learn more about Social Safeguards for LJIs: </a:t>
            </a:r>
            <a:r>
              <a:rPr lang="en-GB" dirty="0">
                <a:hlinkClick r:id="rId7"/>
              </a:rPr>
              <a:t>Social Safeguarding Process for Landscape and Jurisdictional Initiatives (LJIs) - </a:t>
            </a:r>
            <a:r>
              <a:rPr lang="en-GB" dirty="0" err="1">
                <a:hlinkClick r:id="rId7"/>
              </a:rPr>
              <a:t>Proforest</a:t>
            </a:r>
            <a:endParaRPr lang="es-MX" dirty="0"/>
          </a:p>
        </p:txBody>
      </p:sp>
    </p:spTree>
    <p:extLst>
      <p:ext uri="{BB962C8B-B14F-4D97-AF65-F5344CB8AC3E}">
        <p14:creationId xmlns:p14="http://schemas.microsoft.com/office/powerpoint/2010/main" val="3456471920"/>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632FC-B6C9-466E-8DAF-4005CAF9594B}"/>
              </a:ext>
            </a:extLst>
          </p:cNvPr>
          <p:cNvSpPr>
            <a:spLocks noGrp="1"/>
          </p:cNvSpPr>
          <p:nvPr>
            <p:ph type="title"/>
          </p:nvPr>
        </p:nvSpPr>
        <p:spPr/>
        <p:txBody>
          <a:bodyPr/>
          <a:lstStyle/>
          <a:p>
            <a:r>
              <a:rPr lang="en-US"/>
              <a:t>Thank you.</a:t>
            </a:r>
          </a:p>
        </p:txBody>
      </p:sp>
    </p:spTree>
    <p:extLst>
      <p:ext uri="{BB962C8B-B14F-4D97-AF65-F5344CB8AC3E}">
        <p14:creationId xmlns:p14="http://schemas.microsoft.com/office/powerpoint/2010/main" val="3075836254"/>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riangle 28">
            <a:extLst>
              <a:ext uri="{FF2B5EF4-FFF2-40B4-BE49-F238E27FC236}">
                <a16:creationId xmlns:a16="http://schemas.microsoft.com/office/drawing/2014/main" id="{8E49A4E2-C30B-6EA6-09C4-CA305949696E}"/>
              </a:ext>
            </a:extLst>
          </p:cNvPr>
          <p:cNvSpPr/>
          <p:nvPr/>
        </p:nvSpPr>
        <p:spPr>
          <a:xfrm rot="16200000">
            <a:off x="7323375" y="1867933"/>
            <a:ext cx="5591805" cy="3751004"/>
          </a:xfrm>
          <a:prstGeom prst="triangl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riangle 25">
            <a:extLst>
              <a:ext uri="{FF2B5EF4-FFF2-40B4-BE49-F238E27FC236}">
                <a16:creationId xmlns:a16="http://schemas.microsoft.com/office/drawing/2014/main" id="{E366F30A-EE34-2072-1B9C-3DBBB6DFA63A}"/>
              </a:ext>
            </a:extLst>
          </p:cNvPr>
          <p:cNvSpPr/>
          <p:nvPr/>
        </p:nvSpPr>
        <p:spPr>
          <a:xfrm rot="16200000">
            <a:off x="4737556" y="1890761"/>
            <a:ext cx="2854690" cy="3751004"/>
          </a:xfrm>
          <a:prstGeom prst="triangl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ight Arrow 24">
            <a:extLst>
              <a:ext uri="{FF2B5EF4-FFF2-40B4-BE49-F238E27FC236}">
                <a16:creationId xmlns:a16="http://schemas.microsoft.com/office/drawing/2014/main" id="{FB676D7E-00AB-4EC2-CDF9-001E2DA0DE96}"/>
              </a:ext>
            </a:extLst>
          </p:cNvPr>
          <p:cNvSpPr/>
          <p:nvPr/>
        </p:nvSpPr>
        <p:spPr>
          <a:xfrm>
            <a:off x="268939" y="970360"/>
            <a:ext cx="3817088" cy="5591806"/>
          </a:xfrm>
          <a:prstGeom prst="rightArrow">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7DED7DF-14C0-F8F3-DE7C-A9B73AE994D4}"/>
              </a:ext>
            </a:extLst>
          </p:cNvPr>
          <p:cNvSpPr txBox="1"/>
          <p:nvPr/>
        </p:nvSpPr>
        <p:spPr>
          <a:xfrm>
            <a:off x="268939" y="1484136"/>
            <a:ext cx="4020460" cy="584775"/>
          </a:xfrm>
          <a:prstGeom prst="rect">
            <a:avLst/>
          </a:prstGeom>
          <a:noFill/>
        </p:spPr>
        <p:txBody>
          <a:bodyPr wrap="square" rtlCol="0">
            <a:spAutoFit/>
          </a:bodyPr>
          <a:lstStyle/>
          <a:p>
            <a:r>
              <a:rPr lang="en-US" sz="1600" dirty="0"/>
              <a:t>Regulatory pressure for </a:t>
            </a:r>
            <a:r>
              <a:rPr lang="en-US" sz="1600" b="1" dirty="0"/>
              <a:t>accountability </a:t>
            </a:r>
            <a:r>
              <a:rPr lang="en-US" sz="1600" dirty="0"/>
              <a:t>(</a:t>
            </a:r>
            <a:r>
              <a:rPr lang="en-US" sz="1600" dirty="0" err="1"/>
              <a:t>eg</a:t>
            </a:r>
            <a:r>
              <a:rPr lang="en-US" sz="1600" dirty="0"/>
              <a:t> CSDDD) &amp; </a:t>
            </a:r>
            <a:r>
              <a:rPr lang="en-US" sz="1600" b="1" dirty="0"/>
              <a:t>transparenc</a:t>
            </a:r>
            <a:r>
              <a:rPr lang="en-US" sz="1600" dirty="0"/>
              <a:t>y (</a:t>
            </a:r>
            <a:r>
              <a:rPr lang="en-US" sz="1600" dirty="0" err="1"/>
              <a:t>eg</a:t>
            </a:r>
            <a:r>
              <a:rPr lang="en-US" sz="1600" dirty="0"/>
              <a:t> CSRD)</a:t>
            </a:r>
          </a:p>
        </p:txBody>
      </p:sp>
      <p:sp>
        <p:nvSpPr>
          <p:cNvPr id="7" name="TextBox 6">
            <a:extLst>
              <a:ext uri="{FF2B5EF4-FFF2-40B4-BE49-F238E27FC236}">
                <a16:creationId xmlns:a16="http://schemas.microsoft.com/office/drawing/2014/main" id="{347B40D0-4029-96CC-8063-C0BEB56A6B4E}"/>
              </a:ext>
            </a:extLst>
          </p:cNvPr>
          <p:cNvSpPr txBox="1"/>
          <p:nvPr/>
        </p:nvSpPr>
        <p:spPr>
          <a:xfrm>
            <a:off x="268939" y="3003344"/>
            <a:ext cx="3817088" cy="338554"/>
          </a:xfrm>
          <a:prstGeom prst="rect">
            <a:avLst/>
          </a:prstGeom>
          <a:noFill/>
        </p:spPr>
        <p:txBody>
          <a:bodyPr wrap="square" rtlCol="0">
            <a:spAutoFit/>
          </a:bodyPr>
          <a:lstStyle/>
          <a:p>
            <a:r>
              <a:rPr lang="en-US" sz="1600" dirty="0"/>
              <a:t>Stakeholder expectations</a:t>
            </a:r>
          </a:p>
        </p:txBody>
      </p:sp>
      <p:sp>
        <p:nvSpPr>
          <p:cNvPr id="8" name="TextBox 7">
            <a:extLst>
              <a:ext uri="{FF2B5EF4-FFF2-40B4-BE49-F238E27FC236}">
                <a16:creationId xmlns:a16="http://schemas.microsoft.com/office/drawing/2014/main" id="{FA5F79C1-2774-0550-E5DC-254D45653924}"/>
              </a:ext>
            </a:extLst>
          </p:cNvPr>
          <p:cNvSpPr txBox="1"/>
          <p:nvPr/>
        </p:nvSpPr>
        <p:spPr>
          <a:xfrm>
            <a:off x="268939" y="4273272"/>
            <a:ext cx="3817088" cy="584775"/>
          </a:xfrm>
          <a:prstGeom prst="rect">
            <a:avLst/>
          </a:prstGeom>
          <a:noFill/>
        </p:spPr>
        <p:txBody>
          <a:bodyPr wrap="square" rtlCol="0">
            <a:spAutoFit/>
          </a:bodyPr>
          <a:lstStyle/>
          <a:p>
            <a:r>
              <a:rPr lang="en-US" sz="1600" b="1" dirty="0"/>
              <a:t>Legitimacy</a:t>
            </a:r>
            <a:r>
              <a:rPr lang="en-US" sz="1600" dirty="0"/>
              <a:t>: accountable &amp; </a:t>
            </a:r>
            <a:r>
              <a:rPr lang="en-US" sz="1600" b="1" dirty="0"/>
              <a:t>social license</a:t>
            </a:r>
          </a:p>
        </p:txBody>
      </p:sp>
      <p:sp>
        <p:nvSpPr>
          <p:cNvPr id="9" name="TextBox 8">
            <a:extLst>
              <a:ext uri="{FF2B5EF4-FFF2-40B4-BE49-F238E27FC236}">
                <a16:creationId xmlns:a16="http://schemas.microsoft.com/office/drawing/2014/main" id="{48779557-36AE-46E1-ED4E-17F35C4ED029}"/>
              </a:ext>
            </a:extLst>
          </p:cNvPr>
          <p:cNvSpPr txBox="1"/>
          <p:nvPr/>
        </p:nvSpPr>
        <p:spPr>
          <a:xfrm>
            <a:off x="268939" y="3547128"/>
            <a:ext cx="3817088" cy="584775"/>
          </a:xfrm>
          <a:prstGeom prst="rect">
            <a:avLst/>
          </a:prstGeom>
          <a:noFill/>
        </p:spPr>
        <p:txBody>
          <a:bodyPr wrap="square" rtlCol="0">
            <a:spAutoFit/>
          </a:bodyPr>
          <a:lstStyle/>
          <a:p>
            <a:r>
              <a:rPr lang="en-US" sz="1600" b="1" dirty="0"/>
              <a:t>Addressing risk </a:t>
            </a:r>
            <a:r>
              <a:rPr lang="en-US" sz="1600" dirty="0"/>
              <a:t>&amp; </a:t>
            </a:r>
            <a:r>
              <a:rPr lang="en-US" sz="1600" b="1" dirty="0"/>
              <a:t>securing business </a:t>
            </a:r>
            <a:r>
              <a:rPr lang="en-US" sz="1600" dirty="0"/>
              <a:t>value</a:t>
            </a:r>
          </a:p>
        </p:txBody>
      </p:sp>
      <p:sp>
        <p:nvSpPr>
          <p:cNvPr id="11" name="TextBox 10">
            <a:extLst>
              <a:ext uri="{FF2B5EF4-FFF2-40B4-BE49-F238E27FC236}">
                <a16:creationId xmlns:a16="http://schemas.microsoft.com/office/drawing/2014/main" id="{38F0BC77-64E4-A675-5AE3-B52A26F45038}"/>
              </a:ext>
            </a:extLst>
          </p:cNvPr>
          <p:cNvSpPr txBox="1"/>
          <p:nvPr/>
        </p:nvSpPr>
        <p:spPr>
          <a:xfrm>
            <a:off x="268939" y="5047658"/>
            <a:ext cx="3817088" cy="338554"/>
          </a:xfrm>
          <a:prstGeom prst="rect">
            <a:avLst/>
          </a:prstGeom>
          <a:noFill/>
        </p:spPr>
        <p:txBody>
          <a:bodyPr wrap="square" rtlCol="0">
            <a:spAutoFit/>
          </a:bodyPr>
          <a:lstStyle/>
          <a:p>
            <a:r>
              <a:rPr lang="en-US" sz="1600" dirty="0"/>
              <a:t>Responsible business </a:t>
            </a:r>
            <a:r>
              <a:rPr lang="en-US" sz="1600" b="1" dirty="0"/>
              <a:t>commitments</a:t>
            </a:r>
          </a:p>
        </p:txBody>
      </p:sp>
      <p:sp>
        <p:nvSpPr>
          <p:cNvPr id="12" name="TextBox 11">
            <a:extLst>
              <a:ext uri="{FF2B5EF4-FFF2-40B4-BE49-F238E27FC236}">
                <a16:creationId xmlns:a16="http://schemas.microsoft.com/office/drawing/2014/main" id="{70497962-B70F-AF05-E186-9B2C984D650B}"/>
              </a:ext>
            </a:extLst>
          </p:cNvPr>
          <p:cNvSpPr txBox="1"/>
          <p:nvPr/>
        </p:nvSpPr>
        <p:spPr>
          <a:xfrm>
            <a:off x="268940" y="970359"/>
            <a:ext cx="3817088" cy="369332"/>
          </a:xfrm>
          <a:prstGeom prst="rect">
            <a:avLst/>
          </a:prstGeom>
          <a:noFill/>
        </p:spPr>
        <p:txBody>
          <a:bodyPr wrap="square" rtlCol="0">
            <a:spAutoFit/>
          </a:bodyPr>
          <a:lstStyle/>
          <a:p>
            <a:r>
              <a:rPr lang="en-US" b="1" u="sng" dirty="0"/>
              <a:t>DRIVERS</a:t>
            </a:r>
          </a:p>
        </p:txBody>
      </p:sp>
      <p:sp>
        <p:nvSpPr>
          <p:cNvPr id="13" name="TextBox 12">
            <a:extLst>
              <a:ext uri="{FF2B5EF4-FFF2-40B4-BE49-F238E27FC236}">
                <a16:creationId xmlns:a16="http://schemas.microsoft.com/office/drawing/2014/main" id="{FF000970-F3EE-3602-E0DC-DAB322BA5B51}"/>
              </a:ext>
            </a:extLst>
          </p:cNvPr>
          <p:cNvSpPr txBox="1"/>
          <p:nvPr/>
        </p:nvSpPr>
        <p:spPr>
          <a:xfrm>
            <a:off x="4426686" y="970359"/>
            <a:ext cx="3817088" cy="369332"/>
          </a:xfrm>
          <a:prstGeom prst="rect">
            <a:avLst/>
          </a:prstGeom>
          <a:noFill/>
        </p:spPr>
        <p:txBody>
          <a:bodyPr wrap="square" rtlCol="0">
            <a:spAutoFit/>
          </a:bodyPr>
          <a:lstStyle/>
          <a:p>
            <a:r>
              <a:rPr lang="en-US" b="1" u="sng" dirty="0"/>
              <a:t>WHY LANDSCAPE APPROACH?</a:t>
            </a:r>
          </a:p>
        </p:txBody>
      </p:sp>
      <p:sp>
        <p:nvSpPr>
          <p:cNvPr id="14" name="TextBox 13">
            <a:extLst>
              <a:ext uri="{FF2B5EF4-FFF2-40B4-BE49-F238E27FC236}">
                <a16:creationId xmlns:a16="http://schemas.microsoft.com/office/drawing/2014/main" id="{87EF88DB-531D-EE35-5512-E1E2D1ADE0C6}"/>
              </a:ext>
            </a:extLst>
          </p:cNvPr>
          <p:cNvSpPr txBox="1"/>
          <p:nvPr/>
        </p:nvSpPr>
        <p:spPr>
          <a:xfrm>
            <a:off x="4426686" y="2486830"/>
            <a:ext cx="3817088" cy="338554"/>
          </a:xfrm>
          <a:prstGeom prst="rect">
            <a:avLst/>
          </a:prstGeom>
          <a:noFill/>
        </p:spPr>
        <p:txBody>
          <a:bodyPr wrap="square" rtlCol="0">
            <a:spAutoFit/>
          </a:bodyPr>
          <a:lstStyle/>
          <a:p>
            <a:r>
              <a:rPr lang="en-US" sz="1600" dirty="0"/>
              <a:t>Current approaches don’t go far enough</a:t>
            </a:r>
          </a:p>
        </p:txBody>
      </p:sp>
      <p:sp>
        <p:nvSpPr>
          <p:cNvPr id="15" name="TextBox 14">
            <a:extLst>
              <a:ext uri="{FF2B5EF4-FFF2-40B4-BE49-F238E27FC236}">
                <a16:creationId xmlns:a16="http://schemas.microsoft.com/office/drawing/2014/main" id="{E6DD2709-3997-C7CD-92A6-F9CA197AFA74}"/>
              </a:ext>
            </a:extLst>
          </p:cNvPr>
          <p:cNvSpPr txBox="1"/>
          <p:nvPr/>
        </p:nvSpPr>
        <p:spPr>
          <a:xfrm>
            <a:off x="4426686" y="3574158"/>
            <a:ext cx="3817088" cy="338554"/>
          </a:xfrm>
          <a:prstGeom prst="rect">
            <a:avLst/>
          </a:prstGeom>
          <a:noFill/>
        </p:spPr>
        <p:txBody>
          <a:bodyPr wrap="square" rtlCol="0">
            <a:spAutoFit/>
          </a:bodyPr>
          <a:lstStyle/>
          <a:p>
            <a:r>
              <a:rPr lang="en-US" sz="1600" dirty="0"/>
              <a:t>Challenges are getting greater</a:t>
            </a:r>
          </a:p>
        </p:txBody>
      </p:sp>
      <p:sp>
        <p:nvSpPr>
          <p:cNvPr id="16" name="TextBox 15">
            <a:extLst>
              <a:ext uri="{FF2B5EF4-FFF2-40B4-BE49-F238E27FC236}">
                <a16:creationId xmlns:a16="http://schemas.microsoft.com/office/drawing/2014/main" id="{67B5D480-6C25-D28B-22A9-8F97A9F5579A}"/>
              </a:ext>
            </a:extLst>
          </p:cNvPr>
          <p:cNvSpPr txBox="1"/>
          <p:nvPr/>
        </p:nvSpPr>
        <p:spPr>
          <a:xfrm>
            <a:off x="4426686" y="4108065"/>
            <a:ext cx="3817088" cy="338554"/>
          </a:xfrm>
          <a:prstGeom prst="rect">
            <a:avLst/>
          </a:prstGeom>
          <a:noFill/>
        </p:spPr>
        <p:txBody>
          <a:bodyPr wrap="square" rtlCol="0">
            <a:spAutoFit/>
          </a:bodyPr>
          <a:lstStyle/>
          <a:p>
            <a:r>
              <a:rPr lang="en-US" sz="1600" dirty="0"/>
              <a:t>Need to tackle root causes</a:t>
            </a:r>
          </a:p>
        </p:txBody>
      </p:sp>
      <p:sp>
        <p:nvSpPr>
          <p:cNvPr id="17" name="TextBox 16">
            <a:extLst>
              <a:ext uri="{FF2B5EF4-FFF2-40B4-BE49-F238E27FC236}">
                <a16:creationId xmlns:a16="http://schemas.microsoft.com/office/drawing/2014/main" id="{FE0C99B1-33AD-DD1B-B886-BAAB773BB534}"/>
              </a:ext>
            </a:extLst>
          </p:cNvPr>
          <p:cNvSpPr txBox="1"/>
          <p:nvPr/>
        </p:nvSpPr>
        <p:spPr>
          <a:xfrm>
            <a:off x="4426686" y="4641972"/>
            <a:ext cx="3817088" cy="338554"/>
          </a:xfrm>
          <a:prstGeom prst="rect">
            <a:avLst/>
          </a:prstGeom>
          <a:noFill/>
        </p:spPr>
        <p:txBody>
          <a:bodyPr wrap="square" rtlCol="0">
            <a:spAutoFit/>
          </a:bodyPr>
          <a:lstStyle/>
          <a:p>
            <a:r>
              <a:rPr lang="en-US" sz="1600" dirty="0"/>
              <a:t>Collaboration for greater impact</a:t>
            </a:r>
          </a:p>
        </p:txBody>
      </p:sp>
      <p:sp>
        <p:nvSpPr>
          <p:cNvPr id="18" name="TextBox 17">
            <a:extLst>
              <a:ext uri="{FF2B5EF4-FFF2-40B4-BE49-F238E27FC236}">
                <a16:creationId xmlns:a16="http://schemas.microsoft.com/office/drawing/2014/main" id="{3273CD14-AABE-FD46-6306-33E2AAB860C9}"/>
              </a:ext>
            </a:extLst>
          </p:cNvPr>
          <p:cNvSpPr txBox="1"/>
          <p:nvPr/>
        </p:nvSpPr>
        <p:spPr>
          <a:xfrm>
            <a:off x="8731624" y="970359"/>
            <a:ext cx="3191862" cy="369332"/>
          </a:xfrm>
          <a:prstGeom prst="rect">
            <a:avLst/>
          </a:prstGeom>
          <a:noFill/>
        </p:spPr>
        <p:txBody>
          <a:bodyPr wrap="square" rtlCol="0">
            <a:spAutoFit/>
          </a:bodyPr>
          <a:lstStyle/>
          <a:p>
            <a:r>
              <a:rPr lang="en-US" b="1" u="sng" dirty="0"/>
              <a:t>WHY LANDSCAPE MRV?</a:t>
            </a:r>
          </a:p>
        </p:txBody>
      </p:sp>
      <p:sp>
        <p:nvSpPr>
          <p:cNvPr id="19" name="TextBox 18">
            <a:extLst>
              <a:ext uri="{FF2B5EF4-FFF2-40B4-BE49-F238E27FC236}">
                <a16:creationId xmlns:a16="http://schemas.microsoft.com/office/drawing/2014/main" id="{774C2980-3D70-B1FE-566B-0588B7610313}"/>
              </a:ext>
            </a:extLst>
          </p:cNvPr>
          <p:cNvSpPr txBox="1"/>
          <p:nvPr/>
        </p:nvSpPr>
        <p:spPr>
          <a:xfrm>
            <a:off x="8243774" y="1533565"/>
            <a:ext cx="3679713" cy="830997"/>
          </a:xfrm>
          <a:prstGeom prst="rect">
            <a:avLst/>
          </a:prstGeom>
          <a:noFill/>
        </p:spPr>
        <p:txBody>
          <a:bodyPr wrap="square" rtlCol="0">
            <a:spAutoFit/>
          </a:bodyPr>
          <a:lstStyle/>
          <a:p>
            <a:r>
              <a:rPr lang="en-US" sz="1600" dirty="0"/>
              <a:t>Credible landscape monitoring makes landscape approach </a:t>
            </a:r>
            <a:r>
              <a:rPr lang="en-US" sz="1600" b="1" dirty="0"/>
              <a:t>more efficient and more effective</a:t>
            </a:r>
            <a:r>
              <a:rPr lang="en-US" sz="1600" dirty="0"/>
              <a:t>:</a:t>
            </a:r>
          </a:p>
        </p:txBody>
      </p:sp>
      <p:sp>
        <p:nvSpPr>
          <p:cNvPr id="20" name="TextBox 19">
            <a:extLst>
              <a:ext uri="{FF2B5EF4-FFF2-40B4-BE49-F238E27FC236}">
                <a16:creationId xmlns:a16="http://schemas.microsoft.com/office/drawing/2014/main" id="{C2143B17-F2D9-95EE-18BE-F5F745FF4B7E}"/>
              </a:ext>
            </a:extLst>
          </p:cNvPr>
          <p:cNvSpPr txBox="1"/>
          <p:nvPr/>
        </p:nvSpPr>
        <p:spPr>
          <a:xfrm>
            <a:off x="268939" y="2213339"/>
            <a:ext cx="3817088" cy="584775"/>
          </a:xfrm>
          <a:prstGeom prst="rect">
            <a:avLst/>
          </a:prstGeom>
          <a:noFill/>
        </p:spPr>
        <p:txBody>
          <a:bodyPr wrap="square" rtlCol="0">
            <a:spAutoFit/>
          </a:bodyPr>
          <a:lstStyle/>
          <a:p>
            <a:r>
              <a:rPr lang="en-US" sz="1600" dirty="0"/>
              <a:t>Need to demonstrate robust </a:t>
            </a:r>
            <a:r>
              <a:rPr lang="en-US" sz="1600" b="1" dirty="0"/>
              <a:t>Free, Prior and Informed Consent</a:t>
            </a:r>
          </a:p>
        </p:txBody>
      </p:sp>
      <p:sp>
        <p:nvSpPr>
          <p:cNvPr id="22" name="TextBox 21">
            <a:extLst>
              <a:ext uri="{FF2B5EF4-FFF2-40B4-BE49-F238E27FC236}">
                <a16:creationId xmlns:a16="http://schemas.microsoft.com/office/drawing/2014/main" id="{C9E39A2C-B52B-AB28-C30A-04E04BBDFC85}"/>
              </a:ext>
            </a:extLst>
          </p:cNvPr>
          <p:cNvSpPr txBox="1"/>
          <p:nvPr/>
        </p:nvSpPr>
        <p:spPr>
          <a:xfrm>
            <a:off x="8243774" y="2384421"/>
            <a:ext cx="3679287" cy="3785652"/>
          </a:xfrm>
          <a:prstGeom prst="rect">
            <a:avLst/>
          </a:prstGeom>
          <a:noFill/>
        </p:spPr>
        <p:txBody>
          <a:bodyPr wrap="square" rtlCol="0">
            <a:spAutoFit/>
          </a:bodyPr>
          <a:lstStyle/>
          <a:p>
            <a:pPr marL="285750" indent="-285750">
              <a:buFont typeface="Arial" panose="020B0604020202020204" pitchFamily="34" charset="0"/>
              <a:buChar char="•"/>
            </a:pPr>
            <a:r>
              <a:rPr lang="en-US" sz="1600" dirty="0"/>
              <a:t>Data driven &amp; participatory: shared understanding of baseline, shared ID of critical needs &amp; interventions</a:t>
            </a:r>
          </a:p>
          <a:p>
            <a:endParaRPr lang="en-US" sz="1600" dirty="0"/>
          </a:p>
          <a:p>
            <a:pPr marL="285750" indent="-285750">
              <a:buFont typeface="Arial" panose="020B0604020202020204" pitchFamily="34" charset="0"/>
              <a:buChar char="•"/>
            </a:pPr>
            <a:r>
              <a:rPr lang="en-US" sz="1600" dirty="0"/>
              <a:t>Promotes robust participation &amp; FPIC</a:t>
            </a:r>
          </a:p>
          <a:p>
            <a:endParaRPr lang="en-US" sz="1600" dirty="0"/>
          </a:p>
          <a:p>
            <a:pPr marL="285750" indent="-285750">
              <a:buFont typeface="Arial" panose="020B0604020202020204" pitchFamily="34" charset="0"/>
              <a:buChar char="•"/>
            </a:pPr>
            <a:r>
              <a:rPr lang="en-US" sz="1600" dirty="0"/>
              <a:t>Supports </a:t>
            </a:r>
            <a:r>
              <a:rPr lang="en-US" sz="1600" b="1" dirty="0"/>
              <a:t>conflict resolution </a:t>
            </a:r>
            <a:r>
              <a:rPr lang="en-US" sz="1600" dirty="0"/>
              <a:t>&amp; </a:t>
            </a:r>
            <a:r>
              <a:rPr lang="en-US" sz="1600" b="1" dirty="0"/>
              <a:t>long-term collaboration</a:t>
            </a:r>
          </a:p>
          <a:p>
            <a:endParaRPr lang="en-US" sz="1600" b="1" dirty="0"/>
          </a:p>
          <a:p>
            <a:pPr marL="285750" indent="-285750">
              <a:buFont typeface="Arial" panose="020B0604020202020204" pitchFamily="34" charset="0"/>
              <a:buChar char="•"/>
            </a:pPr>
            <a:r>
              <a:rPr lang="en-US" sz="1600" b="1" dirty="0"/>
              <a:t>Credibly measure change </a:t>
            </a:r>
            <a:r>
              <a:rPr lang="en-US" sz="1600" dirty="0"/>
              <a:t>aligned to global frameworks</a:t>
            </a:r>
          </a:p>
          <a:p>
            <a:endParaRPr lang="en-US" sz="1600" dirty="0"/>
          </a:p>
          <a:p>
            <a:pPr marL="285750" indent="-285750">
              <a:buFont typeface="Arial" panose="020B0604020202020204" pitchFamily="34" charset="0"/>
              <a:buChar char="•"/>
            </a:pPr>
            <a:r>
              <a:rPr lang="en-US" sz="1600" b="1" dirty="0"/>
              <a:t>Credibly communicate </a:t>
            </a:r>
            <a:r>
              <a:rPr lang="en-US" sz="1600" dirty="0"/>
              <a:t>support &amp; contribution to outcomes</a:t>
            </a:r>
          </a:p>
        </p:txBody>
      </p:sp>
      <p:sp>
        <p:nvSpPr>
          <p:cNvPr id="24" name="TextBox 23">
            <a:extLst>
              <a:ext uri="{FF2B5EF4-FFF2-40B4-BE49-F238E27FC236}">
                <a16:creationId xmlns:a16="http://schemas.microsoft.com/office/drawing/2014/main" id="{70637320-FFA1-079A-CF74-656656373A1B}"/>
              </a:ext>
            </a:extLst>
          </p:cNvPr>
          <p:cNvSpPr txBox="1"/>
          <p:nvPr/>
        </p:nvSpPr>
        <p:spPr>
          <a:xfrm>
            <a:off x="268939" y="5418286"/>
            <a:ext cx="3817088" cy="830997"/>
          </a:xfrm>
          <a:prstGeom prst="rect">
            <a:avLst/>
          </a:prstGeom>
          <a:noFill/>
        </p:spPr>
        <p:txBody>
          <a:bodyPr wrap="square" rtlCol="0">
            <a:spAutoFit/>
          </a:bodyPr>
          <a:lstStyle/>
          <a:p>
            <a:r>
              <a:rPr lang="en-US" sz="1600" i="1" dirty="0"/>
              <a:t>Increasingly ‘nowhere to hide’: civil society has more data &amp; voice, &amp; regulatory crackdown on greenwashing</a:t>
            </a:r>
          </a:p>
        </p:txBody>
      </p:sp>
      <p:sp>
        <p:nvSpPr>
          <p:cNvPr id="28" name="TextBox 27">
            <a:extLst>
              <a:ext uri="{FF2B5EF4-FFF2-40B4-BE49-F238E27FC236}">
                <a16:creationId xmlns:a16="http://schemas.microsoft.com/office/drawing/2014/main" id="{A4C8AB20-861A-403B-B1DF-74639EEACB9E}"/>
              </a:ext>
            </a:extLst>
          </p:cNvPr>
          <p:cNvSpPr txBox="1"/>
          <p:nvPr/>
        </p:nvSpPr>
        <p:spPr>
          <a:xfrm>
            <a:off x="4426686" y="3019375"/>
            <a:ext cx="3817088" cy="338554"/>
          </a:xfrm>
          <a:prstGeom prst="rect">
            <a:avLst/>
          </a:prstGeom>
          <a:noFill/>
        </p:spPr>
        <p:txBody>
          <a:bodyPr wrap="square" rtlCol="0">
            <a:spAutoFit/>
          </a:bodyPr>
          <a:lstStyle/>
          <a:p>
            <a:r>
              <a:rPr lang="en-US" sz="1600" dirty="0"/>
              <a:t>Siloes &amp; conflicts limit project efforts</a:t>
            </a:r>
          </a:p>
        </p:txBody>
      </p:sp>
    </p:spTree>
    <p:extLst>
      <p:ext uri="{BB962C8B-B14F-4D97-AF65-F5344CB8AC3E}">
        <p14:creationId xmlns:p14="http://schemas.microsoft.com/office/powerpoint/2010/main" val="4151795908"/>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6" grpId="0" animBg="1"/>
      <p:bldP spid="6" grpId="0"/>
      <p:bldP spid="7" grpId="0"/>
      <p:bldP spid="8" grpId="0"/>
      <p:bldP spid="9" grpId="0"/>
      <p:bldP spid="11" grpId="0"/>
      <p:bldP spid="12" grpId="0"/>
      <p:bldP spid="13" grpId="0"/>
      <p:bldP spid="14" grpId="0"/>
      <p:bldP spid="15" grpId="0"/>
      <p:bldP spid="16" grpId="0"/>
      <p:bldP spid="17" grpId="0"/>
      <p:bldP spid="18" grpId="0"/>
      <p:bldP spid="19" grpId="0"/>
      <p:bldP spid="20" grpId="0"/>
      <p:bldP spid="22" grpId="0"/>
      <p:bldP spid="24" grpId="0"/>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825343-B427-1CEE-E989-276CBF48BC7A}"/>
              </a:ext>
            </a:extLst>
          </p:cNvPr>
          <p:cNvSpPr>
            <a:spLocks noGrp="1"/>
          </p:cNvSpPr>
          <p:nvPr>
            <p:ph type="title"/>
          </p:nvPr>
        </p:nvSpPr>
        <p:spPr>
          <a:xfrm>
            <a:off x="838200" y="1242644"/>
            <a:ext cx="7315200" cy="914400"/>
          </a:xfrm>
        </p:spPr>
        <p:txBody>
          <a:bodyPr anchor="b">
            <a:normAutofit/>
          </a:bodyPr>
          <a:lstStyle/>
          <a:p>
            <a:r>
              <a:rPr lang="en-GB" dirty="0"/>
              <a:t>Mining &amp; L/JAs</a:t>
            </a:r>
            <a:endParaRPr lang="en-US" dirty="0"/>
          </a:p>
        </p:txBody>
      </p:sp>
      <p:sp>
        <p:nvSpPr>
          <p:cNvPr id="4" name="Content Placeholder 3">
            <a:extLst>
              <a:ext uri="{FF2B5EF4-FFF2-40B4-BE49-F238E27FC236}">
                <a16:creationId xmlns:a16="http://schemas.microsoft.com/office/drawing/2014/main" id="{AB6F1951-AA31-2257-3B7D-0F9CFA5C3365}"/>
              </a:ext>
            </a:extLst>
          </p:cNvPr>
          <p:cNvSpPr>
            <a:spLocks noGrp="1"/>
          </p:cNvSpPr>
          <p:nvPr>
            <p:ph sz="half" idx="1"/>
          </p:nvPr>
        </p:nvSpPr>
        <p:spPr>
          <a:xfrm>
            <a:off x="338328" y="2540728"/>
            <a:ext cx="5620512" cy="3474720"/>
          </a:xfrm>
        </p:spPr>
        <p:txBody>
          <a:bodyPr>
            <a:normAutofit/>
          </a:bodyPr>
          <a:lstStyle/>
          <a:p>
            <a:pPr marL="742939" lvl="1" indent="-285750">
              <a:buFont typeface="Arial" panose="020B0604020202020204" pitchFamily="34" charset="0"/>
              <a:buChar char="•"/>
            </a:pPr>
            <a:r>
              <a:rPr lang="en-US" sz="1700" dirty="0"/>
              <a:t>Landscape approach enables better management of negative impacts while enhancing the benefits of economic activity</a:t>
            </a:r>
          </a:p>
          <a:p>
            <a:pPr marL="742939" lvl="1" indent="-285750">
              <a:buFont typeface="Arial" panose="020B0604020202020204" pitchFamily="34" charset="0"/>
              <a:buChar char="•"/>
            </a:pPr>
            <a:r>
              <a:rPr lang="en-US" sz="1700" dirty="0"/>
              <a:t>Understands issues as complex &amp; interrelated to better understand cause, effect &amp; best interventions</a:t>
            </a:r>
          </a:p>
          <a:p>
            <a:pPr marL="742939" lvl="1" indent="-285750">
              <a:buFont typeface="Arial" panose="020B0604020202020204" pitchFamily="34" charset="0"/>
              <a:buChar char="•"/>
            </a:pPr>
            <a:r>
              <a:rPr lang="en-US" sz="1700" dirty="0"/>
              <a:t>multi-stakeholder engagement and broad participation supports local buy-in, sustained collaboration &amp; maximizing co-benefits</a:t>
            </a:r>
          </a:p>
          <a:p>
            <a:endParaRPr lang="en-US" sz="1700" dirty="0"/>
          </a:p>
        </p:txBody>
      </p:sp>
      <p:pic>
        <p:nvPicPr>
          <p:cNvPr id="5" name="Picture 4" descr="A close-up of a document&#10;&#10;Description automatically generated">
            <a:extLst>
              <a:ext uri="{FF2B5EF4-FFF2-40B4-BE49-F238E27FC236}">
                <a16:creationId xmlns:a16="http://schemas.microsoft.com/office/drawing/2014/main" id="{CE9BA486-45D5-D86E-A527-DDE90874205C}"/>
              </a:ext>
            </a:extLst>
          </p:cNvPr>
          <p:cNvPicPr>
            <a:picLocks noChangeAspect="1"/>
          </p:cNvPicPr>
          <p:nvPr/>
        </p:nvPicPr>
        <p:blipFill>
          <a:blip r:embed="rId3"/>
          <a:stretch>
            <a:fillRect/>
          </a:stretch>
        </p:blipFill>
        <p:spPr>
          <a:xfrm>
            <a:off x="6632995" y="2869912"/>
            <a:ext cx="4426396" cy="3474720"/>
          </a:xfrm>
          <a:prstGeom prst="rect">
            <a:avLst/>
          </a:prstGeom>
          <a:ln>
            <a:noFill/>
          </a:ln>
          <a:effectLst>
            <a:outerShdw blurRad="292100" dist="139700" dir="2700000" algn="tl" rotWithShape="0">
              <a:srgbClr val="333333">
                <a:alpha val="65000"/>
              </a:srgbClr>
            </a:outerShdw>
          </a:effectLst>
        </p:spPr>
      </p:pic>
      <p:sp>
        <p:nvSpPr>
          <p:cNvPr id="6" name="Content Placeholder 2">
            <a:extLst>
              <a:ext uri="{FF2B5EF4-FFF2-40B4-BE49-F238E27FC236}">
                <a16:creationId xmlns:a16="http://schemas.microsoft.com/office/drawing/2014/main" id="{A6B3D32B-867D-9F70-E13B-A8AE412BA358}"/>
              </a:ext>
            </a:extLst>
          </p:cNvPr>
          <p:cNvSpPr txBox="1">
            <a:spLocks/>
          </p:cNvSpPr>
          <p:nvPr/>
        </p:nvSpPr>
        <p:spPr>
          <a:xfrm>
            <a:off x="6711696" y="301552"/>
            <a:ext cx="4936512" cy="2423359"/>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SzPct val="115000"/>
              <a:buFontTx/>
              <a:buBlip>
                <a:blip r:embed="rId4"/>
              </a:buBlip>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0"/>
              </a:spcAft>
              <a:buClrTx/>
              <a:buSzPct val="115000"/>
              <a:buFontTx/>
              <a:buNone/>
              <a:tabLst/>
              <a:defRPr/>
            </a:pPr>
            <a:r>
              <a:rPr kumimoji="0" lang="en-US" sz="1800" b="1" i="0" strike="noStrike" kern="1200" cap="none" spc="0" normalizeH="0" baseline="0" noProof="0" dirty="0">
                <a:ln>
                  <a:noFill/>
                </a:ln>
                <a:effectLst/>
                <a:uLnTx/>
                <a:uFillTx/>
                <a:latin typeface="Arial" panose="020B0604020202020204"/>
                <a:ea typeface="+mn-ea"/>
                <a:cs typeface="+mn-cs"/>
              </a:rPr>
              <a:t>Targets &amp; disclosure drivers:</a:t>
            </a:r>
          </a:p>
          <a:p>
            <a:pPr marL="0" marR="0" lvl="0" indent="0" algn="l" defTabSz="914377" rtl="0" eaLnBrk="1" fontAlgn="auto" latinLnBrk="0" hangingPunct="1">
              <a:lnSpc>
                <a:spcPct val="90000"/>
              </a:lnSpc>
              <a:spcBef>
                <a:spcPts val="1000"/>
              </a:spcBef>
              <a:spcAft>
                <a:spcPts val="0"/>
              </a:spcAft>
              <a:buClrTx/>
              <a:buSzPct val="115000"/>
              <a:buFontTx/>
              <a:buNone/>
              <a:tabLst/>
              <a:defRPr/>
            </a:pPr>
            <a:r>
              <a:rPr kumimoji="0" lang="en-US" sz="1800" b="0" i="0" u="sng" strike="noStrike" kern="1200" cap="none" spc="0" normalizeH="0" baseline="0" noProof="0" dirty="0">
                <a:ln>
                  <a:noFill/>
                </a:ln>
                <a:effectLst/>
                <a:uLnTx/>
                <a:uFillTx/>
                <a:latin typeface="Arial" panose="020B0604020202020204"/>
                <a:ea typeface="+mn-ea"/>
                <a:cs typeface="+mn-cs"/>
              </a:rPr>
              <a:t>TNFD</a:t>
            </a:r>
            <a:r>
              <a:rPr kumimoji="0" lang="en-US" sz="1800" b="0" i="0" u="none" strike="noStrike" kern="1200" cap="none" spc="0" normalizeH="0" baseline="0" noProof="0" dirty="0">
                <a:ln>
                  <a:noFill/>
                </a:ln>
                <a:effectLst/>
                <a:uLnTx/>
                <a:uFillTx/>
                <a:latin typeface="Arial" panose="020B0604020202020204"/>
                <a:ea typeface="+mn-ea"/>
                <a:cs typeface="+mn-cs"/>
              </a:rPr>
              <a:t>: Additional Sector Guidance for Metals &amp; Mining</a:t>
            </a:r>
          </a:p>
          <a:p>
            <a:pPr marL="0" marR="0" lvl="0" indent="0" algn="l" defTabSz="914377" rtl="0" eaLnBrk="1" fontAlgn="auto" latinLnBrk="0" hangingPunct="1">
              <a:lnSpc>
                <a:spcPct val="90000"/>
              </a:lnSpc>
              <a:spcBef>
                <a:spcPts val="1000"/>
              </a:spcBef>
              <a:spcAft>
                <a:spcPts val="0"/>
              </a:spcAft>
              <a:buClrTx/>
              <a:buSzPct val="115000"/>
              <a:buFontTx/>
              <a:buNone/>
              <a:tabLst/>
              <a:defRPr/>
            </a:pPr>
            <a:r>
              <a:rPr kumimoji="0" lang="en-US" sz="1800" b="0" i="0" u="sng" strike="noStrike" kern="1200" cap="none" spc="0" normalizeH="0" baseline="0" noProof="0" dirty="0">
                <a:ln>
                  <a:noFill/>
                </a:ln>
                <a:effectLst/>
                <a:uLnTx/>
                <a:uFillTx/>
                <a:latin typeface="Arial" panose="020B0604020202020204"/>
                <a:ea typeface="+mn-ea"/>
                <a:cs typeface="+mn-cs"/>
              </a:rPr>
              <a:t>ICMM</a:t>
            </a:r>
            <a:r>
              <a:rPr kumimoji="0" lang="en-US" sz="1800" b="0" i="0" u="none" strike="noStrike" kern="1200" cap="none" spc="0" normalizeH="0" baseline="0" noProof="0" dirty="0">
                <a:ln>
                  <a:noFill/>
                </a:ln>
                <a:effectLst/>
                <a:uLnTx/>
                <a:uFillTx/>
                <a:latin typeface="Arial" panose="020B0604020202020204"/>
                <a:ea typeface="+mn-ea"/>
                <a:cs typeface="+mn-cs"/>
              </a:rPr>
              <a:t>: Landscape commitment</a:t>
            </a:r>
            <a:endParaRPr kumimoji="0" lang="en-US" sz="1800" b="0" i="1" u="none" strike="noStrike" kern="1200" cap="none" spc="0" normalizeH="0" baseline="0" noProof="0" dirty="0">
              <a:ln>
                <a:noFill/>
              </a:ln>
              <a:effectLst/>
              <a:uLnTx/>
              <a:uFillTx/>
              <a:latin typeface="Arial" panose="020B0604020202020204"/>
              <a:ea typeface="+mn-ea"/>
              <a:cs typeface="+mn-cs"/>
            </a:endParaRPr>
          </a:p>
          <a:p>
            <a:pPr marL="0" lvl="0" indent="0">
              <a:buNone/>
            </a:pPr>
            <a:r>
              <a:rPr kumimoji="0" lang="en-US" sz="1800" b="0" u="sng" strike="noStrike" kern="1200" cap="none" spc="0" normalizeH="0" baseline="0" noProof="0" dirty="0">
                <a:ln>
                  <a:noFill/>
                </a:ln>
                <a:effectLst/>
                <a:uLnTx/>
                <a:uFillTx/>
                <a:latin typeface="Arial" panose="020B0604020202020204"/>
                <a:ea typeface="+mn-ea"/>
                <a:cs typeface="+mn-cs"/>
              </a:rPr>
              <a:t>CDP</a:t>
            </a:r>
            <a:r>
              <a:rPr kumimoji="0" lang="en-US" sz="1800" b="0" u="none" strike="noStrike" kern="1200" cap="none" spc="0" normalizeH="0" baseline="0" noProof="0" dirty="0">
                <a:ln>
                  <a:noFill/>
                </a:ln>
                <a:effectLst/>
                <a:uLnTx/>
                <a:uFillTx/>
                <a:latin typeface="Arial" panose="020B0604020202020204"/>
                <a:ea typeface="+mn-ea"/>
                <a:cs typeface="+mn-cs"/>
              </a:rPr>
              <a:t>: </a:t>
            </a:r>
            <a:r>
              <a:rPr lang="en-US" sz="1800" dirty="0">
                <a:latin typeface="Inter" panose="02000503000000020004"/>
                <a:ea typeface="Inter" panose="02000503000000020004" pitchFamily="2" charset="0"/>
              </a:rPr>
              <a:t>Disclosures on Landscape and Jurisdictional Approaches</a:t>
            </a:r>
            <a:endParaRPr kumimoji="0" lang="en-US" sz="1800" b="0" u="none" strike="noStrike" kern="1200" cap="none" spc="0" normalizeH="0" baseline="0" noProof="0" dirty="0">
              <a:ln>
                <a:noFill/>
              </a:ln>
              <a:effectLst/>
              <a:uLnTx/>
              <a:uFillTx/>
              <a:latin typeface="Arial" panose="020B0604020202020204"/>
            </a:endParaRPr>
          </a:p>
          <a:p>
            <a:pPr marL="0" marR="0" lvl="0" indent="0" algn="l" defTabSz="914377" rtl="0" eaLnBrk="1" fontAlgn="auto" latinLnBrk="0" hangingPunct="1">
              <a:lnSpc>
                <a:spcPct val="90000"/>
              </a:lnSpc>
              <a:spcBef>
                <a:spcPts val="1000"/>
              </a:spcBef>
              <a:spcAft>
                <a:spcPts val="0"/>
              </a:spcAft>
              <a:buClrTx/>
              <a:buSzPct val="115000"/>
              <a:buFontTx/>
              <a:buNone/>
              <a:tabLst/>
              <a:defRPr/>
            </a:pPr>
            <a:r>
              <a:rPr kumimoji="0" lang="en-US" sz="1800" b="0" u="sng" strike="noStrike" kern="1200" cap="none" spc="0" normalizeH="0" baseline="0" noProof="0" dirty="0">
                <a:ln>
                  <a:noFill/>
                </a:ln>
                <a:effectLst/>
                <a:uLnTx/>
                <a:uFillTx/>
                <a:latin typeface="Arial" panose="020B0604020202020204"/>
                <a:ea typeface="+mn-ea"/>
                <a:cs typeface="+mn-cs"/>
              </a:rPr>
              <a:t>SBTN</a:t>
            </a:r>
            <a:r>
              <a:rPr kumimoji="0" lang="en-US" sz="1800" b="0" u="none" strike="noStrike" kern="1200" cap="none" spc="0" normalizeH="0" baseline="0" noProof="0" dirty="0">
                <a:ln>
                  <a:noFill/>
                </a:ln>
                <a:effectLst/>
                <a:uLnTx/>
                <a:uFillTx/>
                <a:latin typeface="Arial" panose="020B0604020202020204"/>
                <a:ea typeface="+mn-ea"/>
                <a:cs typeface="+mn-cs"/>
              </a:rPr>
              <a:t>:</a:t>
            </a:r>
            <a:r>
              <a:rPr kumimoji="0" lang="en-US" sz="1800" b="0" u="none" strike="noStrike" kern="1200" cap="none" spc="0" normalizeH="0" noProof="0" dirty="0">
                <a:ln>
                  <a:noFill/>
                </a:ln>
                <a:effectLst/>
                <a:uLnTx/>
                <a:uFillTx/>
                <a:latin typeface="Arial" panose="020B0604020202020204"/>
                <a:ea typeface="+mn-ea"/>
                <a:cs typeface="+mn-cs"/>
              </a:rPr>
              <a:t> Land targets </a:t>
            </a:r>
            <a:endParaRPr kumimoji="0" lang="en-US" sz="1800" b="0" i="1" u="none" strike="noStrike" kern="1200" cap="none" spc="0" normalizeH="0" baseline="0" noProof="0" dirty="0">
              <a:ln>
                <a:noFill/>
              </a:ln>
              <a:effectLst/>
              <a:uLnTx/>
              <a:uFillTx/>
              <a:latin typeface="Arial" panose="020B0604020202020204"/>
              <a:ea typeface="+mn-ea"/>
              <a:cs typeface="+mn-cs"/>
            </a:endParaRPr>
          </a:p>
        </p:txBody>
      </p:sp>
    </p:spTree>
    <p:extLst>
      <p:ext uri="{BB962C8B-B14F-4D97-AF65-F5344CB8AC3E}">
        <p14:creationId xmlns:p14="http://schemas.microsoft.com/office/powerpoint/2010/main" val="3540723648"/>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planetGOLD">
      <a:dk1>
        <a:srgbClr val="5B6770"/>
      </a:dk1>
      <a:lt1>
        <a:srgbClr val="FFFFFF"/>
      </a:lt1>
      <a:dk2>
        <a:srgbClr val="B58500"/>
      </a:dk2>
      <a:lt2>
        <a:srgbClr val="FFFFFF"/>
      </a:lt2>
      <a:accent1>
        <a:srgbClr val="00A3E0"/>
      </a:accent1>
      <a:accent2>
        <a:srgbClr val="B58500"/>
      </a:accent2>
      <a:accent3>
        <a:srgbClr val="5B6770"/>
      </a:accent3>
      <a:accent4>
        <a:srgbClr val="83BD00"/>
      </a:accent4>
      <a:accent5>
        <a:srgbClr val="00C389"/>
      </a:accent5>
      <a:accent6>
        <a:srgbClr val="FF9E1B"/>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58C1E2DB-AA27-FC49-BC59-2A19B8D31582}" vid="{4AFA5750-59AC-C242-B006-6025715010C2}"/>
    </a:ext>
  </a:extLst>
</a:theme>
</file>

<file path=ppt/theme/theme2.xml><?xml version="1.0" encoding="utf-8"?>
<a:theme xmlns:a="http://schemas.openxmlformats.org/drawingml/2006/main" name="2_Content Slides">
  <a:themeElements>
    <a:clrScheme name="Landscale 1">
      <a:dk1>
        <a:srgbClr val="074937"/>
      </a:dk1>
      <a:lt1>
        <a:srgbClr val="FFFFFF"/>
      </a:lt1>
      <a:dk2>
        <a:srgbClr val="9ABF78"/>
      </a:dk2>
      <a:lt2>
        <a:srgbClr val="F3F3EC"/>
      </a:lt2>
      <a:accent1>
        <a:srgbClr val="4C93A0"/>
      </a:accent1>
      <a:accent2>
        <a:srgbClr val="D37F54"/>
      </a:accent2>
      <a:accent3>
        <a:srgbClr val="9FCEDF"/>
      </a:accent3>
      <a:accent4>
        <a:srgbClr val="FEC045"/>
      </a:accent4>
      <a:accent5>
        <a:srgbClr val="B94659"/>
      </a:accent5>
      <a:accent6>
        <a:srgbClr val="8053AC"/>
      </a:accent6>
      <a:hlink>
        <a:srgbClr val="4C69A0"/>
      </a:hlink>
      <a:folHlink>
        <a:srgbClr val="4C69A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LandScale">
  <a:themeElements>
    <a:clrScheme name="Landscale 1">
      <a:dk1>
        <a:srgbClr val="074937"/>
      </a:dk1>
      <a:lt1>
        <a:srgbClr val="FFFFFF"/>
      </a:lt1>
      <a:dk2>
        <a:srgbClr val="9ABF78"/>
      </a:dk2>
      <a:lt2>
        <a:srgbClr val="F3F3EC"/>
      </a:lt2>
      <a:accent1>
        <a:srgbClr val="4C93A0"/>
      </a:accent1>
      <a:accent2>
        <a:srgbClr val="D37F54"/>
      </a:accent2>
      <a:accent3>
        <a:srgbClr val="9FCEDF"/>
      </a:accent3>
      <a:accent4>
        <a:srgbClr val="FEC045"/>
      </a:accent4>
      <a:accent5>
        <a:srgbClr val="B94659"/>
      </a:accent5>
      <a:accent6>
        <a:srgbClr val="8053AC"/>
      </a:accent6>
      <a:hlink>
        <a:srgbClr val="4C69A0"/>
      </a:hlink>
      <a:folHlink>
        <a:srgbClr val="4C69A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andScale" id="{BD983C25-7748-4DD4-A7FA-94DD4F524EFE}" vid="{93BF0F43-EC9B-4D24-B9A7-29646C5146E0}"/>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08E274FD8B93343AEC3B63EEB65607C" ma:contentTypeVersion="11" ma:contentTypeDescription="Create a new document." ma:contentTypeScope="" ma:versionID="21476f70536507b5007a9d4e797cbc85">
  <xsd:schema xmlns:xsd="http://www.w3.org/2001/XMLSchema" xmlns:xs="http://www.w3.org/2001/XMLSchema" xmlns:p="http://schemas.microsoft.com/office/2006/metadata/properties" xmlns:ns2="82442ca6-20f3-486f-a231-991f407dd240" xmlns:ns3="29d4d221-8dd5-4fd0-8ec3-afaea5add9e5" targetNamespace="http://schemas.microsoft.com/office/2006/metadata/properties" ma:root="true" ma:fieldsID="6e737ed49b2603ba3e052891daff6c47" ns2:_="" ns3:_="">
    <xsd:import namespace="82442ca6-20f3-486f-a231-991f407dd240"/>
    <xsd:import namespace="29d4d221-8dd5-4fd0-8ec3-afaea5add9e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GenerationTime" minOccurs="0"/>
                <xsd:element ref="ns2:MediaServiceEventHashCode" minOccurs="0"/>
                <xsd:element ref="ns2:MediaLengthInSeconds" minOccurs="0"/>
                <xsd:element ref="ns2:MediaServiceDateTake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442ca6-20f3-486f-a231-991f407dd24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BillingMetadata" ma:index="1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9d4d221-8dd5-4fd0-8ec3-afaea5add9e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29d4d221-8dd5-4fd0-8ec3-afaea5add9e5">
      <UserInfo>
        <DisplayName>Daniel Tamayo</DisplayName>
        <AccountId>51</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25669FD-0E17-410E-A2DB-54B18D590ED9}"/>
</file>

<file path=customXml/itemProps2.xml><?xml version="1.0" encoding="utf-8"?>
<ds:datastoreItem xmlns:ds="http://schemas.openxmlformats.org/officeDocument/2006/customXml" ds:itemID="{A9B2D567-E4D6-4389-959B-816D232CFC12}">
  <ds:schemaRefs>
    <ds:schemaRef ds:uri="http://schemas.microsoft.com/office/2006/metadata/properties"/>
    <ds:schemaRef ds:uri="http://purl.org/dc/elements/1.1/"/>
    <ds:schemaRef ds:uri="http://schemas.microsoft.com/office/infopath/2007/PartnerControls"/>
    <ds:schemaRef ds:uri="http://purl.org/dc/terms/"/>
    <ds:schemaRef ds:uri="http://www.w3.org/XML/1998/namespace"/>
    <ds:schemaRef ds:uri="http://purl.org/dc/dcmitype/"/>
    <ds:schemaRef ds:uri="http://schemas.microsoft.com/office/2006/documentManagement/types"/>
    <ds:schemaRef ds:uri="http://schemas.openxmlformats.org/package/2006/metadata/core-properties"/>
    <ds:schemaRef ds:uri="29d4d221-8dd5-4fd0-8ec3-afaea5add9e5"/>
    <ds:schemaRef ds:uri="82442ca6-20f3-486f-a231-991f407dd240"/>
  </ds:schemaRefs>
</ds:datastoreItem>
</file>

<file path=customXml/itemProps3.xml><?xml version="1.0" encoding="utf-8"?>
<ds:datastoreItem xmlns:ds="http://schemas.openxmlformats.org/officeDocument/2006/customXml" ds:itemID="{DF19522F-31FA-47A5-AB97-83DD96E4B8D1}">
  <ds:schemaRefs>
    <ds:schemaRef ds:uri="http://schemas.microsoft.com/sharepoint/v3/contenttype/forms"/>
  </ds:schemaRefs>
</ds:datastoreItem>
</file>

<file path=docMetadata/LabelInfo.xml><?xml version="1.0" encoding="utf-8"?>
<clbl:labelList xmlns:clbl="http://schemas.microsoft.com/office/2020/mipLabelMetadata">
  <clbl:label id="{c4de61a9-99b4-4c6a-962e-bd856602e8be}" enabled="0" method="" siteId="{c4de61a9-99b4-4c6a-962e-bd856602e8be}" removed="1"/>
</clbl:labelList>
</file>

<file path=docProps/app.xml><?xml version="1.0" encoding="utf-8"?>
<Properties xmlns="http://schemas.openxmlformats.org/officeDocument/2006/extended-properties" xmlns:vt="http://schemas.openxmlformats.org/officeDocument/2006/docPropsVTypes">
  <Template>GLOBAL Presentation Template (3)</Template>
  <TotalTime>3531</TotalTime>
  <Words>4420</Words>
  <Application>Microsoft Office PowerPoint</Application>
  <PresentationFormat>Widescreen</PresentationFormat>
  <Paragraphs>546</Paragraphs>
  <Slides>73</Slides>
  <Notes>38</Notes>
  <HiddenSlides>2</HiddenSlides>
  <MMClips>0</MMClips>
  <ScaleCrop>false</ScaleCrop>
  <HeadingPairs>
    <vt:vector size="4" baseType="variant">
      <vt:variant>
        <vt:lpstr>Theme</vt:lpstr>
      </vt:variant>
      <vt:variant>
        <vt:i4>3</vt:i4>
      </vt:variant>
      <vt:variant>
        <vt:lpstr>Slide Titles</vt:lpstr>
      </vt:variant>
      <vt:variant>
        <vt:i4>73</vt:i4>
      </vt:variant>
    </vt:vector>
  </HeadingPairs>
  <TitlesOfParts>
    <vt:vector size="76" baseType="lpstr">
      <vt:lpstr>Office Theme</vt:lpstr>
      <vt:lpstr>2_Content Slides</vt:lpstr>
      <vt:lpstr>LandScale</vt:lpstr>
      <vt:lpstr>Monitoring landscape-level outcomes </vt:lpstr>
      <vt:lpstr>Agenda</vt:lpstr>
      <vt:lpstr>Housekeeping rules for a collaborative learning space</vt:lpstr>
      <vt:lpstr>Intended Learning Outcomes</vt:lpstr>
      <vt:lpstr>Session A recap </vt:lpstr>
      <vt:lpstr>PowerPoint Presentation</vt:lpstr>
      <vt:lpstr>PowerPoint Presentation</vt:lpstr>
      <vt:lpstr>PowerPoint Presentation</vt:lpstr>
      <vt:lpstr>Mining &amp; L/JAs</vt:lpstr>
      <vt:lpstr>How can LandScale support? </vt:lpstr>
      <vt:lpstr>The ILM elements </vt:lpstr>
      <vt:lpstr>Landscape initiative journey</vt:lpstr>
      <vt:lpstr>LandScale raising the standard</vt:lpstr>
      <vt:lpstr>PowerPoint Presentation</vt:lpstr>
      <vt:lpstr>PowerPoint Presentation</vt:lpstr>
      <vt:lpstr>PowerPoint Presentation</vt:lpstr>
      <vt:lpstr>PowerPoint Presentation</vt:lpstr>
      <vt:lpstr>PowerPoint Presentation</vt:lpstr>
      <vt:lpstr>Enabling conditions: Landscape initiative maturity </vt:lpstr>
      <vt:lpstr>LandScale raising the standard</vt:lpstr>
      <vt:lpstr>Landscape Initiative Maturity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Landscape Initiative Maturity (LIM)  Take home messages </vt:lpstr>
      <vt:lpstr>Building a LandScale profile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Building a LandScale profile Take home messages </vt:lpstr>
      <vt:lpstr>Short break</vt:lpstr>
      <vt:lpstr>Practical exercise: Building a LandScale profile </vt:lpstr>
      <vt:lpstr>Step 1 – register to the LandScale platform  </vt:lpstr>
      <vt:lpstr>PowerPoint Presentation</vt:lpstr>
      <vt:lpstr>PowerPoint Presentation</vt:lpstr>
      <vt:lpstr>PowerPoint Presentation</vt:lpstr>
      <vt:lpstr>PowerPoint Presentation</vt:lpstr>
      <vt:lpstr>PowerPoint Presentation</vt:lpstr>
      <vt:lpstr>Step 2 – Create your landscape </vt:lpstr>
      <vt:lpstr>PowerPoint Presentation</vt:lpstr>
      <vt:lpstr>PowerPoint Presentation</vt:lpstr>
      <vt:lpstr>Step 3 – Start building  your landscape profile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Let's get to work! </vt:lpstr>
      <vt:lpstr>PowerPoint Presentation</vt:lpstr>
      <vt:lpstr>PowerPoint Presentation</vt:lpstr>
      <vt:lpstr>3. What steps could you take to improve? </vt:lpstr>
      <vt:lpstr>4. What is one tangible action you will take to progress? </vt:lpstr>
      <vt:lpstr>Thank you for listening!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creator>Janet C. Edmond</dc:creator>
  <cp:lastModifiedBy>Hannah Grice</cp:lastModifiedBy>
  <cp:revision>170</cp:revision>
  <cp:lastPrinted>2019-08-05T17:40:16Z</cp:lastPrinted>
  <dcterms:created xsi:type="dcterms:W3CDTF">2024-01-19T16:32:25Z</dcterms:created>
  <dcterms:modified xsi:type="dcterms:W3CDTF">2025-11-11T18:35:02Z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0x010100008E274FD8B93343AEC3B63EEB65607C</vt:lpwstr>
  </property>
  <property fmtid="{D5CDD505-2E9C-101B-9397-08002B2CF9AE}" pid="3" name="MediaServiceImageTags">
    <vt:lpwstr/>
  </property>
</Properties>
</file>