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90" r:id="rId5"/>
    <p:sldMasterId id="2147483703" r:id="rId6"/>
  </p:sldMasterIdLst>
  <p:notesMasterIdLst>
    <p:notesMasterId r:id="rId82"/>
  </p:notesMasterIdLst>
  <p:sldIdLst>
    <p:sldId id="262" r:id="rId7"/>
    <p:sldId id="301" r:id="rId8"/>
    <p:sldId id="299" r:id="rId9"/>
    <p:sldId id="302" r:id="rId10"/>
    <p:sldId id="280" r:id="rId11"/>
    <p:sldId id="2147478611" r:id="rId12"/>
    <p:sldId id="2147478612" r:id="rId13"/>
    <p:sldId id="2147478603" r:id="rId14"/>
    <p:sldId id="355" r:id="rId15"/>
    <p:sldId id="2147478613" r:id="rId16"/>
    <p:sldId id="561" r:id="rId17"/>
    <p:sldId id="2147478604" r:id="rId18"/>
    <p:sldId id="2147478605" r:id="rId19"/>
    <p:sldId id="358" r:id="rId20"/>
    <p:sldId id="2147478614" r:id="rId21"/>
    <p:sldId id="2147478571" r:id="rId22"/>
    <p:sldId id="2147478507" r:id="rId23"/>
    <p:sldId id="2147478506" r:id="rId24"/>
    <p:sldId id="2147478546" r:id="rId25"/>
    <p:sldId id="333" r:id="rId26"/>
    <p:sldId id="275" r:id="rId27"/>
    <p:sldId id="2147478615" r:id="rId28"/>
    <p:sldId id="2147478534" r:id="rId29"/>
    <p:sldId id="2147478504" r:id="rId30"/>
    <p:sldId id="2147478577" r:id="rId31"/>
    <p:sldId id="2147478578" r:id="rId32"/>
    <p:sldId id="2147478532" r:id="rId33"/>
    <p:sldId id="538" r:id="rId34"/>
    <p:sldId id="539" r:id="rId35"/>
    <p:sldId id="2147478563" r:id="rId36"/>
    <p:sldId id="540" r:id="rId37"/>
    <p:sldId id="541" r:id="rId38"/>
    <p:sldId id="2147478573" r:id="rId39"/>
    <p:sldId id="2147478569" r:id="rId40"/>
    <p:sldId id="267" r:id="rId41"/>
    <p:sldId id="2147478606" r:id="rId42"/>
    <p:sldId id="2147478607" r:id="rId43"/>
    <p:sldId id="545" r:id="rId44"/>
    <p:sldId id="2147478568" r:id="rId45"/>
    <p:sldId id="2147478549" r:id="rId46"/>
    <p:sldId id="2147478602" r:id="rId47"/>
    <p:sldId id="2147478551" r:id="rId48"/>
    <p:sldId id="2147478552" r:id="rId49"/>
    <p:sldId id="2147478553" r:id="rId50"/>
    <p:sldId id="2147478554" r:id="rId51"/>
    <p:sldId id="2147478575" r:id="rId52"/>
    <p:sldId id="2147478576" r:id="rId53"/>
    <p:sldId id="2147478555" r:id="rId54"/>
    <p:sldId id="2147478574" r:id="rId55"/>
    <p:sldId id="279" r:id="rId56"/>
    <p:sldId id="2147478544" r:id="rId57"/>
    <p:sldId id="2147478579" r:id="rId58"/>
    <p:sldId id="2147478580" r:id="rId59"/>
    <p:sldId id="2147478581" r:id="rId60"/>
    <p:sldId id="2147478582" r:id="rId61"/>
    <p:sldId id="2147478589" r:id="rId62"/>
    <p:sldId id="2147478564" r:id="rId63"/>
    <p:sldId id="2147478584" r:id="rId64"/>
    <p:sldId id="2147478590" r:id="rId65"/>
    <p:sldId id="2147478565" r:id="rId66"/>
    <p:sldId id="2147478591" r:id="rId67"/>
    <p:sldId id="2147478592" r:id="rId68"/>
    <p:sldId id="2147478593" r:id="rId69"/>
    <p:sldId id="2147478594" r:id="rId70"/>
    <p:sldId id="2147478595" r:id="rId71"/>
    <p:sldId id="2147478596" r:id="rId72"/>
    <p:sldId id="2147478597" r:id="rId73"/>
    <p:sldId id="2147478598" r:id="rId74"/>
    <p:sldId id="2147478599" r:id="rId75"/>
    <p:sldId id="2147478600" r:id="rId76"/>
    <p:sldId id="2147478601" r:id="rId77"/>
    <p:sldId id="2147478608" r:id="rId78"/>
    <p:sldId id="2147478609" r:id="rId79"/>
    <p:sldId id="2147478566" r:id="rId80"/>
    <p:sldId id="282" r:id="rId8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600" userDrawn="1">
          <p15:clr>
            <a:srgbClr val="A4A3A4"/>
          </p15:clr>
        </p15:guide>
        <p15:guide id="3" pos="5664" userDrawn="1">
          <p15:clr>
            <a:srgbClr val="A4A3A4"/>
          </p15:clr>
        </p15:guide>
        <p15:guide id="4" pos="4536" userDrawn="1">
          <p15:clr>
            <a:srgbClr val="A4A3A4"/>
          </p15:clr>
        </p15:guide>
        <p15:guide id="5" orient="horz" pos="3888" userDrawn="1">
          <p15:clr>
            <a:srgbClr val="A4A3A4"/>
          </p15:clr>
        </p15:guide>
        <p15:guide id="6" orient="horz" pos="1344" userDrawn="1">
          <p15:clr>
            <a:srgbClr val="A4A3A4"/>
          </p15:clr>
        </p15:guide>
        <p15:guide id="7" pos="2640" userDrawn="1">
          <p15:clr>
            <a:srgbClr val="A4A3A4"/>
          </p15:clr>
        </p15:guide>
        <p15:guide id="8" pos="3408" userDrawn="1">
          <p15:clr>
            <a:srgbClr val="A4A3A4"/>
          </p15:clr>
        </p15:guide>
        <p15:guide id="9" pos="1512" userDrawn="1">
          <p15:clr>
            <a:srgbClr val="A4A3A4"/>
          </p15:clr>
        </p15:guide>
        <p15:guide id="10" pos="2280" userDrawn="1">
          <p15:clr>
            <a:srgbClr val="A4A3A4"/>
          </p15:clr>
        </p15:guide>
        <p15:guide id="11" pos="3768" userDrawn="1">
          <p15:clr>
            <a:srgbClr val="A4A3A4"/>
          </p15:clr>
        </p15:guide>
        <p15:guide id="12" pos="489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34DB89-9717-BCFD-3666-DEEC026EA30B}" name="Corinne Moser" initials="CM" userId="S::cmoser.consultant@ra.org::234a3232-8b6c-411b-800c-23fe32408a4b" providerId="AD"/>
  <p188:author id="{BCF60C8C-D258-299B-1BA6-506F7EFE6D2F}" name="Edita Chavez" initials="" userId="S::echavez@ra.org::a43615b0-719a-46d0-b3d5-8f5a64771175" providerId="AD"/>
  <p188:author id="{661C9CA0-4BE6-5032-3B5A-69503BD53022}" name="Omshanti Romero" initials="OR" userId="S::oromero@ra.org::f85bdc34-ea0e-46e2-ba72-677ad1ed06b2" providerId="AD"/>
  <p188:author id="{3DEBD3C3-278D-2435-D4D3-3B7D7BAAF405}" name="Alice Gottesman" initials="AG" userId="S::agottesman@ra.org::193ae612-bdaa-4481-b315-8bc3ff408076" providerId="AD"/>
  <p188:author id="{F4886ED7-16A1-5633-2C47-537A4A295881}" name="Hannah Grice" initials="HG" userId="S::hgrice@ra.org::3997941e-f492-4983-9cac-8d07c511e865" providerId="AD"/>
  <p188:author id="{750629E2-368F-FC2B-457B-6BF40CEA6AAB}" name="Arturo Tovar" initials="AT" userId="S::atovar@ra.org::6d751525-c7a6-4635-b089-24f1a0f3b51a" providerId="AD"/>
  <p188:author id="{1E3782F9-7DDB-8DDC-9CF9-00BEF3196C9E}" name="Janet C. Edmond" initials="JE" userId="S::jedmond@conservation.org::38b726e0-f037-4c8f-bc92-6d35625a59c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D1C"/>
    <a:srgbClr val="5E5647"/>
    <a:srgbClr val="00344C"/>
    <a:srgbClr val="009146"/>
    <a:srgbClr val="EDF5FC"/>
    <a:srgbClr val="BD8F35"/>
    <a:srgbClr val="BDB035"/>
    <a:srgbClr val="BD4376"/>
    <a:srgbClr val="4C69A0"/>
    <a:srgbClr val="4C94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CDD17-26E1-43D7-8E73-B43FE77AB655}" v="1384" dt="2025-12-19T12:48:53.6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autoAdjust="0"/>
    <p:restoredTop sz="74883" autoAdjust="0"/>
  </p:normalViewPr>
  <p:slideViewPr>
    <p:cSldViewPr snapToGrid="0">
      <p:cViewPr varScale="1">
        <p:scale>
          <a:sx n="55" d="100"/>
          <a:sy n="55" d="100"/>
        </p:scale>
        <p:origin x="48" y="92"/>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p:scale>
          <a:sx n="1" d="2"/>
          <a:sy n="1" d="2"/>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89"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microsoft.com/office/2016/11/relationships/changesInfo" Target="changesInfos/changesInfo1.xml"/><Relationship Id="rId61" Type="http://schemas.openxmlformats.org/officeDocument/2006/relationships/slide" Target="slides/slide55.xml"/><Relationship Id="rId82" Type="http://schemas.openxmlformats.org/officeDocument/2006/relationships/notesMaster" Target="notesMasters/notesMaster1.xml"/><Relationship Id="rId19"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C. Edmond" userId="38b726e0-f037-4c8f-bc92-6d35625a59ca" providerId="ADAL" clId="{E39B7F4A-3366-440C-910B-8461A083F166}"/>
    <pc:docChg chg="custSel modSld">
      <pc:chgData name="Janet C. Edmond" userId="38b726e0-f037-4c8f-bc92-6d35625a59ca" providerId="ADAL" clId="{E39B7F4A-3366-440C-910B-8461A083F166}" dt="2025-12-10T15:14:42.417" v="52" actId="790"/>
      <pc:docMkLst>
        <pc:docMk/>
      </pc:docMkLst>
      <pc:sldChg chg="modSp mod">
        <pc:chgData name="Janet C. Edmond" userId="38b726e0-f037-4c8f-bc92-6d35625a59ca" providerId="ADAL" clId="{E39B7F4A-3366-440C-910B-8461A083F166}" dt="2025-12-10T15:14:42.417" v="52" actId="790"/>
        <pc:sldMkLst>
          <pc:docMk/>
          <pc:sldMk cId="279203271" sldId="275"/>
        </pc:sldMkLst>
        <pc:spChg chg="mod">
          <ac:chgData name="Janet C. Edmond" userId="38b726e0-f037-4c8f-bc92-6d35625a59ca" providerId="ADAL" clId="{E39B7F4A-3366-440C-910B-8461A083F166}" dt="2025-12-10T15:14:42.417" v="52" actId="790"/>
          <ac:spMkLst>
            <pc:docMk/>
            <pc:sldMk cId="279203271" sldId="275"/>
            <ac:spMk id="3" creationId="{0F75A27E-BF8F-4D96-992F-DF41CE10669B}"/>
          </ac:spMkLst>
        </pc:spChg>
      </pc:sldChg>
      <pc:sldChg chg="delSp modSp mod">
        <pc:chgData name="Janet C. Edmond" userId="38b726e0-f037-4c8f-bc92-6d35625a59ca" providerId="ADAL" clId="{E39B7F4A-3366-440C-910B-8461A083F166}" dt="2025-12-10T15:09:05.949" v="10" actId="21"/>
        <pc:sldMkLst>
          <pc:docMk/>
          <pc:sldMk cId="3534811451" sldId="280"/>
        </pc:sldMkLst>
        <pc:picChg chg="mod">
          <ac:chgData name="Janet C. Edmond" userId="38b726e0-f037-4c8f-bc92-6d35625a59ca" providerId="ADAL" clId="{E39B7F4A-3366-440C-910B-8461A083F166}" dt="2025-12-10T15:08:46.238" v="7" actId="1076"/>
          <ac:picMkLst>
            <pc:docMk/>
            <pc:sldMk cId="3534811451" sldId="280"/>
            <ac:picMk id="8" creationId="{95B84741-04C4-6E4A-B4A3-0AED001F84B3}"/>
          </ac:picMkLst>
        </pc:picChg>
      </pc:sldChg>
      <pc:sldChg chg="modSp mod">
        <pc:chgData name="Janet C. Edmond" userId="38b726e0-f037-4c8f-bc92-6d35625a59ca" providerId="ADAL" clId="{E39B7F4A-3366-440C-910B-8461A083F166}" dt="2025-12-10T15:08:04.347" v="2" actId="2711"/>
        <pc:sldMkLst>
          <pc:docMk/>
          <pc:sldMk cId="1359801442" sldId="299"/>
        </pc:sldMkLst>
        <pc:spChg chg="mod">
          <ac:chgData name="Janet C. Edmond" userId="38b726e0-f037-4c8f-bc92-6d35625a59ca" providerId="ADAL" clId="{E39B7F4A-3366-440C-910B-8461A083F166}" dt="2025-12-10T15:08:04.347" v="2" actId="2711"/>
          <ac:spMkLst>
            <pc:docMk/>
            <pc:sldMk cId="1359801442" sldId="299"/>
            <ac:spMk id="4" creationId="{74C8E18C-B19E-E357-4581-DE16706CD4BB}"/>
          </ac:spMkLst>
        </pc:spChg>
      </pc:sldChg>
      <pc:sldChg chg="modSp mod">
        <pc:chgData name="Janet C. Edmond" userId="38b726e0-f037-4c8f-bc92-6d35625a59ca" providerId="ADAL" clId="{E39B7F4A-3366-440C-910B-8461A083F166}" dt="2025-12-10T15:07:53.546" v="1" actId="2711"/>
        <pc:sldMkLst>
          <pc:docMk/>
          <pc:sldMk cId="4037626558" sldId="301"/>
        </pc:sldMkLst>
        <pc:spChg chg="mod">
          <ac:chgData name="Janet C. Edmond" userId="38b726e0-f037-4c8f-bc92-6d35625a59ca" providerId="ADAL" clId="{E39B7F4A-3366-440C-910B-8461A083F166}" dt="2025-12-10T15:07:48.390" v="0" actId="2711"/>
          <ac:spMkLst>
            <pc:docMk/>
            <pc:sldMk cId="4037626558" sldId="301"/>
            <ac:spMk id="2" creationId="{7F983108-19A4-44D8-8660-C9BC1149B453}"/>
          </ac:spMkLst>
        </pc:spChg>
        <pc:spChg chg="mod">
          <ac:chgData name="Janet C. Edmond" userId="38b726e0-f037-4c8f-bc92-6d35625a59ca" providerId="ADAL" clId="{E39B7F4A-3366-440C-910B-8461A083F166}" dt="2025-12-10T15:07:53.546" v="1" actId="2711"/>
          <ac:spMkLst>
            <pc:docMk/>
            <pc:sldMk cId="4037626558" sldId="301"/>
            <ac:spMk id="3" creationId="{D12C2397-2354-4D02-82F9-D3DBCC4CC636}"/>
          </ac:spMkLst>
        </pc:spChg>
      </pc:sldChg>
      <pc:sldChg chg="modSp mod">
        <pc:chgData name="Janet C. Edmond" userId="38b726e0-f037-4c8f-bc92-6d35625a59ca" providerId="ADAL" clId="{E39B7F4A-3366-440C-910B-8461A083F166}" dt="2025-12-10T15:08:28.025" v="5" actId="2711"/>
        <pc:sldMkLst>
          <pc:docMk/>
          <pc:sldMk cId="2296476734" sldId="302"/>
        </pc:sldMkLst>
        <pc:spChg chg="mod">
          <ac:chgData name="Janet C. Edmond" userId="38b726e0-f037-4c8f-bc92-6d35625a59ca" providerId="ADAL" clId="{E39B7F4A-3366-440C-910B-8461A083F166}" dt="2025-12-10T15:08:15.181" v="3" actId="2711"/>
          <ac:spMkLst>
            <pc:docMk/>
            <pc:sldMk cId="2296476734" sldId="302"/>
            <ac:spMk id="3" creationId="{8BD61318-C67E-31A2-37D4-DA2956A3A7DE}"/>
          </ac:spMkLst>
        </pc:spChg>
        <pc:spChg chg="mod">
          <ac:chgData name="Janet C. Edmond" userId="38b726e0-f037-4c8f-bc92-6d35625a59ca" providerId="ADAL" clId="{E39B7F4A-3366-440C-910B-8461A083F166}" dt="2025-12-10T15:08:22.684" v="4" actId="2711"/>
          <ac:spMkLst>
            <pc:docMk/>
            <pc:sldMk cId="2296476734" sldId="302"/>
            <ac:spMk id="4" creationId="{DD108EA9-F206-DFE1-EE6E-AAEEBFFE24D7}"/>
          </ac:spMkLst>
        </pc:spChg>
        <pc:spChg chg="mod">
          <ac:chgData name="Janet C. Edmond" userId="38b726e0-f037-4c8f-bc92-6d35625a59ca" providerId="ADAL" clId="{E39B7F4A-3366-440C-910B-8461A083F166}" dt="2025-12-10T15:08:28.025" v="5" actId="2711"/>
          <ac:spMkLst>
            <pc:docMk/>
            <pc:sldMk cId="2296476734" sldId="302"/>
            <ac:spMk id="5" creationId="{E87398A8-CF92-B19C-93AE-805B4A93A49B}"/>
          </ac:spMkLst>
        </pc:spChg>
      </pc:sldChg>
      <pc:sldChg chg="modSp mod">
        <pc:chgData name="Janet C. Edmond" userId="38b726e0-f037-4c8f-bc92-6d35625a59ca" providerId="ADAL" clId="{E39B7F4A-3366-440C-910B-8461A083F166}" dt="2025-12-10T15:13:59.247" v="48" actId="790"/>
        <pc:sldMkLst>
          <pc:docMk/>
          <pc:sldMk cId="3344773306" sldId="333"/>
        </pc:sldMkLst>
        <pc:spChg chg="mod">
          <ac:chgData name="Janet C. Edmond" userId="38b726e0-f037-4c8f-bc92-6d35625a59ca" providerId="ADAL" clId="{E39B7F4A-3366-440C-910B-8461A083F166}" dt="2025-12-10T15:13:59.247" v="48" actId="790"/>
          <ac:spMkLst>
            <pc:docMk/>
            <pc:sldMk cId="3344773306" sldId="333"/>
            <ac:spMk id="2" creationId="{B98BFCFF-2246-1B69-EAF6-1CF1A9E3C8F7}"/>
          </ac:spMkLst>
        </pc:spChg>
        <pc:spChg chg="mod">
          <ac:chgData name="Janet C. Edmond" userId="38b726e0-f037-4c8f-bc92-6d35625a59ca" providerId="ADAL" clId="{E39B7F4A-3366-440C-910B-8461A083F166}" dt="2025-12-10T15:13:59.247" v="48" actId="790"/>
          <ac:spMkLst>
            <pc:docMk/>
            <pc:sldMk cId="3344773306" sldId="333"/>
            <ac:spMk id="25" creationId="{9B64B606-AAFB-921A-98A6-3FEF377B1C84}"/>
          </ac:spMkLst>
        </pc:spChg>
        <pc:spChg chg="mod">
          <ac:chgData name="Janet C. Edmond" userId="38b726e0-f037-4c8f-bc92-6d35625a59ca" providerId="ADAL" clId="{E39B7F4A-3366-440C-910B-8461A083F166}" dt="2025-12-10T15:13:59.247" v="48" actId="790"/>
          <ac:spMkLst>
            <pc:docMk/>
            <pc:sldMk cId="3344773306" sldId="333"/>
            <ac:spMk id="26" creationId="{67C6354C-8ABD-53FA-0E11-1F3C8157FB89}"/>
          </ac:spMkLst>
        </pc:spChg>
        <pc:spChg chg="mod">
          <ac:chgData name="Janet C. Edmond" userId="38b726e0-f037-4c8f-bc92-6d35625a59ca" providerId="ADAL" clId="{E39B7F4A-3366-440C-910B-8461A083F166}" dt="2025-12-10T15:13:59.247" v="48" actId="790"/>
          <ac:spMkLst>
            <pc:docMk/>
            <pc:sldMk cId="3344773306" sldId="333"/>
            <ac:spMk id="27" creationId="{58BE0FFF-16A1-F5B0-3B47-FE60A4E8A2CE}"/>
          </ac:spMkLst>
        </pc:spChg>
        <pc:spChg chg="mod">
          <ac:chgData name="Janet C. Edmond" userId="38b726e0-f037-4c8f-bc92-6d35625a59ca" providerId="ADAL" clId="{E39B7F4A-3366-440C-910B-8461A083F166}" dt="2025-12-10T15:13:59.247" v="48" actId="790"/>
          <ac:spMkLst>
            <pc:docMk/>
            <pc:sldMk cId="3344773306" sldId="333"/>
            <ac:spMk id="29" creationId="{0DC9942A-CCC7-8C88-EBA2-3E1545C7B414}"/>
          </ac:spMkLst>
        </pc:spChg>
        <pc:spChg chg="mod">
          <ac:chgData name="Janet C. Edmond" userId="38b726e0-f037-4c8f-bc92-6d35625a59ca" providerId="ADAL" clId="{E39B7F4A-3366-440C-910B-8461A083F166}" dt="2025-12-10T15:13:59.247" v="48" actId="790"/>
          <ac:spMkLst>
            <pc:docMk/>
            <pc:sldMk cId="3344773306" sldId="333"/>
            <ac:spMk id="32" creationId="{267FF423-526A-9C27-93DB-EA0EB4774B2C}"/>
          </ac:spMkLst>
        </pc:spChg>
        <pc:spChg chg="mod">
          <ac:chgData name="Janet C. Edmond" userId="38b726e0-f037-4c8f-bc92-6d35625a59ca" providerId="ADAL" clId="{E39B7F4A-3366-440C-910B-8461A083F166}" dt="2025-12-10T15:13:59.247" v="48" actId="790"/>
          <ac:spMkLst>
            <pc:docMk/>
            <pc:sldMk cId="3344773306" sldId="333"/>
            <ac:spMk id="34" creationId="{1CBDF3EC-F6ED-2352-8627-8463989E1643}"/>
          </ac:spMkLst>
        </pc:spChg>
        <pc:spChg chg="mod">
          <ac:chgData name="Janet C. Edmond" userId="38b726e0-f037-4c8f-bc92-6d35625a59ca" providerId="ADAL" clId="{E39B7F4A-3366-440C-910B-8461A083F166}" dt="2025-12-10T15:13:41.231" v="47" actId="2711"/>
          <ac:spMkLst>
            <pc:docMk/>
            <pc:sldMk cId="3344773306" sldId="333"/>
            <ac:spMk id="35" creationId="{73CA6AF6-B43F-28F8-E56E-5FD9C4DDC17C}"/>
          </ac:spMkLst>
        </pc:spChg>
        <pc:spChg chg="mod">
          <ac:chgData name="Janet C. Edmond" userId="38b726e0-f037-4c8f-bc92-6d35625a59ca" providerId="ADAL" clId="{E39B7F4A-3366-440C-910B-8461A083F166}" dt="2025-12-10T15:13:59.247" v="48" actId="790"/>
          <ac:spMkLst>
            <pc:docMk/>
            <pc:sldMk cId="3344773306" sldId="333"/>
            <ac:spMk id="36" creationId="{C4BCC243-F93E-DD23-2ED3-7CFA626C5F09}"/>
          </ac:spMkLst>
        </pc:spChg>
        <pc:spChg chg="mod">
          <ac:chgData name="Janet C. Edmond" userId="38b726e0-f037-4c8f-bc92-6d35625a59ca" providerId="ADAL" clId="{E39B7F4A-3366-440C-910B-8461A083F166}" dt="2025-12-10T15:13:59.247" v="48" actId="790"/>
          <ac:spMkLst>
            <pc:docMk/>
            <pc:sldMk cId="3344773306" sldId="333"/>
            <ac:spMk id="314" creationId="{00000000-0000-0000-0000-000000000000}"/>
          </ac:spMkLst>
        </pc:spChg>
        <pc:spChg chg="mod">
          <ac:chgData name="Janet C. Edmond" userId="38b726e0-f037-4c8f-bc92-6d35625a59ca" providerId="ADAL" clId="{E39B7F4A-3366-440C-910B-8461A083F166}" dt="2025-12-10T15:13:59.247" v="48" actId="790"/>
          <ac:spMkLst>
            <pc:docMk/>
            <pc:sldMk cId="3344773306" sldId="333"/>
            <ac:spMk id="315" creationId="{00000000-0000-0000-0000-000000000000}"/>
          </ac:spMkLst>
        </pc:spChg>
      </pc:sldChg>
      <pc:sldChg chg="modSp mod">
        <pc:chgData name="Janet C. Edmond" userId="38b726e0-f037-4c8f-bc92-6d35625a59ca" providerId="ADAL" clId="{E39B7F4A-3366-440C-910B-8461A083F166}" dt="2025-12-10T15:14:11.471" v="50" actId="14100"/>
        <pc:sldMkLst>
          <pc:docMk/>
          <pc:sldMk cId="2553706305" sldId="348"/>
        </pc:sldMkLst>
      </pc:sldChg>
      <pc:sldChg chg="modSp mod">
        <pc:chgData name="Janet C. Edmond" userId="38b726e0-f037-4c8f-bc92-6d35625a59ca" providerId="ADAL" clId="{E39B7F4A-3366-440C-910B-8461A083F166}" dt="2025-12-10T15:12:02.432" v="36" actId="2711"/>
        <pc:sldMkLst>
          <pc:docMk/>
          <pc:sldMk cId="1966628719" sldId="358"/>
        </pc:sldMkLst>
        <pc:spChg chg="mod">
          <ac:chgData name="Janet C. Edmond" userId="38b726e0-f037-4c8f-bc92-6d35625a59ca" providerId="ADAL" clId="{E39B7F4A-3366-440C-910B-8461A083F166}" dt="2025-12-10T15:12:02.432" v="36" actId="2711"/>
          <ac:spMkLst>
            <pc:docMk/>
            <pc:sldMk cId="1966628719" sldId="358"/>
            <ac:spMk id="14" creationId="{9909F817-638A-8136-1DFE-F8FD5587BDA9}"/>
          </ac:spMkLst>
        </pc:spChg>
      </pc:sldChg>
      <pc:sldChg chg="modSp mod">
        <pc:chgData name="Janet C. Edmond" userId="38b726e0-f037-4c8f-bc92-6d35625a59ca" providerId="ADAL" clId="{E39B7F4A-3366-440C-910B-8461A083F166}" dt="2025-12-10T15:11:14.275" v="30" actId="790"/>
        <pc:sldMkLst>
          <pc:docMk/>
          <pc:sldMk cId="4151795908" sldId="561"/>
        </pc:sldMkLst>
        <pc:spChg chg="mod">
          <ac:chgData name="Janet C. Edmond" userId="38b726e0-f037-4c8f-bc92-6d35625a59ca" providerId="ADAL" clId="{E39B7F4A-3366-440C-910B-8461A083F166}" dt="2025-12-10T15:11:14.275" v="30" actId="790"/>
          <ac:spMkLst>
            <pc:docMk/>
            <pc:sldMk cId="4151795908" sldId="561"/>
            <ac:spMk id="2" creationId="{3E054F3A-EF67-2B36-87BD-3F6B891F3798}"/>
          </ac:spMkLst>
        </pc:spChg>
        <pc:spChg chg="mod">
          <ac:chgData name="Janet C. Edmond" userId="38b726e0-f037-4c8f-bc92-6d35625a59ca" providerId="ADAL" clId="{E39B7F4A-3366-440C-910B-8461A083F166}" dt="2025-12-10T15:09:46.024" v="14" actId="2711"/>
          <ac:spMkLst>
            <pc:docMk/>
            <pc:sldMk cId="4151795908" sldId="561"/>
            <ac:spMk id="6" creationId="{B7DED7DF-14C0-F8F3-DE7C-A9B73AE994D4}"/>
          </ac:spMkLst>
        </pc:spChg>
        <pc:spChg chg="mod">
          <ac:chgData name="Janet C. Edmond" userId="38b726e0-f037-4c8f-bc92-6d35625a59ca" providerId="ADAL" clId="{E39B7F4A-3366-440C-910B-8461A083F166}" dt="2025-12-10T15:11:14.275" v="30" actId="790"/>
          <ac:spMkLst>
            <pc:docMk/>
            <pc:sldMk cId="4151795908" sldId="561"/>
            <ac:spMk id="7" creationId="{347B40D0-4029-96CC-8063-C0BEB56A6B4E}"/>
          </ac:spMkLst>
        </pc:spChg>
        <pc:spChg chg="mod">
          <ac:chgData name="Janet C. Edmond" userId="38b726e0-f037-4c8f-bc92-6d35625a59ca" providerId="ADAL" clId="{E39B7F4A-3366-440C-910B-8461A083F166}" dt="2025-12-10T15:11:14.275" v="30" actId="790"/>
          <ac:spMkLst>
            <pc:docMk/>
            <pc:sldMk cId="4151795908" sldId="561"/>
            <ac:spMk id="8" creationId="{FA5F79C1-2774-0550-E5DC-254D45653924}"/>
          </ac:spMkLst>
        </pc:spChg>
        <pc:spChg chg="mod">
          <ac:chgData name="Janet C. Edmond" userId="38b726e0-f037-4c8f-bc92-6d35625a59ca" providerId="ADAL" clId="{E39B7F4A-3366-440C-910B-8461A083F166}" dt="2025-12-10T15:11:14.275" v="30" actId="790"/>
          <ac:spMkLst>
            <pc:docMk/>
            <pc:sldMk cId="4151795908" sldId="561"/>
            <ac:spMk id="9" creationId="{48779557-36AE-46E1-ED4E-17F35C4ED029}"/>
          </ac:spMkLst>
        </pc:spChg>
        <pc:spChg chg="mod">
          <ac:chgData name="Janet C. Edmond" userId="38b726e0-f037-4c8f-bc92-6d35625a59ca" providerId="ADAL" clId="{E39B7F4A-3366-440C-910B-8461A083F166}" dt="2025-12-10T15:11:14.275" v="30" actId="790"/>
          <ac:spMkLst>
            <pc:docMk/>
            <pc:sldMk cId="4151795908" sldId="561"/>
            <ac:spMk id="11" creationId="{38F0BC77-64E4-A675-5AE3-B52A26F45038}"/>
          </ac:spMkLst>
        </pc:spChg>
        <pc:spChg chg="mod">
          <ac:chgData name="Janet C. Edmond" userId="38b726e0-f037-4c8f-bc92-6d35625a59ca" providerId="ADAL" clId="{E39B7F4A-3366-440C-910B-8461A083F166}" dt="2025-12-10T15:11:14.275" v="30" actId="790"/>
          <ac:spMkLst>
            <pc:docMk/>
            <pc:sldMk cId="4151795908" sldId="561"/>
            <ac:spMk id="12" creationId="{70497962-B70F-AF05-E186-9B2C984D650B}"/>
          </ac:spMkLst>
        </pc:spChg>
        <pc:spChg chg="mod">
          <ac:chgData name="Janet C. Edmond" userId="38b726e0-f037-4c8f-bc92-6d35625a59ca" providerId="ADAL" clId="{E39B7F4A-3366-440C-910B-8461A083F166}" dt="2025-12-10T15:09:32.310" v="12" actId="2711"/>
          <ac:spMkLst>
            <pc:docMk/>
            <pc:sldMk cId="4151795908" sldId="561"/>
            <ac:spMk id="13" creationId="{FF000970-F3EE-3602-E0DC-DAB322BA5B51}"/>
          </ac:spMkLst>
        </pc:spChg>
        <pc:spChg chg="mod">
          <ac:chgData name="Janet C. Edmond" userId="38b726e0-f037-4c8f-bc92-6d35625a59ca" providerId="ADAL" clId="{E39B7F4A-3366-440C-910B-8461A083F166}" dt="2025-12-10T15:10:27.476" v="22" actId="2711"/>
          <ac:spMkLst>
            <pc:docMk/>
            <pc:sldMk cId="4151795908" sldId="561"/>
            <ac:spMk id="14" creationId="{87EF88DB-531D-EE35-5512-E1E2D1ADE0C6}"/>
          </ac:spMkLst>
        </pc:spChg>
        <pc:spChg chg="mod">
          <ac:chgData name="Janet C. Edmond" userId="38b726e0-f037-4c8f-bc92-6d35625a59ca" providerId="ADAL" clId="{E39B7F4A-3366-440C-910B-8461A083F166}" dt="2025-12-10T15:10:37.414" v="24" actId="2711"/>
          <ac:spMkLst>
            <pc:docMk/>
            <pc:sldMk cId="4151795908" sldId="561"/>
            <ac:spMk id="15" creationId="{E6DD2709-3997-C7CD-92A6-F9CA197AFA74}"/>
          </ac:spMkLst>
        </pc:spChg>
        <pc:spChg chg="mod">
          <ac:chgData name="Janet C. Edmond" userId="38b726e0-f037-4c8f-bc92-6d35625a59ca" providerId="ADAL" clId="{E39B7F4A-3366-440C-910B-8461A083F166}" dt="2025-12-10T15:10:41.554" v="25" actId="2711"/>
          <ac:spMkLst>
            <pc:docMk/>
            <pc:sldMk cId="4151795908" sldId="561"/>
            <ac:spMk id="16" creationId="{67B5D480-6C25-D28B-22A9-8F97A9F5579A}"/>
          </ac:spMkLst>
        </pc:spChg>
        <pc:spChg chg="mod">
          <ac:chgData name="Janet C. Edmond" userId="38b726e0-f037-4c8f-bc92-6d35625a59ca" providerId="ADAL" clId="{E39B7F4A-3366-440C-910B-8461A083F166}" dt="2025-12-10T15:10:48.533" v="27" actId="2711"/>
          <ac:spMkLst>
            <pc:docMk/>
            <pc:sldMk cId="4151795908" sldId="561"/>
            <ac:spMk id="17" creationId="{FE0C99B1-33AD-DD1B-B886-BAAB773BB534}"/>
          </ac:spMkLst>
        </pc:spChg>
        <pc:spChg chg="mod">
          <ac:chgData name="Janet C. Edmond" userId="38b726e0-f037-4c8f-bc92-6d35625a59ca" providerId="ADAL" clId="{E39B7F4A-3366-440C-910B-8461A083F166}" dt="2025-12-10T15:11:14.275" v="30" actId="790"/>
          <ac:spMkLst>
            <pc:docMk/>
            <pc:sldMk cId="4151795908" sldId="561"/>
            <ac:spMk id="18" creationId="{3273CD14-AABE-FD46-6306-33E2AAB860C9}"/>
          </ac:spMkLst>
        </pc:spChg>
        <pc:spChg chg="mod">
          <ac:chgData name="Janet C. Edmond" userId="38b726e0-f037-4c8f-bc92-6d35625a59ca" providerId="ADAL" clId="{E39B7F4A-3366-440C-910B-8461A083F166}" dt="2025-12-10T15:11:14.275" v="30" actId="790"/>
          <ac:spMkLst>
            <pc:docMk/>
            <pc:sldMk cId="4151795908" sldId="561"/>
            <ac:spMk id="19" creationId="{774C2980-3D70-B1FE-566B-0588B7610313}"/>
          </ac:spMkLst>
        </pc:spChg>
        <pc:spChg chg="mod">
          <ac:chgData name="Janet C. Edmond" userId="38b726e0-f037-4c8f-bc92-6d35625a59ca" providerId="ADAL" clId="{E39B7F4A-3366-440C-910B-8461A083F166}" dt="2025-12-10T15:09:51.865" v="15" actId="2711"/>
          <ac:spMkLst>
            <pc:docMk/>
            <pc:sldMk cId="4151795908" sldId="561"/>
            <ac:spMk id="20" creationId="{C2143B17-F2D9-95EE-18BE-F5F745FF4B7E}"/>
          </ac:spMkLst>
        </pc:spChg>
        <pc:spChg chg="mod">
          <ac:chgData name="Janet C. Edmond" userId="38b726e0-f037-4c8f-bc92-6d35625a59ca" providerId="ADAL" clId="{E39B7F4A-3366-440C-910B-8461A083F166}" dt="2025-12-10T15:10:21.173" v="21" actId="2711"/>
          <ac:spMkLst>
            <pc:docMk/>
            <pc:sldMk cId="4151795908" sldId="561"/>
            <ac:spMk id="24" creationId="{70637320-FFA1-079A-CF74-656656373A1B}"/>
          </ac:spMkLst>
        </pc:spChg>
        <pc:spChg chg="mod">
          <ac:chgData name="Janet C. Edmond" userId="38b726e0-f037-4c8f-bc92-6d35625a59ca" providerId="ADAL" clId="{E39B7F4A-3366-440C-910B-8461A083F166}" dt="2025-12-10T15:11:14.275" v="30" actId="790"/>
          <ac:spMkLst>
            <pc:docMk/>
            <pc:sldMk cId="4151795908" sldId="561"/>
            <ac:spMk id="26" creationId="{E366F30A-EE34-2072-1B9C-3DBBB6DFA63A}"/>
          </ac:spMkLst>
        </pc:spChg>
        <pc:spChg chg="mod">
          <ac:chgData name="Janet C. Edmond" userId="38b726e0-f037-4c8f-bc92-6d35625a59ca" providerId="ADAL" clId="{E39B7F4A-3366-440C-910B-8461A083F166}" dt="2025-12-10T15:10:32.363" v="23" actId="2711"/>
          <ac:spMkLst>
            <pc:docMk/>
            <pc:sldMk cId="4151795908" sldId="561"/>
            <ac:spMk id="28" creationId="{A4C8AB20-861A-403B-B1DF-74639EEACB9E}"/>
          </ac:spMkLst>
        </pc:spChg>
        <pc:spChg chg="mod">
          <ac:chgData name="Janet C. Edmond" userId="38b726e0-f037-4c8f-bc92-6d35625a59ca" providerId="ADAL" clId="{E39B7F4A-3366-440C-910B-8461A083F166}" dt="2025-12-10T15:11:14.275" v="30" actId="790"/>
          <ac:spMkLst>
            <pc:docMk/>
            <pc:sldMk cId="4151795908" sldId="561"/>
            <ac:spMk id="29" creationId="{8E49A4E2-C30B-6EA6-09C4-CA305949696E}"/>
          </ac:spMkLst>
        </pc:spChg>
      </pc:sldChg>
      <pc:sldChg chg="modSp mod">
        <pc:chgData name="Janet C. Edmond" userId="38b726e0-f037-4c8f-bc92-6d35625a59ca" providerId="ADAL" clId="{E39B7F4A-3366-440C-910B-8461A083F166}" dt="2025-12-10T15:13:16.590" v="43" actId="14100"/>
        <pc:sldMkLst>
          <pc:docMk/>
          <pc:sldMk cId="0" sldId="2147478506"/>
        </pc:sldMkLst>
        <pc:spChg chg="mod">
          <ac:chgData name="Janet C. Edmond" userId="38b726e0-f037-4c8f-bc92-6d35625a59ca" providerId="ADAL" clId="{E39B7F4A-3366-440C-910B-8461A083F166}" dt="2025-12-10T15:13:16.590" v="43" actId="14100"/>
          <ac:spMkLst>
            <pc:docMk/>
            <pc:sldMk cId="0" sldId="2147478506"/>
            <ac:spMk id="225" creationId="{00000000-0000-0000-0000-000000000000}"/>
          </ac:spMkLst>
        </pc:spChg>
      </pc:sldChg>
      <pc:sldChg chg="modSp mod">
        <pc:chgData name="Janet C. Edmond" userId="38b726e0-f037-4c8f-bc92-6d35625a59ca" providerId="ADAL" clId="{E39B7F4A-3366-440C-910B-8461A083F166}" dt="2025-12-10T15:12:54.928" v="40" actId="790"/>
        <pc:sldMkLst>
          <pc:docMk/>
          <pc:sldMk cId="399217277" sldId="2147478507"/>
        </pc:sldMkLst>
        <pc:spChg chg="mod">
          <ac:chgData name="Janet C. Edmond" userId="38b726e0-f037-4c8f-bc92-6d35625a59ca" providerId="ADAL" clId="{E39B7F4A-3366-440C-910B-8461A083F166}" dt="2025-12-10T15:12:54.928" v="40" actId="790"/>
          <ac:spMkLst>
            <pc:docMk/>
            <pc:sldMk cId="399217277" sldId="2147478507"/>
            <ac:spMk id="13" creationId="{9D9A6C18-4883-D6B4-D279-9DE03B4B93B3}"/>
          </ac:spMkLst>
        </pc:spChg>
        <pc:spChg chg="mod">
          <ac:chgData name="Janet C. Edmond" userId="38b726e0-f037-4c8f-bc92-6d35625a59ca" providerId="ADAL" clId="{E39B7F4A-3366-440C-910B-8461A083F166}" dt="2025-12-10T15:12:54.928" v="40" actId="790"/>
          <ac:spMkLst>
            <pc:docMk/>
            <pc:sldMk cId="399217277" sldId="2147478507"/>
            <ac:spMk id="22" creationId="{CF1453E0-EA4D-C5B7-AF2E-A71D0DA0DF24}"/>
          </ac:spMkLst>
        </pc:spChg>
        <pc:spChg chg="mod">
          <ac:chgData name="Janet C. Edmond" userId="38b726e0-f037-4c8f-bc92-6d35625a59ca" providerId="ADAL" clId="{E39B7F4A-3366-440C-910B-8461A083F166}" dt="2025-12-10T15:12:54.928" v="40" actId="790"/>
          <ac:spMkLst>
            <pc:docMk/>
            <pc:sldMk cId="399217277" sldId="2147478507"/>
            <ac:spMk id="25" creationId="{D284D6FD-C7EB-7980-E453-573F3B9306FD}"/>
          </ac:spMkLst>
        </pc:spChg>
        <pc:spChg chg="mod">
          <ac:chgData name="Janet C. Edmond" userId="38b726e0-f037-4c8f-bc92-6d35625a59ca" providerId="ADAL" clId="{E39B7F4A-3366-440C-910B-8461A083F166}" dt="2025-12-10T15:12:54.928" v="40" actId="790"/>
          <ac:spMkLst>
            <pc:docMk/>
            <pc:sldMk cId="399217277" sldId="2147478507"/>
            <ac:spMk id="26" creationId="{9C491515-BE29-2630-E42D-E2538E369645}"/>
          </ac:spMkLst>
        </pc:spChg>
        <pc:spChg chg="mod">
          <ac:chgData name="Janet C. Edmond" userId="38b726e0-f037-4c8f-bc92-6d35625a59ca" providerId="ADAL" clId="{E39B7F4A-3366-440C-910B-8461A083F166}" dt="2025-12-10T15:12:54.928" v="40" actId="790"/>
          <ac:spMkLst>
            <pc:docMk/>
            <pc:sldMk cId="399217277" sldId="2147478507"/>
            <ac:spMk id="27" creationId="{5C5E3EE4-04E3-5023-F5E4-14689119F334}"/>
          </ac:spMkLst>
        </pc:spChg>
        <pc:spChg chg="mod">
          <ac:chgData name="Janet C. Edmond" userId="38b726e0-f037-4c8f-bc92-6d35625a59ca" providerId="ADAL" clId="{E39B7F4A-3366-440C-910B-8461A083F166}" dt="2025-12-10T15:12:54.928" v="40" actId="790"/>
          <ac:spMkLst>
            <pc:docMk/>
            <pc:sldMk cId="399217277" sldId="2147478507"/>
            <ac:spMk id="29" creationId="{F2367579-CF61-7C0D-11A7-3DB735208BD7}"/>
          </ac:spMkLst>
        </pc:spChg>
        <pc:spChg chg="mod">
          <ac:chgData name="Janet C. Edmond" userId="38b726e0-f037-4c8f-bc92-6d35625a59ca" providerId="ADAL" clId="{E39B7F4A-3366-440C-910B-8461A083F166}" dt="2025-12-10T15:12:54.928" v="40" actId="790"/>
          <ac:spMkLst>
            <pc:docMk/>
            <pc:sldMk cId="399217277" sldId="2147478507"/>
            <ac:spMk id="30" creationId="{1235B78D-B051-E9A5-D2C6-984B973E089F}"/>
          </ac:spMkLst>
        </pc:spChg>
        <pc:spChg chg="mod">
          <ac:chgData name="Janet C. Edmond" userId="38b726e0-f037-4c8f-bc92-6d35625a59ca" providerId="ADAL" clId="{E39B7F4A-3366-440C-910B-8461A083F166}" dt="2025-12-10T15:12:54.928" v="40" actId="790"/>
          <ac:spMkLst>
            <pc:docMk/>
            <pc:sldMk cId="399217277" sldId="2147478507"/>
            <ac:spMk id="31" creationId="{FD25B8A2-5ECD-A717-CBAF-114FF8D5E7B6}"/>
          </ac:spMkLst>
        </pc:spChg>
        <pc:spChg chg="mod">
          <ac:chgData name="Janet C. Edmond" userId="38b726e0-f037-4c8f-bc92-6d35625a59ca" providerId="ADAL" clId="{E39B7F4A-3366-440C-910B-8461A083F166}" dt="2025-12-10T15:12:54.928" v="40" actId="790"/>
          <ac:spMkLst>
            <pc:docMk/>
            <pc:sldMk cId="399217277" sldId="2147478507"/>
            <ac:spMk id="35" creationId="{305EA90F-E859-53B7-5BDF-3229D5F2514B}"/>
          </ac:spMkLst>
        </pc:spChg>
        <pc:spChg chg="mod">
          <ac:chgData name="Janet C. Edmond" userId="38b726e0-f037-4c8f-bc92-6d35625a59ca" providerId="ADAL" clId="{E39B7F4A-3366-440C-910B-8461A083F166}" dt="2025-12-10T15:12:25.086" v="37" actId="2711"/>
          <ac:spMkLst>
            <pc:docMk/>
            <pc:sldMk cId="399217277" sldId="2147478507"/>
            <ac:spMk id="40" creationId="{23F8902A-B11E-3E1C-5F7F-BBB9B3038C59}"/>
          </ac:spMkLst>
        </pc:spChg>
        <pc:spChg chg="mod">
          <ac:chgData name="Janet C. Edmond" userId="38b726e0-f037-4c8f-bc92-6d35625a59ca" providerId="ADAL" clId="{E39B7F4A-3366-440C-910B-8461A083F166}" dt="2025-12-10T15:12:31.956" v="38" actId="2711"/>
          <ac:spMkLst>
            <pc:docMk/>
            <pc:sldMk cId="399217277" sldId="2147478507"/>
            <ac:spMk id="42" creationId="{B8BBDCE2-C651-1295-A078-1EE73E15268E}"/>
          </ac:spMkLst>
        </pc:spChg>
        <pc:spChg chg="mod">
          <ac:chgData name="Janet C. Edmond" userId="38b726e0-f037-4c8f-bc92-6d35625a59ca" providerId="ADAL" clId="{E39B7F4A-3366-440C-910B-8461A083F166}" dt="2025-12-10T15:12:54.928" v="40" actId="790"/>
          <ac:spMkLst>
            <pc:docMk/>
            <pc:sldMk cId="399217277" sldId="2147478507"/>
            <ac:spMk id="43" creationId="{3A90F409-BE28-F808-2C4E-4197E98EA292}"/>
          </ac:spMkLst>
        </pc:spChg>
      </pc:sldChg>
      <pc:sldChg chg="modSp mod">
        <pc:chgData name="Janet C. Edmond" userId="38b726e0-f037-4c8f-bc92-6d35625a59ca" providerId="ADAL" clId="{E39B7F4A-3366-440C-910B-8461A083F166}" dt="2025-12-10T15:11:39.071" v="33" actId="2711"/>
        <pc:sldMkLst>
          <pc:docMk/>
          <pc:sldMk cId="3540723648" sldId="2147478604"/>
        </pc:sldMkLst>
        <pc:spChg chg="mod">
          <ac:chgData name="Janet C. Edmond" userId="38b726e0-f037-4c8f-bc92-6d35625a59ca" providerId="ADAL" clId="{E39B7F4A-3366-440C-910B-8461A083F166}" dt="2025-12-10T15:11:27.141" v="31" actId="2711"/>
          <ac:spMkLst>
            <pc:docMk/>
            <pc:sldMk cId="3540723648" sldId="2147478604"/>
            <ac:spMk id="3" creationId="{4E825343-B427-1CEE-E989-276CBF48BC7A}"/>
          </ac:spMkLst>
        </pc:spChg>
        <pc:spChg chg="mod">
          <ac:chgData name="Janet C. Edmond" userId="38b726e0-f037-4c8f-bc92-6d35625a59ca" providerId="ADAL" clId="{E39B7F4A-3366-440C-910B-8461A083F166}" dt="2025-12-10T15:11:32.878" v="32" actId="2711"/>
          <ac:spMkLst>
            <pc:docMk/>
            <pc:sldMk cId="3540723648" sldId="2147478604"/>
            <ac:spMk id="4" creationId="{AB6F1951-AA31-2257-3B7D-0F9CFA5C3365}"/>
          </ac:spMkLst>
        </pc:spChg>
        <pc:spChg chg="mod">
          <ac:chgData name="Janet C. Edmond" userId="38b726e0-f037-4c8f-bc92-6d35625a59ca" providerId="ADAL" clId="{E39B7F4A-3366-440C-910B-8461A083F166}" dt="2025-12-10T15:11:39.071" v="33" actId="2711"/>
          <ac:spMkLst>
            <pc:docMk/>
            <pc:sldMk cId="3540723648" sldId="2147478604"/>
            <ac:spMk id="6" creationId="{A6B3D32B-867D-9F70-E13B-A8AE412BA358}"/>
          </ac:spMkLst>
        </pc:spChg>
      </pc:sldChg>
      <pc:sldChg chg="modSp mod">
        <pc:chgData name="Janet C. Edmond" userId="38b726e0-f037-4c8f-bc92-6d35625a59ca" providerId="ADAL" clId="{E39B7F4A-3366-440C-910B-8461A083F166}" dt="2025-12-10T15:11:53.330" v="35" actId="2711"/>
        <pc:sldMkLst>
          <pc:docMk/>
          <pc:sldMk cId="2063185156" sldId="2147478605"/>
        </pc:sldMkLst>
        <pc:spChg chg="mod">
          <ac:chgData name="Janet C. Edmond" userId="38b726e0-f037-4c8f-bc92-6d35625a59ca" providerId="ADAL" clId="{E39B7F4A-3366-440C-910B-8461A083F166}" dt="2025-12-10T15:11:47.922" v="34" actId="2711"/>
          <ac:spMkLst>
            <pc:docMk/>
            <pc:sldMk cId="2063185156" sldId="2147478605"/>
            <ac:spMk id="2" creationId="{057A2609-43D2-72D9-C01E-4F662AB80D4D}"/>
          </ac:spMkLst>
        </pc:spChg>
        <pc:spChg chg="mod">
          <ac:chgData name="Janet C. Edmond" userId="38b726e0-f037-4c8f-bc92-6d35625a59ca" providerId="ADAL" clId="{E39B7F4A-3366-440C-910B-8461A083F166}" dt="2025-12-10T15:11:53.330" v="35" actId="2711"/>
          <ac:spMkLst>
            <pc:docMk/>
            <pc:sldMk cId="2063185156" sldId="2147478605"/>
            <ac:spMk id="4" creationId="{64B20A27-BC0B-3882-6ABC-D153A28D061C}"/>
          </ac:spMkLst>
        </pc:spChg>
      </pc:sldChg>
    </pc:docChg>
  </pc:docChgLst>
  <pc:docChgLst>
    <pc:chgData name="Karine Marion" userId="ae016607-0009-4749-ae0f-3098405570a5" providerId="ADAL" clId="{676CDD17-26E1-43D7-8E73-B43FE77AB655}"/>
    <pc:docChg chg="undo custSel addSld delSld modSld sldOrd">
      <pc:chgData name="Karine Marion" userId="ae016607-0009-4749-ae0f-3098405570a5" providerId="ADAL" clId="{676CDD17-26E1-43D7-8E73-B43FE77AB655}" dt="2025-12-19T12:56:41.790" v="11675" actId="20577"/>
      <pc:docMkLst>
        <pc:docMk/>
      </pc:docMkLst>
      <pc:sldChg chg="addSp modSp mod">
        <pc:chgData name="Karine Marion" userId="ae016607-0009-4749-ae0f-3098405570a5" providerId="ADAL" clId="{676CDD17-26E1-43D7-8E73-B43FE77AB655}" dt="2025-12-15T21:35:58.993" v="15" actId="20577"/>
        <pc:sldMkLst>
          <pc:docMk/>
          <pc:sldMk cId="3326623170" sldId="262"/>
        </pc:sldMkLst>
        <pc:spChg chg="add mod">
          <ac:chgData name="Karine Marion" userId="ae016607-0009-4749-ae0f-3098405570a5" providerId="ADAL" clId="{676CDD17-26E1-43D7-8E73-B43FE77AB655}" dt="2025-12-15T21:35:47.224" v="12" actId="1076"/>
          <ac:spMkLst>
            <pc:docMk/>
            <pc:sldMk cId="3326623170" sldId="262"/>
            <ac:spMk id="3" creationId="{AB29058A-BC81-D14F-3E4B-7F2E3AB3F3FA}"/>
          </ac:spMkLst>
        </pc:spChg>
        <pc:spChg chg="mod">
          <ac:chgData name="Karine Marion" userId="ae016607-0009-4749-ae0f-3098405570a5" providerId="ADAL" clId="{676CDD17-26E1-43D7-8E73-B43FE77AB655}" dt="2025-12-15T21:35:58.993" v="15" actId="20577"/>
          <ac:spMkLst>
            <pc:docMk/>
            <pc:sldMk cId="3326623170" sldId="262"/>
            <ac:spMk id="17" creationId="{51DF90F8-C969-4FBD-9CDD-A9F463315F16}"/>
          </ac:spMkLst>
        </pc:spChg>
        <pc:spChg chg="mod">
          <ac:chgData name="Karine Marion" userId="ae016607-0009-4749-ae0f-3098405570a5" providerId="ADAL" clId="{676CDD17-26E1-43D7-8E73-B43FE77AB655}" dt="2025-12-15T21:35:43.570" v="11" actId="1076"/>
          <ac:spMkLst>
            <pc:docMk/>
            <pc:sldMk cId="3326623170" sldId="262"/>
            <ac:spMk id="18" creationId="{3A97E16F-0DF0-46AC-A41A-9497BB314313}"/>
          </ac:spMkLst>
        </pc:spChg>
        <pc:spChg chg="mod">
          <ac:chgData name="Karine Marion" userId="ae016607-0009-4749-ae0f-3098405570a5" providerId="ADAL" clId="{676CDD17-26E1-43D7-8E73-B43FE77AB655}" dt="2025-12-15T21:31:06.406" v="1" actId="20577"/>
          <ac:spMkLst>
            <pc:docMk/>
            <pc:sldMk cId="3326623170" sldId="262"/>
            <ac:spMk id="19" creationId="{AB385B9D-1E27-491A-9DDC-BF3D5A3819D9}"/>
          </ac:spMkLst>
        </pc:spChg>
        <pc:spChg chg="mod">
          <ac:chgData name="Karine Marion" userId="ae016607-0009-4749-ae0f-3098405570a5" providerId="ADAL" clId="{676CDD17-26E1-43D7-8E73-B43FE77AB655}" dt="2025-12-15T21:35:36.737" v="9" actId="1076"/>
          <ac:spMkLst>
            <pc:docMk/>
            <pc:sldMk cId="3326623170" sldId="262"/>
            <ac:spMk id="20" creationId="{9611D0FE-D127-4B5E-9683-910F78758B8F}"/>
          </ac:spMkLst>
        </pc:spChg>
      </pc:sldChg>
      <pc:sldChg chg="ord">
        <pc:chgData name="Karine Marion" userId="ae016607-0009-4749-ae0f-3098405570a5" providerId="ADAL" clId="{676CDD17-26E1-43D7-8E73-B43FE77AB655}" dt="2025-12-17T22:16:37.248" v="10408"/>
        <pc:sldMkLst>
          <pc:docMk/>
          <pc:sldMk cId="915068001" sldId="267"/>
        </pc:sldMkLst>
      </pc:sldChg>
      <pc:sldChg chg="modSp mod">
        <pc:chgData name="Karine Marion" userId="ae016607-0009-4749-ae0f-3098405570a5" providerId="ADAL" clId="{676CDD17-26E1-43D7-8E73-B43FE77AB655}" dt="2025-12-16T13:26:37.993" v="3225" actId="20577"/>
        <pc:sldMkLst>
          <pc:docMk/>
          <pc:sldMk cId="279203271" sldId="275"/>
        </pc:sldMkLst>
        <pc:spChg chg="mod">
          <ac:chgData name="Karine Marion" userId="ae016607-0009-4749-ae0f-3098405570a5" providerId="ADAL" clId="{676CDD17-26E1-43D7-8E73-B43FE77AB655}" dt="2025-12-16T13:26:37.993" v="3225" actId="20577"/>
          <ac:spMkLst>
            <pc:docMk/>
            <pc:sldMk cId="279203271" sldId="275"/>
            <ac:spMk id="3" creationId="{0F75A27E-BF8F-4D96-992F-DF41CE10669B}"/>
          </ac:spMkLst>
        </pc:spChg>
      </pc:sldChg>
      <pc:sldChg chg="modSp mod">
        <pc:chgData name="Karine Marion" userId="ae016607-0009-4749-ae0f-3098405570a5" providerId="ADAL" clId="{676CDD17-26E1-43D7-8E73-B43FE77AB655}" dt="2025-12-16T10:36:44.252" v="194" actId="14100"/>
        <pc:sldMkLst>
          <pc:docMk/>
          <pc:sldMk cId="3534811451" sldId="280"/>
        </pc:sldMkLst>
        <pc:spChg chg="mod">
          <ac:chgData name="Karine Marion" userId="ae016607-0009-4749-ae0f-3098405570a5" providerId="ADAL" clId="{676CDD17-26E1-43D7-8E73-B43FE77AB655}" dt="2025-12-16T10:36:44.252" v="194" actId="14100"/>
          <ac:spMkLst>
            <pc:docMk/>
            <pc:sldMk cId="3534811451" sldId="280"/>
            <ac:spMk id="5" creationId="{34D544CB-3189-13DC-ACCF-106F841D60C0}"/>
          </ac:spMkLst>
        </pc:spChg>
      </pc:sldChg>
      <pc:sldChg chg="modSp mod">
        <pc:chgData name="Karine Marion" userId="ae016607-0009-4749-ae0f-3098405570a5" providerId="ADAL" clId="{676CDD17-26E1-43D7-8E73-B43FE77AB655}" dt="2025-12-16T10:34:16.034" v="85"/>
        <pc:sldMkLst>
          <pc:docMk/>
          <pc:sldMk cId="1359801442" sldId="299"/>
        </pc:sldMkLst>
        <pc:spChg chg="mod">
          <ac:chgData name="Karine Marion" userId="ae016607-0009-4749-ae0f-3098405570a5" providerId="ADAL" clId="{676CDD17-26E1-43D7-8E73-B43FE77AB655}" dt="2025-12-16T10:34:16.034" v="85"/>
          <ac:spMkLst>
            <pc:docMk/>
            <pc:sldMk cId="1359801442" sldId="299"/>
            <ac:spMk id="3" creationId="{F9C94449-3BAF-6F8D-3623-5140C4969E11}"/>
          </ac:spMkLst>
        </pc:spChg>
        <pc:spChg chg="mod">
          <ac:chgData name="Karine Marion" userId="ae016607-0009-4749-ae0f-3098405570a5" providerId="ADAL" clId="{676CDD17-26E1-43D7-8E73-B43FE77AB655}" dt="2025-12-16T10:34:09.495" v="84"/>
          <ac:spMkLst>
            <pc:docMk/>
            <pc:sldMk cId="1359801442" sldId="299"/>
            <ac:spMk id="4" creationId="{74C8E18C-B19E-E357-4581-DE16706CD4BB}"/>
          </ac:spMkLst>
        </pc:spChg>
      </pc:sldChg>
      <pc:sldChg chg="modSp mod">
        <pc:chgData name="Karine Marion" userId="ae016607-0009-4749-ae0f-3098405570a5" providerId="ADAL" clId="{676CDD17-26E1-43D7-8E73-B43FE77AB655}" dt="2025-12-15T21:37:20.076" v="79" actId="20577"/>
        <pc:sldMkLst>
          <pc:docMk/>
          <pc:sldMk cId="4037626558" sldId="301"/>
        </pc:sldMkLst>
        <pc:spChg chg="mod">
          <ac:chgData name="Karine Marion" userId="ae016607-0009-4749-ae0f-3098405570a5" providerId="ADAL" clId="{676CDD17-26E1-43D7-8E73-B43FE77AB655}" dt="2025-12-15T21:37:20.076" v="79" actId="20577"/>
          <ac:spMkLst>
            <pc:docMk/>
            <pc:sldMk cId="4037626558" sldId="301"/>
            <ac:spMk id="3" creationId="{D12C2397-2354-4D02-82F9-D3DBCC4CC636}"/>
          </ac:spMkLst>
        </pc:spChg>
      </pc:sldChg>
      <pc:sldChg chg="modSp mod">
        <pc:chgData name="Karine Marion" userId="ae016607-0009-4749-ae0f-3098405570a5" providerId="ADAL" clId="{676CDD17-26E1-43D7-8E73-B43FE77AB655}" dt="2025-12-16T10:36:24.156" v="176" actId="20577"/>
        <pc:sldMkLst>
          <pc:docMk/>
          <pc:sldMk cId="2296476734" sldId="302"/>
        </pc:sldMkLst>
        <pc:spChg chg="mod">
          <ac:chgData name="Karine Marion" userId="ae016607-0009-4749-ae0f-3098405570a5" providerId="ADAL" clId="{676CDD17-26E1-43D7-8E73-B43FE77AB655}" dt="2025-12-16T10:34:28.883" v="100" actId="20577"/>
          <ac:spMkLst>
            <pc:docMk/>
            <pc:sldMk cId="2296476734" sldId="302"/>
            <ac:spMk id="3" creationId="{8BD61318-C67E-31A2-37D4-DA2956A3A7DE}"/>
          </ac:spMkLst>
        </pc:spChg>
        <pc:spChg chg="mod">
          <ac:chgData name="Karine Marion" userId="ae016607-0009-4749-ae0f-3098405570a5" providerId="ADAL" clId="{676CDD17-26E1-43D7-8E73-B43FE77AB655}" dt="2025-12-16T10:35:15.468" v="103" actId="1076"/>
          <ac:spMkLst>
            <pc:docMk/>
            <pc:sldMk cId="2296476734" sldId="302"/>
            <ac:spMk id="4" creationId="{DD108EA9-F206-DFE1-EE6E-AAEEBFFE24D7}"/>
          </ac:spMkLst>
        </pc:spChg>
        <pc:spChg chg="mod">
          <ac:chgData name="Karine Marion" userId="ae016607-0009-4749-ae0f-3098405570a5" providerId="ADAL" clId="{676CDD17-26E1-43D7-8E73-B43FE77AB655}" dt="2025-12-16T10:36:24.156" v="176" actId="20577"/>
          <ac:spMkLst>
            <pc:docMk/>
            <pc:sldMk cId="2296476734" sldId="302"/>
            <ac:spMk id="5" creationId="{E87398A8-CF92-B19C-93AE-805B4A93A49B}"/>
          </ac:spMkLst>
        </pc:spChg>
      </pc:sldChg>
      <pc:sldChg chg="modSp mod">
        <pc:chgData name="Karine Marion" userId="ae016607-0009-4749-ae0f-3098405570a5" providerId="ADAL" clId="{676CDD17-26E1-43D7-8E73-B43FE77AB655}" dt="2025-12-16T13:25:42.370" v="3185" actId="14100"/>
        <pc:sldMkLst>
          <pc:docMk/>
          <pc:sldMk cId="3344773306" sldId="333"/>
        </pc:sldMkLst>
        <pc:spChg chg="mod">
          <ac:chgData name="Karine Marion" userId="ae016607-0009-4749-ae0f-3098405570a5" providerId="ADAL" clId="{676CDD17-26E1-43D7-8E73-B43FE77AB655}" dt="2025-12-16T13:25:22.970" v="3179" actId="14100"/>
          <ac:spMkLst>
            <pc:docMk/>
            <pc:sldMk cId="3344773306" sldId="333"/>
            <ac:spMk id="2" creationId="{B98BFCFF-2246-1B69-EAF6-1CF1A9E3C8F7}"/>
          </ac:spMkLst>
        </pc:spChg>
        <pc:spChg chg="mod">
          <ac:chgData name="Karine Marion" userId="ae016607-0009-4749-ae0f-3098405570a5" providerId="ADAL" clId="{676CDD17-26E1-43D7-8E73-B43FE77AB655}" dt="2025-12-16T13:25:33.457" v="3182" actId="14100"/>
          <ac:spMkLst>
            <pc:docMk/>
            <pc:sldMk cId="3344773306" sldId="333"/>
            <ac:spMk id="25" creationId="{9B64B606-AAFB-921A-98A6-3FEF377B1C84}"/>
          </ac:spMkLst>
        </pc:spChg>
        <pc:spChg chg="mod">
          <ac:chgData name="Karine Marion" userId="ae016607-0009-4749-ae0f-3098405570a5" providerId="ADAL" clId="{676CDD17-26E1-43D7-8E73-B43FE77AB655}" dt="2025-12-16T13:24:23.503" v="3165" actId="14100"/>
          <ac:spMkLst>
            <pc:docMk/>
            <pc:sldMk cId="3344773306" sldId="333"/>
            <ac:spMk id="26" creationId="{67C6354C-8ABD-53FA-0E11-1F3C8157FB89}"/>
          </ac:spMkLst>
        </pc:spChg>
        <pc:spChg chg="mod">
          <ac:chgData name="Karine Marion" userId="ae016607-0009-4749-ae0f-3098405570a5" providerId="ADAL" clId="{676CDD17-26E1-43D7-8E73-B43FE77AB655}" dt="2025-12-16T13:21:35.529" v="3090" actId="20577"/>
          <ac:spMkLst>
            <pc:docMk/>
            <pc:sldMk cId="3344773306" sldId="333"/>
            <ac:spMk id="27" creationId="{58BE0FFF-16A1-F5B0-3B47-FE60A4E8A2CE}"/>
          </ac:spMkLst>
        </pc:spChg>
        <pc:spChg chg="mod">
          <ac:chgData name="Karine Marion" userId="ae016607-0009-4749-ae0f-3098405570a5" providerId="ADAL" clId="{676CDD17-26E1-43D7-8E73-B43FE77AB655}" dt="2025-12-16T13:24:53.629" v="3172" actId="20577"/>
          <ac:spMkLst>
            <pc:docMk/>
            <pc:sldMk cId="3344773306" sldId="333"/>
            <ac:spMk id="34" creationId="{1CBDF3EC-F6ED-2352-8627-8463989E1643}"/>
          </ac:spMkLst>
        </pc:spChg>
        <pc:spChg chg="mod">
          <ac:chgData name="Karine Marion" userId="ae016607-0009-4749-ae0f-3098405570a5" providerId="ADAL" clId="{676CDD17-26E1-43D7-8E73-B43FE77AB655}" dt="2025-12-16T13:25:42.370" v="3185" actId="14100"/>
          <ac:spMkLst>
            <pc:docMk/>
            <pc:sldMk cId="3344773306" sldId="333"/>
            <ac:spMk id="35" creationId="{73CA6AF6-B43F-28F8-E56E-5FD9C4DDC17C}"/>
          </ac:spMkLst>
        </pc:spChg>
        <pc:spChg chg="mod">
          <ac:chgData name="Karine Marion" userId="ae016607-0009-4749-ae0f-3098405570a5" providerId="ADAL" clId="{676CDD17-26E1-43D7-8E73-B43FE77AB655}" dt="2025-12-16T13:21:24.367" v="3075" actId="14100"/>
          <ac:spMkLst>
            <pc:docMk/>
            <pc:sldMk cId="3344773306" sldId="333"/>
            <ac:spMk id="36" creationId="{C4BCC243-F93E-DD23-2ED3-7CFA626C5F09}"/>
          </ac:spMkLst>
        </pc:spChg>
        <pc:spChg chg="mod">
          <ac:chgData name="Karine Marion" userId="ae016607-0009-4749-ae0f-3098405570a5" providerId="ADAL" clId="{676CDD17-26E1-43D7-8E73-B43FE77AB655}" dt="2025-12-16T13:21:40.268" v="3104" actId="20577"/>
          <ac:spMkLst>
            <pc:docMk/>
            <pc:sldMk cId="3344773306" sldId="333"/>
            <ac:spMk id="38" creationId="{5B01D19C-5BD6-73C0-BF91-F2E2079D8251}"/>
          </ac:spMkLst>
        </pc:spChg>
        <pc:picChg chg="mod">
          <ac:chgData name="Karine Marion" userId="ae016607-0009-4749-ae0f-3098405570a5" providerId="ADAL" clId="{676CDD17-26E1-43D7-8E73-B43FE77AB655}" dt="2025-12-16T13:22:50.887" v="3135" actId="1076"/>
          <ac:picMkLst>
            <pc:docMk/>
            <pc:sldMk cId="3344773306" sldId="333"/>
            <ac:picMk id="41" creationId="{0437D340-6EDC-5E2A-3484-5C50742480F5}"/>
          </ac:picMkLst>
        </pc:picChg>
        <pc:picChg chg="mod">
          <ac:chgData name="Karine Marion" userId="ae016607-0009-4749-ae0f-3098405570a5" providerId="ADAL" clId="{676CDD17-26E1-43D7-8E73-B43FE77AB655}" dt="2025-12-16T13:25:25.441" v="3180" actId="1076"/>
          <ac:picMkLst>
            <pc:docMk/>
            <pc:sldMk cId="3344773306" sldId="333"/>
            <ac:picMk id="42" creationId="{BA787F45-F4F8-A4F8-007F-E935E3A52E28}"/>
          </ac:picMkLst>
        </pc:picChg>
        <pc:picChg chg="mod">
          <ac:chgData name="Karine Marion" userId="ae016607-0009-4749-ae0f-3098405570a5" providerId="ADAL" clId="{676CDD17-26E1-43D7-8E73-B43FE77AB655}" dt="2025-12-16T13:22:37.378" v="3133" actId="1076"/>
          <ac:picMkLst>
            <pc:docMk/>
            <pc:sldMk cId="3344773306" sldId="333"/>
            <ac:picMk id="43" creationId="{7E8DB0FC-0AE6-FB67-73E9-FF63416467F1}"/>
          </ac:picMkLst>
        </pc:picChg>
        <pc:picChg chg="mod">
          <ac:chgData name="Karine Marion" userId="ae016607-0009-4749-ae0f-3098405570a5" providerId="ADAL" clId="{676CDD17-26E1-43D7-8E73-B43FE77AB655}" dt="2025-12-16T13:25:29.449" v="3181" actId="1076"/>
          <ac:picMkLst>
            <pc:docMk/>
            <pc:sldMk cId="3344773306" sldId="333"/>
            <ac:picMk id="44" creationId="{57F8ABD4-7229-0D51-33FA-D80B78F50533}"/>
          </ac:picMkLst>
        </pc:picChg>
      </pc:sldChg>
      <pc:sldChg chg="del">
        <pc:chgData name="Karine Marion" userId="ae016607-0009-4749-ae0f-3098405570a5" providerId="ADAL" clId="{676CDD17-26E1-43D7-8E73-B43FE77AB655}" dt="2025-12-16T13:26:28.436" v="3187" actId="47"/>
        <pc:sldMkLst>
          <pc:docMk/>
          <pc:sldMk cId="2553706305" sldId="348"/>
        </pc:sldMkLst>
      </pc:sldChg>
      <pc:sldChg chg="modSp mod">
        <pc:chgData name="Karine Marion" userId="ae016607-0009-4749-ae0f-3098405570a5" providerId="ADAL" clId="{676CDD17-26E1-43D7-8E73-B43FE77AB655}" dt="2025-12-16T12:31:22.510" v="808" actId="20577"/>
        <pc:sldMkLst>
          <pc:docMk/>
          <pc:sldMk cId="1664801920" sldId="355"/>
        </pc:sldMkLst>
        <pc:spChg chg="mod">
          <ac:chgData name="Karine Marion" userId="ae016607-0009-4749-ae0f-3098405570a5" providerId="ADAL" clId="{676CDD17-26E1-43D7-8E73-B43FE77AB655}" dt="2025-12-16T12:31:22.510" v="808" actId="20577"/>
          <ac:spMkLst>
            <pc:docMk/>
            <pc:sldMk cId="1664801920" sldId="355"/>
            <ac:spMk id="6" creationId="{A9D5CE05-447B-5851-F5AA-461BFD4ECB4D}"/>
          </ac:spMkLst>
        </pc:spChg>
      </pc:sldChg>
      <pc:sldChg chg="modSp mod modNotesTx">
        <pc:chgData name="Karine Marion" userId="ae016607-0009-4749-ae0f-3098405570a5" providerId="ADAL" clId="{676CDD17-26E1-43D7-8E73-B43FE77AB655}" dt="2025-12-16T13:19:48.872" v="3049" actId="20577"/>
        <pc:sldMkLst>
          <pc:docMk/>
          <pc:sldMk cId="1966628719" sldId="358"/>
        </pc:sldMkLst>
        <pc:spChg chg="mod">
          <ac:chgData name="Karine Marion" userId="ae016607-0009-4749-ae0f-3098405570a5" providerId="ADAL" clId="{676CDD17-26E1-43D7-8E73-B43FE77AB655}" dt="2025-12-16T13:11:18.325" v="2810" actId="14100"/>
          <ac:spMkLst>
            <pc:docMk/>
            <pc:sldMk cId="1966628719" sldId="358"/>
            <ac:spMk id="14" creationId="{9909F817-638A-8136-1DFE-F8FD5587BDA9}"/>
          </ac:spMkLst>
        </pc:spChg>
      </pc:sldChg>
      <pc:sldChg chg="modSp mod modNotesTx">
        <pc:chgData name="Karine Marion" userId="ae016607-0009-4749-ae0f-3098405570a5" providerId="ADAL" clId="{676CDD17-26E1-43D7-8E73-B43FE77AB655}" dt="2025-12-17T21:49:45.137" v="8714" actId="20577"/>
        <pc:sldMkLst>
          <pc:docMk/>
          <pc:sldMk cId="4196731208" sldId="538"/>
        </pc:sldMkLst>
        <pc:spChg chg="mod">
          <ac:chgData name="Karine Marion" userId="ae016607-0009-4749-ae0f-3098405570a5" providerId="ADAL" clId="{676CDD17-26E1-43D7-8E73-B43FE77AB655}" dt="2025-12-17T21:45:35.635" v="8429" actId="113"/>
          <ac:spMkLst>
            <pc:docMk/>
            <pc:sldMk cId="4196731208" sldId="538"/>
            <ac:spMk id="2" creationId="{0F7E081F-D1C5-A7DC-4C2C-1B397224AEFD}"/>
          </ac:spMkLst>
        </pc:spChg>
        <pc:spChg chg="mod">
          <ac:chgData name="Karine Marion" userId="ae016607-0009-4749-ae0f-3098405570a5" providerId="ADAL" clId="{676CDD17-26E1-43D7-8E73-B43FE77AB655}" dt="2025-12-17T21:34:33.337" v="8350" actId="20577"/>
          <ac:spMkLst>
            <pc:docMk/>
            <pc:sldMk cId="4196731208" sldId="538"/>
            <ac:spMk id="10" creationId="{AC8B3196-DB10-E685-9404-97C7775A0543}"/>
          </ac:spMkLst>
        </pc:spChg>
      </pc:sldChg>
      <pc:sldChg chg="modSp mod modNotesTx">
        <pc:chgData name="Karine Marion" userId="ae016607-0009-4749-ae0f-3098405570a5" providerId="ADAL" clId="{676CDD17-26E1-43D7-8E73-B43FE77AB655}" dt="2025-12-17T21:53:14.790" v="8885" actId="20577"/>
        <pc:sldMkLst>
          <pc:docMk/>
          <pc:sldMk cId="3145551361" sldId="539"/>
        </pc:sldMkLst>
        <pc:spChg chg="mod">
          <ac:chgData name="Karine Marion" userId="ae016607-0009-4749-ae0f-3098405570a5" providerId="ADAL" clId="{676CDD17-26E1-43D7-8E73-B43FE77AB655}" dt="2025-12-17T21:53:04.214" v="8884" actId="1076"/>
          <ac:spMkLst>
            <pc:docMk/>
            <pc:sldMk cId="3145551361" sldId="539"/>
            <ac:spMk id="5" creationId="{FCD23778-940B-3551-ADCB-159FA0DC6251}"/>
          </ac:spMkLst>
        </pc:spChg>
        <pc:spChg chg="mod">
          <ac:chgData name="Karine Marion" userId="ae016607-0009-4749-ae0f-3098405570a5" providerId="ADAL" clId="{676CDD17-26E1-43D7-8E73-B43FE77AB655}" dt="2025-12-17T21:50:53.540" v="8782" actId="20577"/>
          <ac:spMkLst>
            <pc:docMk/>
            <pc:sldMk cId="3145551361" sldId="539"/>
            <ac:spMk id="6" creationId="{CECFC6AF-E5B1-45DB-38B4-3528E1C0289E}"/>
          </ac:spMkLst>
        </pc:spChg>
      </pc:sldChg>
      <pc:sldChg chg="modSp mod">
        <pc:chgData name="Karine Marion" userId="ae016607-0009-4749-ae0f-3098405570a5" providerId="ADAL" clId="{676CDD17-26E1-43D7-8E73-B43FE77AB655}" dt="2025-12-17T21:59:54.027" v="9336" actId="113"/>
        <pc:sldMkLst>
          <pc:docMk/>
          <pc:sldMk cId="3194884064" sldId="540"/>
        </pc:sldMkLst>
        <pc:spChg chg="mod">
          <ac:chgData name="Karine Marion" userId="ae016607-0009-4749-ae0f-3098405570a5" providerId="ADAL" clId="{676CDD17-26E1-43D7-8E73-B43FE77AB655}" dt="2025-12-17T21:59:54.027" v="9336" actId="113"/>
          <ac:spMkLst>
            <pc:docMk/>
            <pc:sldMk cId="3194884064" sldId="540"/>
            <ac:spMk id="2" creationId="{B41432FB-3006-C067-CFCD-F4E6A21BA58B}"/>
          </ac:spMkLst>
        </pc:spChg>
        <pc:spChg chg="mod">
          <ac:chgData name="Karine Marion" userId="ae016607-0009-4749-ae0f-3098405570a5" providerId="ADAL" clId="{676CDD17-26E1-43D7-8E73-B43FE77AB655}" dt="2025-12-17T21:56:21.141" v="9241" actId="120"/>
          <ac:spMkLst>
            <pc:docMk/>
            <pc:sldMk cId="3194884064" sldId="540"/>
            <ac:spMk id="4" creationId="{760DC984-B3DA-CFD2-B012-605017D102AC}"/>
          </ac:spMkLst>
        </pc:spChg>
        <pc:spChg chg="mod">
          <ac:chgData name="Karine Marion" userId="ae016607-0009-4749-ae0f-3098405570a5" providerId="ADAL" clId="{676CDD17-26E1-43D7-8E73-B43FE77AB655}" dt="2025-12-17T21:56:28.601" v="9248" actId="20577"/>
          <ac:spMkLst>
            <pc:docMk/>
            <pc:sldMk cId="3194884064" sldId="540"/>
            <ac:spMk id="6" creationId="{C8A5286B-74AD-B98C-09D3-57533AE2151B}"/>
          </ac:spMkLst>
        </pc:spChg>
      </pc:sldChg>
      <pc:sldChg chg="modSp mod">
        <pc:chgData name="Karine Marion" userId="ae016607-0009-4749-ae0f-3098405570a5" providerId="ADAL" clId="{676CDD17-26E1-43D7-8E73-B43FE77AB655}" dt="2025-12-17T22:05:48.222" v="9634" actId="1076"/>
        <pc:sldMkLst>
          <pc:docMk/>
          <pc:sldMk cId="3912099312" sldId="541"/>
        </pc:sldMkLst>
        <pc:spChg chg="mod">
          <ac:chgData name="Karine Marion" userId="ae016607-0009-4749-ae0f-3098405570a5" providerId="ADAL" clId="{676CDD17-26E1-43D7-8E73-B43FE77AB655}" dt="2025-12-17T22:05:48.222" v="9634" actId="1076"/>
          <ac:spMkLst>
            <pc:docMk/>
            <pc:sldMk cId="3912099312" sldId="541"/>
            <ac:spMk id="2" creationId="{38839743-CCD9-7805-4548-E8F2C6CE9F8D}"/>
          </ac:spMkLst>
        </pc:spChg>
        <pc:spChg chg="mod">
          <ac:chgData name="Karine Marion" userId="ae016607-0009-4749-ae0f-3098405570a5" providerId="ADAL" clId="{676CDD17-26E1-43D7-8E73-B43FE77AB655}" dt="2025-12-17T22:00:05.154" v="9337" actId="120"/>
          <ac:spMkLst>
            <pc:docMk/>
            <pc:sldMk cId="3912099312" sldId="541"/>
            <ac:spMk id="4" creationId="{A4076A19-BD3F-BF6C-009B-22BA76016280}"/>
          </ac:spMkLst>
        </pc:spChg>
        <pc:spChg chg="mod">
          <ac:chgData name="Karine Marion" userId="ae016607-0009-4749-ae0f-3098405570a5" providerId="ADAL" clId="{676CDD17-26E1-43D7-8E73-B43FE77AB655}" dt="2025-12-17T22:01:15.625" v="9457" actId="20577"/>
          <ac:spMkLst>
            <pc:docMk/>
            <pc:sldMk cId="3912099312" sldId="541"/>
            <ac:spMk id="6" creationId="{AB1F0183-2C8A-D401-BB36-50980E052956}"/>
          </ac:spMkLst>
        </pc:spChg>
      </pc:sldChg>
      <pc:sldChg chg="ord">
        <pc:chgData name="Karine Marion" userId="ae016607-0009-4749-ae0f-3098405570a5" providerId="ADAL" clId="{676CDD17-26E1-43D7-8E73-B43FE77AB655}" dt="2025-12-17T22:16:37.248" v="10408"/>
        <pc:sldMkLst>
          <pc:docMk/>
          <pc:sldMk cId="1434905348" sldId="545"/>
        </pc:sldMkLst>
      </pc:sldChg>
      <pc:sldChg chg="modSp mod">
        <pc:chgData name="Karine Marion" userId="ae016607-0009-4749-ae0f-3098405570a5" providerId="ADAL" clId="{676CDD17-26E1-43D7-8E73-B43FE77AB655}" dt="2025-12-16T12:43:35.803" v="1077" actId="1076"/>
        <pc:sldMkLst>
          <pc:docMk/>
          <pc:sldMk cId="4151795908" sldId="561"/>
        </pc:sldMkLst>
        <pc:spChg chg="mod">
          <ac:chgData name="Karine Marion" userId="ae016607-0009-4749-ae0f-3098405570a5" providerId="ADAL" clId="{676CDD17-26E1-43D7-8E73-B43FE77AB655}" dt="2025-12-16T12:42:43.808" v="1067" actId="20577"/>
          <ac:spMkLst>
            <pc:docMk/>
            <pc:sldMk cId="4151795908" sldId="561"/>
            <ac:spMk id="2" creationId="{3E054F3A-EF67-2B36-87BD-3F6B891F3798}"/>
          </ac:spMkLst>
        </pc:spChg>
        <pc:spChg chg="mod">
          <ac:chgData name="Karine Marion" userId="ae016607-0009-4749-ae0f-3098405570a5" providerId="ADAL" clId="{676CDD17-26E1-43D7-8E73-B43FE77AB655}" dt="2025-12-16T12:43:11.203" v="1071" actId="404"/>
          <ac:spMkLst>
            <pc:docMk/>
            <pc:sldMk cId="4151795908" sldId="561"/>
            <ac:spMk id="6" creationId="{B7DED7DF-14C0-F8F3-DE7C-A9B73AE994D4}"/>
          </ac:spMkLst>
        </pc:spChg>
        <pc:spChg chg="mod">
          <ac:chgData name="Karine Marion" userId="ae016607-0009-4749-ae0f-3098405570a5" providerId="ADAL" clId="{676CDD17-26E1-43D7-8E73-B43FE77AB655}" dt="2025-12-16T12:43:25.711" v="1074" actId="1076"/>
          <ac:spMkLst>
            <pc:docMk/>
            <pc:sldMk cId="4151795908" sldId="561"/>
            <ac:spMk id="7" creationId="{347B40D0-4029-96CC-8063-C0BEB56A6B4E}"/>
          </ac:spMkLst>
        </pc:spChg>
        <pc:spChg chg="mod">
          <ac:chgData name="Karine Marion" userId="ae016607-0009-4749-ae0f-3098405570a5" providerId="ADAL" clId="{676CDD17-26E1-43D7-8E73-B43FE77AB655}" dt="2025-12-16T12:43:30.753" v="1076" actId="1076"/>
          <ac:spMkLst>
            <pc:docMk/>
            <pc:sldMk cId="4151795908" sldId="561"/>
            <ac:spMk id="8" creationId="{FA5F79C1-2774-0550-E5DC-254D45653924}"/>
          </ac:spMkLst>
        </pc:spChg>
        <pc:spChg chg="mod">
          <ac:chgData name="Karine Marion" userId="ae016607-0009-4749-ae0f-3098405570a5" providerId="ADAL" clId="{676CDD17-26E1-43D7-8E73-B43FE77AB655}" dt="2025-12-16T12:43:28.166" v="1075" actId="1076"/>
          <ac:spMkLst>
            <pc:docMk/>
            <pc:sldMk cId="4151795908" sldId="561"/>
            <ac:spMk id="9" creationId="{48779557-36AE-46E1-ED4E-17F35C4ED029}"/>
          </ac:spMkLst>
        </pc:spChg>
        <pc:spChg chg="mod">
          <ac:chgData name="Karine Marion" userId="ae016607-0009-4749-ae0f-3098405570a5" providerId="ADAL" clId="{676CDD17-26E1-43D7-8E73-B43FE77AB655}" dt="2025-12-16T12:43:35.803" v="1077" actId="1076"/>
          <ac:spMkLst>
            <pc:docMk/>
            <pc:sldMk cId="4151795908" sldId="561"/>
            <ac:spMk id="11" creationId="{38F0BC77-64E4-A675-5AE3-B52A26F45038}"/>
          </ac:spMkLst>
        </pc:spChg>
        <pc:spChg chg="mod">
          <ac:chgData name="Karine Marion" userId="ae016607-0009-4749-ae0f-3098405570a5" providerId="ADAL" clId="{676CDD17-26E1-43D7-8E73-B43FE77AB655}" dt="2025-12-16T12:32:39.020" v="818" actId="20577"/>
          <ac:spMkLst>
            <pc:docMk/>
            <pc:sldMk cId="4151795908" sldId="561"/>
            <ac:spMk id="12" creationId="{70497962-B70F-AF05-E186-9B2C984D650B}"/>
          </ac:spMkLst>
        </pc:spChg>
        <pc:spChg chg="mod">
          <ac:chgData name="Karine Marion" userId="ae016607-0009-4749-ae0f-3098405570a5" providerId="ADAL" clId="{676CDD17-26E1-43D7-8E73-B43FE77AB655}" dt="2025-12-16T12:32:42.333" v="820" actId="20577"/>
          <ac:spMkLst>
            <pc:docMk/>
            <pc:sldMk cId="4151795908" sldId="561"/>
            <ac:spMk id="13" creationId="{FF000970-F3EE-3602-E0DC-DAB322BA5B51}"/>
          </ac:spMkLst>
        </pc:spChg>
        <pc:spChg chg="mod">
          <ac:chgData name="Karine Marion" userId="ae016607-0009-4749-ae0f-3098405570a5" providerId="ADAL" clId="{676CDD17-26E1-43D7-8E73-B43FE77AB655}" dt="2025-12-16T12:40:38.298" v="968" actId="20577"/>
          <ac:spMkLst>
            <pc:docMk/>
            <pc:sldMk cId="4151795908" sldId="561"/>
            <ac:spMk id="16" creationId="{67B5D480-6C25-D28B-22A9-8F97A9F5579A}"/>
          </ac:spMkLst>
        </pc:spChg>
        <pc:spChg chg="mod">
          <ac:chgData name="Karine Marion" userId="ae016607-0009-4749-ae0f-3098405570a5" providerId="ADAL" clId="{676CDD17-26E1-43D7-8E73-B43FE77AB655}" dt="2025-12-16T12:40:49.978" v="969" actId="14100"/>
          <ac:spMkLst>
            <pc:docMk/>
            <pc:sldMk cId="4151795908" sldId="561"/>
            <ac:spMk id="18" creationId="{3273CD14-AABE-FD46-6306-33E2AAB860C9}"/>
          </ac:spMkLst>
        </pc:spChg>
        <pc:spChg chg="mod">
          <ac:chgData name="Karine Marion" userId="ae016607-0009-4749-ae0f-3098405570a5" providerId="ADAL" clId="{676CDD17-26E1-43D7-8E73-B43FE77AB655}" dt="2025-12-16T12:41:12.187" v="1003" actId="20577"/>
          <ac:spMkLst>
            <pc:docMk/>
            <pc:sldMk cId="4151795908" sldId="561"/>
            <ac:spMk id="19" creationId="{774C2980-3D70-B1FE-566B-0588B7610313}"/>
          </ac:spMkLst>
        </pc:spChg>
        <pc:spChg chg="mod">
          <ac:chgData name="Karine Marion" userId="ae016607-0009-4749-ae0f-3098405570a5" providerId="ADAL" clId="{676CDD17-26E1-43D7-8E73-B43FE77AB655}" dt="2025-12-16T12:43:11.203" v="1071" actId="404"/>
          <ac:spMkLst>
            <pc:docMk/>
            <pc:sldMk cId="4151795908" sldId="561"/>
            <ac:spMk id="20" creationId="{C2143B17-F2D9-95EE-18BE-F5F745FF4B7E}"/>
          </ac:spMkLst>
        </pc:spChg>
        <pc:spChg chg="mod">
          <ac:chgData name="Karine Marion" userId="ae016607-0009-4749-ae0f-3098405570a5" providerId="ADAL" clId="{676CDD17-26E1-43D7-8E73-B43FE77AB655}" dt="2025-12-16T12:43:16.979" v="1072" actId="1076"/>
          <ac:spMkLst>
            <pc:docMk/>
            <pc:sldMk cId="4151795908" sldId="561"/>
            <ac:spMk id="24" creationId="{70637320-FFA1-079A-CF74-656656373A1B}"/>
          </ac:spMkLst>
        </pc:spChg>
      </pc:sldChg>
      <pc:sldChg chg="modSp mod modNotesTx">
        <pc:chgData name="Karine Marion" userId="ae016607-0009-4749-ae0f-3098405570a5" providerId="ADAL" clId="{676CDD17-26E1-43D7-8E73-B43FE77AB655}" dt="2025-12-16T13:50:23.028" v="4076" actId="20577"/>
        <pc:sldMkLst>
          <pc:docMk/>
          <pc:sldMk cId="1581993019" sldId="2147478504"/>
        </pc:sldMkLst>
        <pc:spChg chg="mod">
          <ac:chgData name="Karine Marion" userId="ae016607-0009-4749-ae0f-3098405570a5" providerId="ADAL" clId="{676CDD17-26E1-43D7-8E73-B43FE77AB655}" dt="2025-12-16T13:48:11.616" v="3991" actId="20577"/>
          <ac:spMkLst>
            <pc:docMk/>
            <pc:sldMk cId="1581993019" sldId="2147478504"/>
            <ac:spMk id="3" creationId="{F0EC51FD-FB6F-6E2F-0D3F-4B49219728A1}"/>
          </ac:spMkLst>
        </pc:spChg>
        <pc:picChg chg="mod">
          <ac:chgData name="Karine Marion" userId="ae016607-0009-4749-ae0f-3098405570a5" providerId="ADAL" clId="{676CDD17-26E1-43D7-8E73-B43FE77AB655}" dt="2025-12-16T13:48:27.666" v="3992" actId="1076"/>
          <ac:picMkLst>
            <pc:docMk/>
            <pc:sldMk cId="1581993019" sldId="2147478504"/>
            <ac:picMk id="4" creationId="{BB6F3D57-4B1B-771C-B774-3DFDB30C571E}"/>
          </ac:picMkLst>
        </pc:picChg>
      </pc:sldChg>
      <pc:sldChg chg="modSp mod">
        <pc:chgData name="Karine Marion" userId="ae016607-0009-4749-ae0f-3098405570a5" providerId="ADAL" clId="{676CDD17-26E1-43D7-8E73-B43FE77AB655}" dt="2025-12-16T13:19:15.292" v="3045" actId="14100"/>
        <pc:sldMkLst>
          <pc:docMk/>
          <pc:sldMk cId="0" sldId="2147478506"/>
        </pc:sldMkLst>
        <pc:spChg chg="mod">
          <ac:chgData name="Karine Marion" userId="ae016607-0009-4749-ae0f-3098405570a5" providerId="ADAL" clId="{676CDD17-26E1-43D7-8E73-B43FE77AB655}" dt="2025-12-16T13:17:38.398" v="3001" actId="20577"/>
          <ac:spMkLst>
            <pc:docMk/>
            <pc:sldMk cId="0" sldId="2147478506"/>
            <ac:spMk id="225" creationId="{00000000-0000-0000-0000-000000000000}"/>
          </ac:spMkLst>
        </pc:spChg>
        <pc:spChg chg="mod">
          <ac:chgData name="Karine Marion" userId="ae016607-0009-4749-ae0f-3098405570a5" providerId="ADAL" clId="{676CDD17-26E1-43D7-8E73-B43FE77AB655}" dt="2025-12-16T13:19:15.292" v="3045" actId="14100"/>
          <ac:spMkLst>
            <pc:docMk/>
            <pc:sldMk cId="0" sldId="2147478506"/>
            <ac:spMk id="229" creationId="{00000000-0000-0000-0000-000000000000}"/>
          </ac:spMkLst>
        </pc:spChg>
        <pc:spChg chg="mod">
          <ac:chgData name="Karine Marion" userId="ae016607-0009-4749-ae0f-3098405570a5" providerId="ADAL" clId="{676CDD17-26E1-43D7-8E73-B43FE77AB655}" dt="2025-12-16T13:18:01.712" v="3004" actId="14100"/>
          <ac:spMkLst>
            <pc:docMk/>
            <pc:sldMk cId="0" sldId="2147478506"/>
            <ac:spMk id="231" creationId="{00000000-0000-0000-0000-000000000000}"/>
          </ac:spMkLst>
        </pc:spChg>
        <pc:spChg chg="mod">
          <ac:chgData name="Karine Marion" userId="ae016607-0009-4749-ae0f-3098405570a5" providerId="ADAL" clId="{676CDD17-26E1-43D7-8E73-B43FE77AB655}" dt="2025-12-16T13:18:42.351" v="3026" actId="20577"/>
          <ac:spMkLst>
            <pc:docMk/>
            <pc:sldMk cId="0" sldId="2147478506"/>
            <ac:spMk id="235" creationId="{00000000-0000-0000-0000-000000000000}"/>
          </ac:spMkLst>
        </pc:spChg>
        <pc:spChg chg="mod">
          <ac:chgData name="Karine Marion" userId="ae016607-0009-4749-ae0f-3098405570a5" providerId="ADAL" clId="{676CDD17-26E1-43D7-8E73-B43FE77AB655}" dt="2025-12-16T13:18:33.556" v="3022" actId="1076"/>
          <ac:spMkLst>
            <pc:docMk/>
            <pc:sldMk cId="0" sldId="2147478506"/>
            <ac:spMk id="236" creationId="{00000000-0000-0000-0000-000000000000}"/>
          </ac:spMkLst>
        </pc:spChg>
        <pc:cxnChg chg="mod">
          <ac:chgData name="Karine Marion" userId="ae016607-0009-4749-ae0f-3098405570a5" providerId="ADAL" clId="{676CDD17-26E1-43D7-8E73-B43FE77AB655}" dt="2025-12-16T13:19:11.244" v="3044" actId="1037"/>
          <ac:cxnSpMkLst>
            <pc:docMk/>
            <pc:sldMk cId="0" sldId="2147478506"/>
            <ac:cxnSpMk id="241" creationId="{00000000-0000-0000-0000-000000000000}"/>
          </ac:cxnSpMkLst>
        </pc:cxnChg>
      </pc:sldChg>
      <pc:sldChg chg="modSp mod">
        <pc:chgData name="Karine Marion" userId="ae016607-0009-4749-ae0f-3098405570a5" providerId="ADAL" clId="{676CDD17-26E1-43D7-8E73-B43FE77AB655}" dt="2025-12-16T13:17:05.901" v="2989" actId="1076"/>
        <pc:sldMkLst>
          <pc:docMk/>
          <pc:sldMk cId="399217277" sldId="2147478507"/>
        </pc:sldMkLst>
        <pc:spChg chg="mod">
          <ac:chgData name="Karine Marion" userId="ae016607-0009-4749-ae0f-3098405570a5" providerId="ADAL" clId="{676CDD17-26E1-43D7-8E73-B43FE77AB655}" dt="2025-12-16T13:16:56.001" v="2987" actId="1076"/>
          <ac:spMkLst>
            <pc:docMk/>
            <pc:sldMk cId="399217277" sldId="2147478507"/>
            <ac:spMk id="4" creationId="{EA529D0A-B86E-0EA5-5011-B11B344BFAAB}"/>
          </ac:spMkLst>
        </pc:spChg>
        <pc:spChg chg="mod">
          <ac:chgData name="Karine Marion" userId="ae016607-0009-4749-ae0f-3098405570a5" providerId="ADAL" clId="{676CDD17-26E1-43D7-8E73-B43FE77AB655}" dt="2025-12-16T13:16:43.206" v="2985" actId="20577"/>
          <ac:spMkLst>
            <pc:docMk/>
            <pc:sldMk cId="399217277" sldId="2147478507"/>
            <ac:spMk id="40" creationId="{23F8902A-B11E-3E1C-5F7F-BBB9B3038C59}"/>
          </ac:spMkLst>
        </pc:spChg>
        <pc:spChg chg="mod">
          <ac:chgData name="Karine Marion" userId="ae016607-0009-4749-ae0f-3098405570a5" providerId="ADAL" clId="{676CDD17-26E1-43D7-8E73-B43FE77AB655}" dt="2025-12-16T13:17:05.901" v="2989" actId="1076"/>
          <ac:spMkLst>
            <pc:docMk/>
            <pc:sldMk cId="399217277" sldId="2147478507"/>
            <ac:spMk id="42" creationId="{B8BBDCE2-C651-1295-A078-1EE73E15268E}"/>
          </ac:spMkLst>
        </pc:spChg>
        <pc:spChg chg="mod">
          <ac:chgData name="Karine Marion" userId="ae016607-0009-4749-ae0f-3098405570a5" providerId="ADAL" clId="{676CDD17-26E1-43D7-8E73-B43FE77AB655}" dt="2025-12-16T13:17:01.838" v="2988" actId="1076"/>
          <ac:spMkLst>
            <pc:docMk/>
            <pc:sldMk cId="399217277" sldId="2147478507"/>
            <ac:spMk id="43" creationId="{3A90F409-BE28-F808-2C4E-4197E98EA292}"/>
          </ac:spMkLst>
        </pc:spChg>
      </pc:sldChg>
      <pc:sldChg chg="modSp mod modNotesTx">
        <pc:chgData name="Karine Marion" userId="ae016607-0009-4749-ae0f-3098405570a5" providerId="ADAL" clId="{676CDD17-26E1-43D7-8E73-B43FE77AB655}" dt="2025-12-17T21:34:14.831" v="8328" actId="6549"/>
        <pc:sldMkLst>
          <pc:docMk/>
          <pc:sldMk cId="693734068" sldId="2147478532"/>
        </pc:sldMkLst>
        <pc:spChg chg="mod">
          <ac:chgData name="Karine Marion" userId="ae016607-0009-4749-ae0f-3098405570a5" providerId="ADAL" clId="{676CDD17-26E1-43D7-8E73-B43FE77AB655}" dt="2025-12-17T21:29:10.296" v="7290" actId="20577"/>
          <ac:spMkLst>
            <pc:docMk/>
            <pc:sldMk cId="693734068" sldId="2147478532"/>
            <ac:spMk id="3" creationId="{3062C69E-1A12-9F53-4080-823F005C18B3}"/>
          </ac:spMkLst>
        </pc:spChg>
      </pc:sldChg>
      <pc:sldChg chg="modSp mod modNotesTx">
        <pc:chgData name="Karine Marion" userId="ae016607-0009-4749-ae0f-3098405570a5" providerId="ADAL" clId="{676CDD17-26E1-43D7-8E73-B43FE77AB655}" dt="2025-12-16T13:31:20.833" v="3970" actId="20577"/>
        <pc:sldMkLst>
          <pc:docMk/>
          <pc:sldMk cId="2838758560" sldId="2147478534"/>
        </pc:sldMkLst>
        <pc:spChg chg="mod">
          <ac:chgData name="Karine Marion" userId="ae016607-0009-4749-ae0f-3098405570a5" providerId="ADAL" clId="{676CDD17-26E1-43D7-8E73-B43FE77AB655}" dt="2025-12-16T13:27:51.884" v="3244" actId="20577"/>
          <ac:spMkLst>
            <pc:docMk/>
            <pc:sldMk cId="2838758560" sldId="2147478534"/>
            <ac:spMk id="2" creationId="{FA03DE3B-F5F4-6AC2-CAE2-CA6139C1448F}"/>
          </ac:spMkLst>
        </pc:spChg>
      </pc:sldChg>
      <pc:sldChg chg="del">
        <pc:chgData name="Karine Marion" userId="ae016607-0009-4749-ae0f-3098405570a5" providerId="ADAL" clId="{676CDD17-26E1-43D7-8E73-B43FE77AB655}" dt="2025-12-16T13:12:55.366" v="2877" actId="47"/>
        <pc:sldMkLst>
          <pc:docMk/>
          <pc:sldMk cId="2834630072" sldId="2147478543"/>
        </pc:sldMkLst>
      </pc:sldChg>
      <pc:sldChg chg="modSp mod">
        <pc:chgData name="Karine Marion" userId="ae016607-0009-4749-ae0f-3098405570a5" providerId="ADAL" clId="{676CDD17-26E1-43D7-8E73-B43FE77AB655}" dt="2025-12-19T12:51:04.312" v="11193" actId="20577"/>
        <pc:sldMkLst>
          <pc:docMk/>
          <pc:sldMk cId="1057639677" sldId="2147478544"/>
        </pc:sldMkLst>
        <pc:spChg chg="mod">
          <ac:chgData name="Karine Marion" userId="ae016607-0009-4749-ae0f-3098405570a5" providerId="ADAL" clId="{676CDD17-26E1-43D7-8E73-B43FE77AB655}" dt="2025-12-19T12:51:04.312" v="11193" actId="20577"/>
          <ac:spMkLst>
            <pc:docMk/>
            <pc:sldMk cId="1057639677" sldId="2147478544"/>
            <ac:spMk id="12" creationId="{6F1C5556-7948-4064-9A91-3182761D8CC4}"/>
          </ac:spMkLst>
        </pc:spChg>
      </pc:sldChg>
      <pc:sldChg chg="modSp mod ord">
        <pc:chgData name="Karine Marion" userId="ae016607-0009-4749-ae0f-3098405570a5" providerId="ADAL" clId="{676CDD17-26E1-43D7-8E73-B43FE77AB655}" dt="2025-12-19T12:39:55.685" v="10638" actId="1035"/>
        <pc:sldMkLst>
          <pc:docMk/>
          <pc:sldMk cId="2326570435" sldId="2147478549"/>
        </pc:sldMkLst>
        <pc:spChg chg="mod">
          <ac:chgData name="Karine Marion" userId="ae016607-0009-4749-ae0f-3098405570a5" providerId="ADAL" clId="{676CDD17-26E1-43D7-8E73-B43FE77AB655}" dt="2025-12-19T12:39:51.597" v="10626" actId="1035"/>
          <ac:spMkLst>
            <pc:docMk/>
            <pc:sldMk cId="2326570435" sldId="2147478549"/>
            <ac:spMk id="2" creationId="{23136646-83B8-0C18-5FEE-B4BEB6A3E41C}"/>
          </ac:spMkLst>
        </pc:spChg>
        <pc:spChg chg="mod">
          <ac:chgData name="Karine Marion" userId="ae016607-0009-4749-ae0f-3098405570a5" providerId="ADAL" clId="{676CDD17-26E1-43D7-8E73-B43FE77AB655}" dt="2025-12-19T12:39:55.685" v="10638" actId="1035"/>
          <ac:spMkLst>
            <pc:docMk/>
            <pc:sldMk cId="2326570435" sldId="2147478549"/>
            <ac:spMk id="3" creationId="{EB22F727-C196-D207-9FBC-5950A249F324}"/>
          </ac:spMkLst>
        </pc:spChg>
        <pc:spChg chg="mod">
          <ac:chgData name="Karine Marion" userId="ae016607-0009-4749-ae0f-3098405570a5" providerId="ADAL" clId="{676CDD17-26E1-43D7-8E73-B43FE77AB655}" dt="2025-12-19T12:39:42.583" v="10617" actId="1036"/>
          <ac:spMkLst>
            <pc:docMk/>
            <pc:sldMk cId="2326570435" sldId="2147478549"/>
            <ac:spMk id="5" creationId="{A11F814B-D3C0-541B-7A30-8CC3BD8206A6}"/>
          </ac:spMkLst>
        </pc:spChg>
        <pc:spChg chg="mod">
          <ac:chgData name="Karine Marion" userId="ae016607-0009-4749-ae0f-3098405570a5" providerId="ADAL" clId="{676CDD17-26E1-43D7-8E73-B43FE77AB655}" dt="2025-12-19T12:39:28.861" v="10609" actId="14100"/>
          <ac:spMkLst>
            <pc:docMk/>
            <pc:sldMk cId="2326570435" sldId="2147478549"/>
            <ac:spMk id="6" creationId="{784690A0-2B59-593F-9DBA-FB0438FA33DD}"/>
          </ac:spMkLst>
        </pc:spChg>
      </pc:sldChg>
      <pc:sldChg chg="modSp mod">
        <pc:chgData name="Karine Marion" userId="ae016607-0009-4749-ae0f-3098405570a5" providerId="ADAL" clId="{676CDD17-26E1-43D7-8E73-B43FE77AB655}" dt="2025-12-19T12:40:51.017" v="10672" actId="20577"/>
        <pc:sldMkLst>
          <pc:docMk/>
          <pc:sldMk cId="1945111988" sldId="2147478551"/>
        </pc:sldMkLst>
        <pc:spChg chg="mod">
          <ac:chgData name="Karine Marion" userId="ae016607-0009-4749-ae0f-3098405570a5" providerId="ADAL" clId="{676CDD17-26E1-43D7-8E73-B43FE77AB655}" dt="2025-12-19T12:40:51.017" v="10672" actId="20577"/>
          <ac:spMkLst>
            <pc:docMk/>
            <pc:sldMk cId="1945111988" sldId="2147478551"/>
            <ac:spMk id="5" creationId="{832D1B45-A997-9BF2-E4D8-FF46EDF19FAD}"/>
          </ac:spMkLst>
        </pc:spChg>
      </pc:sldChg>
      <pc:sldChg chg="modSp mod">
        <pc:chgData name="Karine Marion" userId="ae016607-0009-4749-ae0f-3098405570a5" providerId="ADAL" clId="{676CDD17-26E1-43D7-8E73-B43FE77AB655}" dt="2025-12-19T12:41:31.598" v="10709" actId="20577"/>
        <pc:sldMkLst>
          <pc:docMk/>
          <pc:sldMk cId="3018952034" sldId="2147478552"/>
        </pc:sldMkLst>
        <pc:spChg chg="mod">
          <ac:chgData name="Karine Marion" userId="ae016607-0009-4749-ae0f-3098405570a5" providerId="ADAL" clId="{676CDD17-26E1-43D7-8E73-B43FE77AB655}" dt="2025-12-19T12:41:09.888" v="10684" actId="20577"/>
          <ac:spMkLst>
            <pc:docMk/>
            <pc:sldMk cId="3018952034" sldId="2147478552"/>
            <ac:spMk id="2" creationId="{E80F6301-F2F8-BDC4-BE00-C219281CB34F}"/>
          </ac:spMkLst>
        </pc:spChg>
        <pc:spChg chg="mod">
          <ac:chgData name="Karine Marion" userId="ae016607-0009-4749-ae0f-3098405570a5" providerId="ADAL" clId="{676CDD17-26E1-43D7-8E73-B43FE77AB655}" dt="2025-12-19T12:41:31.598" v="10709" actId="20577"/>
          <ac:spMkLst>
            <pc:docMk/>
            <pc:sldMk cId="3018952034" sldId="2147478552"/>
            <ac:spMk id="5" creationId="{92059899-0C41-6C46-F59D-C4098D9AA06E}"/>
          </ac:spMkLst>
        </pc:spChg>
      </pc:sldChg>
      <pc:sldChg chg="modSp mod">
        <pc:chgData name="Karine Marion" userId="ae016607-0009-4749-ae0f-3098405570a5" providerId="ADAL" clId="{676CDD17-26E1-43D7-8E73-B43FE77AB655}" dt="2025-12-19T12:41:55.865" v="10719" actId="5793"/>
        <pc:sldMkLst>
          <pc:docMk/>
          <pc:sldMk cId="949092869" sldId="2147478553"/>
        </pc:sldMkLst>
        <pc:spChg chg="mod">
          <ac:chgData name="Karine Marion" userId="ae016607-0009-4749-ae0f-3098405570a5" providerId="ADAL" clId="{676CDD17-26E1-43D7-8E73-B43FE77AB655}" dt="2025-12-19T12:41:55.865" v="10719" actId="5793"/>
          <ac:spMkLst>
            <pc:docMk/>
            <pc:sldMk cId="949092869" sldId="2147478553"/>
            <ac:spMk id="6" creationId="{3F302143-0BF0-0F92-36DB-454280C1EC65}"/>
          </ac:spMkLst>
        </pc:spChg>
      </pc:sldChg>
      <pc:sldChg chg="modSp mod">
        <pc:chgData name="Karine Marion" userId="ae016607-0009-4749-ae0f-3098405570a5" providerId="ADAL" clId="{676CDD17-26E1-43D7-8E73-B43FE77AB655}" dt="2025-12-19T12:42:04.888" v="10726" actId="20577"/>
        <pc:sldMkLst>
          <pc:docMk/>
          <pc:sldMk cId="4200517171" sldId="2147478554"/>
        </pc:sldMkLst>
        <pc:spChg chg="mod">
          <ac:chgData name="Karine Marion" userId="ae016607-0009-4749-ae0f-3098405570a5" providerId="ADAL" clId="{676CDD17-26E1-43D7-8E73-B43FE77AB655}" dt="2025-12-19T12:42:04.888" v="10726" actId="20577"/>
          <ac:spMkLst>
            <pc:docMk/>
            <pc:sldMk cId="4200517171" sldId="2147478554"/>
            <ac:spMk id="9" creationId="{FE3BBE46-8E52-F9B2-198C-EF244AA953C6}"/>
          </ac:spMkLst>
        </pc:spChg>
      </pc:sldChg>
      <pc:sldChg chg="modSp">
        <pc:chgData name="Karine Marion" userId="ae016607-0009-4749-ae0f-3098405570a5" providerId="ADAL" clId="{676CDD17-26E1-43D7-8E73-B43FE77AB655}" dt="2025-12-19T12:48:53.674" v="10868" actId="20577"/>
        <pc:sldMkLst>
          <pc:docMk/>
          <pc:sldMk cId="3619615269" sldId="2147478555"/>
        </pc:sldMkLst>
        <pc:graphicFrameChg chg="mod">
          <ac:chgData name="Karine Marion" userId="ae016607-0009-4749-ae0f-3098405570a5" providerId="ADAL" clId="{676CDD17-26E1-43D7-8E73-B43FE77AB655}" dt="2025-12-19T12:48:53.674" v="10868" actId="20577"/>
          <ac:graphicFrameMkLst>
            <pc:docMk/>
            <pc:sldMk cId="3619615269" sldId="2147478555"/>
            <ac:graphicFrameMk id="4" creationId="{032B240B-1935-A5B1-A99E-C72F2BFD0A73}"/>
          </ac:graphicFrameMkLst>
        </pc:graphicFrameChg>
      </pc:sldChg>
      <pc:sldChg chg="modSp mod modNotesTx">
        <pc:chgData name="Karine Marion" userId="ae016607-0009-4749-ae0f-3098405570a5" providerId="ADAL" clId="{676CDD17-26E1-43D7-8E73-B43FE77AB655}" dt="2025-12-17T21:56:10.235" v="9238" actId="20577"/>
        <pc:sldMkLst>
          <pc:docMk/>
          <pc:sldMk cId="1846563691" sldId="2147478563"/>
        </pc:sldMkLst>
        <pc:spChg chg="mod">
          <ac:chgData name="Karine Marion" userId="ae016607-0009-4749-ae0f-3098405570a5" providerId="ADAL" clId="{676CDD17-26E1-43D7-8E73-B43FE77AB655}" dt="2025-12-17T21:53:33.473" v="8892" actId="20577"/>
          <ac:spMkLst>
            <pc:docMk/>
            <pc:sldMk cId="1846563691" sldId="2147478563"/>
            <ac:spMk id="2" creationId="{E1DE3B9B-B45E-6ADD-6FE1-65F07B2AD825}"/>
          </ac:spMkLst>
        </pc:spChg>
        <pc:spChg chg="mod">
          <ac:chgData name="Karine Marion" userId="ae016607-0009-4749-ae0f-3098405570a5" providerId="ADAL" clId="{676CDD17-26E1-43D7-8E73-B43FE77AB655}" dt="2025-12-17T21:54:15.202" v="8934" actId="113"/>
          <ac:spMkLst>
            <pc:docMk/>
            <pc:sldMk cId="1846563691" sldId="2147478563"/>
            <ac:spMk id="15" creationId="{2D7219F3-2578-3ABA-9327-0B7587A8FAB6}"/>
          </ac:spMkLst>
        </pc:spChg>
      </pc:sldChg>
      <pc:sldChg chg="modSp mod">
        <pc:chgData name="Karine Marion" userId="ae016607-0009-4749-ae0f-3098405570a5" providerId="ADAL" clId="{676CDD17-26E1-43D7-8E73-B43FE77AB655}" dt="2025-12-19T12:52:33.684" v="11309" actId="20577"/>
        <pc:sldMkLst>
          <pc:docMk/>
          <pc:sldMk cId="3208038185" sldId="2147478565"/>
        </pc:sldMkLst>
        <pc:spChg chg="mod">
          <ac:chgData name="Karine Marion" userId="ae016607-0009-4749-ae0f-3098405570a5" providerId="ADAL" clId="{676CDD17-26E1-43D7-8E73-B43FE77AB655}" dt="2025-12-19T12:51:43.625" v="11235" actId="20577"/>
          <ac:spMkLst>
            <pc:docMk/>
            <pc:sldMk cId="3208038185" sldId="2147478565"/>
            <ac:spMk id="3" creationId="{E7117B31-9C22-807D-AA4F-603198AEFFC7}"/>
          </ac:spMkLst>
        </pc:spChg>
        <pc:spChg chg="mod">
          <ac:chgData name="Karine Marion" userId="ae016607-0009-4749-ae0f-3098405570a5" providerId="ADAL" clId="{676CDD17-26E1-43D7-8E73-B43FE77AB655}" dt="2025-12-19T12:52:33.684" v="11309" actId="20577"/>
          <ac:spMkLst>
            <pc:docMk/>
            <pc:sldMk cId="3208038185" sldId="2147478565"/>
            <ac:spMk id="6" creationId="{B7D55EBA-54E0-96C7-12F7-72B75B70D19D}"/>
          </ac:spMkLst>
        </pc:spChg>
      </pc:sldChg>
      <pc:sldChg chg="modSp mod">
        <pc:chgData name="Karine Marion" userId="ae016607-0009-4749-ae0f-3098405570a5" providerId="ADAL" clId="{676CDD17-26E1-43D7-8E73-B43FE77AB655}" dt="2025-12-19T12:56:41.790" v="11675" actId="20577"/>
        <pc:sldMkLst>
          <pc:docMk/>
          <pc:sldMk cId="3456471920" sldId="2147478566"/>
        </pc:sldMkLst>
        <pc:spChg chg="mod">
          <ac:chgData name="Karine Marion" userId="ae016607-0009-4749-ae0f-3098405570a5" providerId="ADAL" clId="{676CDD17-26E1-43D7-8E73-B43FE77AB655}" dt="2025-12-19T12:56:41.790" v="11675" actId="20577"/>
          <ac:spMkLst>
            <pc:docMk/>
            <pc:sldMk cId="3456471920" sldId="2147478566"/>
            <ac:spMk id="2" creationId="{5F1E2FF5-A245-B216-310D-CEBF23CFC93C}"/>
          </ac:spMkLst>
        </pc:spChg>
      </pc:sldChg>
      <pc:sldChg chg="del">
        <pc:chgData name="Karine Marion" userId="ae016607-0009-4749-ae0f-3098405570a5" providerId="ADAL" clId="{676CDD17-26E1-43D7-8E73-B43FE77AB655}" dt="2025-12-16T13:27:23.200" v="3228" actId="47"/>
        <pc:sldMkLst>
          <pc:docMk/>
          <pc:sldMk cId="2532652379" sldId="2147478567"/>
        </pc:sldMkLst>
      </pc:sldChg>
      <pc:sldChg chg="modSp mod ord">
        <pc:chgData name="Karine Marion" userId="ae016607-0009-4749-ae0f-3098405570a5" providerId="ADAL" clId="{676CDD17-26E1-43D7-8E73-B43FE77AB655}" dt="2025-12-17T22:18:53.749" v="10568" actId="20577"/>
        <pc:sldMkLst>
          <pc:docMk/>
          <pc:sldMk cId="452421275" sldId="2147478568"/>
        </pc:sldMkLst>
        <pc:spChg chg="mod">
          <ac:chgData name="Karine Marion" userId="ae016607-0009-4749-ae0f-3098405570a5" providerId="ADAL" clId="{676CDD17-26E1-43D7-8E73-B43FE77AB655}" dt="2025-12-17T22:18:53.749" v="10568" actId="20577"/>
          <ac:spMkLst>
            <pc:docMk/>
            <pc:sldMk cId="452421275" sldId="2147478568"/>
            <ac:spMk id="2" creationId="{F01C82E7-4119-A1E4-11C0-6089D134F5E5}"/>
          </ac:spMkLst>
        </pc:spChg>
      </pc:sldChg>
      <pc:sldChg chg="modSp mod">
        <pc:chgData name="Karine Marion" userId="ae016607-0009-4749-ae0f-3098405570a5" providerId="ADAL" clId="{676CDD17-26E1-43D7-8E73-B43FE77AB655}" dt="2025-12-17T22:13:17.234" v="10398" actId="20577"/>
        <pc:sldMkLst>
          <pc:docMk/>
          <pc:sldMk cId="2428296615" sldId="2147478569"/>
        </pc:sldMkLst>
        <pc:spChg chg="mod">
          <ac:chgData name="Karine Marion" userId="ae016607-0009-4749-ae0f-3098405570a5" providerId="ADAL" clId="{676CDD17-26E1-43D7-8E73-B43FE77AB655}" dt="2025-12-17T22:13:17.234" v="10398" actId="20577"/>
          <ac:spMkLst>
            <pc:docMk/>
            <pc:sldMk cId="2428296615" sldId="2147478569"/>
            <ac:spMk id="2" creationId="{E636E987-18DC-B871-289F-674DDA56CD8F}"/>
          </ac:spMkLst>
        </pc:spChg>
        <pc:spChg chg="mod">
          <ac:chgData name="Karine Marion" userId="ae016607-0009-4749-ae0f-3098405570a5" providerId="ADAL" clId="{676CDD17-26E1-43D7-8E73-B43FE77AB655}" dt="2025-12-17T22:08:25.874" v="10048" actId="404"/>
          <ac:spMkLst>
            <pc:docMk/>
            <pc:sldMk cId="2428296615" sldId="2147478569"/>
            <ac:spMk id="3" creationId="{2D35E128-F087-F833-47C4-3FBD3E339A08}"/>
          </ac:spMkLst>
        </pc:spChg>
      </pc:sldChg>
      <pc:sldChg chg="modSp mod">
        <pc:chgData name="Karine Marion" userId="ae016607-0009-4749-ae0f-3098405570a5" providerId="ADAL" clId="{676CDD17-26E1-43D7-8E73-B43FE77AB655}" dt="2025-12-16T13:15:32.404" v="2968" actId="20577"/>
        <pc:sldMkLst>
          <pc:docMk/>
          <pc:sldMk cId="1416699046" sldId="2147478571"/>
        </pc:sldMkLst>
        <pc:spChg chg="mod">
          <ac:chgData name="Karine Marion" userId="ae016607-0009-4749-ae0f-3098405570a5" providerId="ADAL" clId="{676CDD17-26E1-43D7-8E73-B43FE77AB655}" dt="2025-12-16T13:14:15.905" v="2921" actId="20577"/>
          <ac:spMkLst>
            <pc:docMk/>
            <pc:sldMk cId="1416699046" sldId="2147478571"/>
            <ac:spMk id="6" creationId="{63C915D9-85AE-820C-E754-385589A75452}"/>
          </ac:spMkLst>
        </pc:spChg>
        <pc:spChg chg="mod">
          <ac:chgData name="Karine Marion" userId="ae016607-0009-4749-ae0f-3098405570a5" providerId="ADAL" clId="{676CDD17-26E1-43D7-8E73-B43FE77AB655}" dt="2025-12-16T13:14:29.086" v="2940" actId="113"/>
          <ac:spMkLst>
            <pc:docMk/>
            <pc:sldMk cId="1416699046" sldId="2147478571"/>
            <ac:spMk id="30" creationId="{8C083023-8080-0EAB-6676-5BB2C0B47DB5}"/>
          </ac:spMkLst>
        </pc:spChg>
        <pc:spChg chg="mod">
          <ac:chgData name="Karine Marion" userId="ae016607-0009-4749-ae0f-3098405570a5" providerId="ADAL" clId="{676CDD17-26E1-43D7-8E73-B43FE77AB655}" dt="2025-12-16T13:14:51.590" v="2948" actId="20577"/>
          <ac:spMkLst>
            <pc:docMk/>
            <pc:sldMk cId="1416699046" sldId="2147478571"/>
            <ac:spMk id="31" creationId="{718CAE68-510B-5C36-C583-8A7BB7ED6DEE}"/>
          </ac:spMkLst>
        </pc:spChg>
        <pc:spChg chg="mod">
          <ac:chgData name="Karine Marion" userId="ae016607-0009-4749-ae0f-3098405570a5" providerId="ADAL" clId="{676CDD17-26E1-43D7-8E73-B43FE77AB655}" dt="2025-12-16T13:15:11.609" v="2950" actId="20577"/>
          <ac:spMkLst>
            <pc:docMk/>
            <pc:sldMk cId="1416699046" sldId="2147478571"/>
            <ac:spMk id="33" creationId="{9B33F2BA-11C5-DD75-2192-C93F5195D67C}"/>
          </ac:spMkLst>
        </pc:spChg>
        <pc:spChg chg="mod">
          <ac:chgData name="Karine Marion" userId="ae016607-0009-4749-ae0f-3098405570a5" providerId="ADAL" clId="{676CDD17-26E1-43D7-8E73-B43FE77AB655}" dt="2025-12-16T13:15:32.404" v="2968" actId="20577"/>
          <ac:spMkLst>
            <pc:docMk/>
            <pc:sldMk cId="1416699046" sldId="2147478571"/>
            <ac:spMk id="34" creationId="{92A87DE4-1BD2-DADD-E14B-3AAE654A48D1}"/>
          </ac:spMkLst>
        </pc:spChg>
      </pc:sldChg>
      <pc:sldChg chg="modSp mod modNotesTx">
        <pc:chgData name="Karine Marion" userId="ae016607-0009-4749-ae0f-3098405570a5" providerId="ADAL" clId="{676CDD17-26E1-43D7-8E73-B43FE77AB655}" dt="2025-12-17T22:07:58.214" v="10013" actId="20577"/>
        <pc:sldMkLst>
          <pc:docMk/>
          <pc:sldMk cId="774212820" sldId="2147478573"/>
        </pc:sldMkLst>
        <pc:spChg chg="mod">
          <ac:chgData name="Karine Marion" userId="ae016607-0009-4749-ae0f-3098405570a5" providerId="ADAL" clId="{676CDD17-26E1-43D7-8E73-B43FE77AB655}" dt="2025-12-17T22:06:59.841" v="9725" actId="20577"/>
          <ac:spMkLst>
            <pc:docMk/>
            <pc:sldMk cId="774212820" sldId="2147478573"/>
            <ac:spMk id="7" creationId="{324F0ED9-A4A9-DCB3-97AF-FB96D217AF95}"/>
          </ac:spMkLst>
        </pc:spChg>
      </pc:sldChg>
      <pc:sldChg chg="modSp mod">
        <pc:chgData name="Karine Marion" userId="ae016607-0009-4749-ae0f-3098405570a5" providerId="ADAL" clId="{676CDD17-26E1-43D7-8E73-B43FE77AB655}" dt="2025-12-19T12:49:28.002" v="10904" actId="20577"/>
        <pc:sldMkLst>
          <pc:docMk/>
          <pc:sldMk cId="3269001312" sldId="2147478574"/>
        </pc:sldMkLst>
        <pc:spChg chg="mod">
          <ac:chgData name="Karine Marion" userId="ae016607-0009-4749-ae0f-3098405570a5" providerId="ADAL" clId="{676CDD17-26E1-43D7-8E73-B43FE77AB655}" dt="2025-12-19T12:49:28.002" v="10904" actId="20577"/>
          <ac:spMkLst>
            <pc:docMk/>
            <pc:sldMk cId="3269001312" sldId="2147478574"/>
            <ac:spMk id="4" creationId="{C27EFA5A-A4B1-77CA-BC90-60D05EE42294}"/>
          </ac:spMkLst>
        </pc:spChg>
      </pc:sldChg>
      <pc:sldChg chg="modSp mod">
        <pc:chgData name="Karine Marion" userId="ae016607-0009-4749-ae0f-3098405570a5" providerId="ADAL" clId="{676CDD17-26E1-43D7-8E73-B43FE77AB655}" dt="2025-12-19T12:48:01.656" v="10826" actId="20577"/>
        <pc:sldMkLst>
          <pc:docMk/>
          <pc:sldMk cId="1412587469" sldId="2147478575"/>
        </pc:sldMkLst>
        <pc:spChg chg="mod">
          <ac:chgData name="Karine Marion" userId="ae016607-0009-4749-ae0f-3098405570a5" providerId="ADAL" clId="{676CDD17-26E1-43D7-8E73-B43FE77AB655}" dt="2025-12-19T12:43:49.376" v="10748" actId="20577"/>
          <ac:spMkLst>
            <pc:docMk/>
            <pc:sldMk cId="1412587469" sldId="2147478575"/>
            <ac:spMk id="2" creationId="{4E717F41-214B-AD93-3E88-7D1DC4582F64}"/>
          </ac:spMkLst>
        </pc:spChg>
        <pc:spChg chg="mod">
          <ac:chgData name="Karine Marion" userId="ae016607-0009-4749-ae0f-3098405570a5" providerId="ADAL" clId="{676CDD17-26E1-43D7-8E73-B43FE77AB655}" dt="2025-12-19T12:48:01.656" v="10826" actId="20577"/>
          <ac:spMkLst>
            <pc:docMk/>
            <pc:sldMk cId="1412587469" sldId="2147478575"/>
            <ac:spMk id="3" creationId="{9AD513C9-BAF0-907F-0C4C-4919EC76D919}"/>
          </ac:spMkLst>
        </pc:spChg>
      </pc:sldChg>
      <pc:sldChg chg="modSp mod modNotesTx">
        <pc:chgData name="Karine Marion" userId="ae016607-0009-4749-ae0f-3098405570a5" providerId="ADAL" clId="{676CDD17-26E1-43D7-8E73-B43FE77AB655}" dt="2025-12-16T14:44:53.595" v="6337" actId="20577"/>
        <pc:sldMkLst>
          <pc:docMk/>
          <pc:sldMk cId="1681656947" sldId="2147478577"/>
        </pc:sldMkLst>
        <pc:spChg chg="mod">
          <ac:chgData name="Karine Marion" userId="ae016607-0009-4749-ae0f-3098405570a5" providerId="ADAL" clId="{676CDD17-26E1-43D7-8E73-B43FE77AB655}" dt="2025-12-16T13:50:38.643" v="4091" actId="20577"/>
          <ac:spMkLst>
            <pc:docMk/>
            <pc:sldMk cId="1681656947" sldId="2147478577"/>
            <ac:spMk id="2" creationId="{487B1261-895B-93F5-89F6-CDCB8724EC5A}"/>
          </ac:spMkLst>
        </pc:spChg>
        <pc:spChg chg="mod">
          <ac:chgData name="Karine Marion" userId="ae016607-0009-4749-ae0f-3098405570a5" providerId="ADAL" clId="{676CDD17-26E1-43D7-8E73-B43FE77AB655}" dt="2025-12-16T14:09:32.074" v="4626" actId="20577"/>
          <ac:spMkLst>
            <pc:docMk/>
            <pc:sldMk cId="1681656947" sldId="2147478577"/>
            <ac:spMk id="4" creationId="{C00F1B39-0122-AD37-6384-881206114FB6}"/>
          </ac:spMkLst>
        </pc:spChg>
      </pc:sldChg>
      <pc:sldChg chg="modNotesTx">
        <pc:chgData name="Karine Marion" userId="ae016607-0009-4749-ae0f-3098405570a5" providerId="ADAL" clId="{676CDD17-26E1-43D7-8E73-B43FE77AB655}" dt="2025-12-17T21:50:18.433" v="8732" actId="20577"/>
        <pc:sldMkLst>
          <pc:docMk/>
          <pc:sldMk cId="4119860186" sldId="2147478578"/>
        </pc:sldMkLst>
      </pc:sldChg>
      <pc:sldChg chg="modSp mod">
        <pc:chgData name="Karine Marion" userId="ae016607-0009-4749-ae0f-3098405570a5" providerId="ADAL" clId="{676CDD17-26E1-43D7-8E73-B43FE77AB655}" dt="2025-12-16T12:31:11.700" v="804" actId="20577"/>
        <pc:sldMkLst>
          <pc:docMk/>
          <pc:sldMk cId="2442016016" sldId="2147478603"/>
        </pc:sldMkLst>
        <pc:spChg chg="mod">
          <ac:chgData name="Karine Marion" userId="ae016607-0009-4749-ae0f-3098405570a5" providerId="ADAL" clId="{676CDD17-26E1-43D7-8E73-B43FE77AB655}" dt="2025-12-16T12:31:11.700" v="804" actId="20577"/>
          <ac:spMkLst>
            <pc:docMk/>
            <pc:sldMk cId="2442016016" sldId="2147478603"/>
            <ac:spMk id="5" creationId="{9792EE1B-CAE0-0302-B572-8E56EEB77268}"/>
          </ac:spMkLst>
        </pc:spChg>
        <pc:spChg chg="mod">
          <ac:chgData name="Karine Marion" userId="ae016607-0009-4749-ae0f-3098405570a5" providerId="ADAL" clId="{676CDD17-26E1-43D7-8E73-B43FE77AB655}" dt="2025-12-16T12:30:05.833" v="751" actId="20577"/>
          <ac:spMkLst>
            <pc:docMk/>
            <pc:sldMk cId="2442016016" sldId="2147478603"/>
            <ac:spMk id="7" creationId="{267F67C1-F283-6F5E-B61F-636C88AFBAFB}"/>
          </ac:spMkLst>
        </pc:spChg>
      </pc:sldChg>
      <pc:sldChg chg="modSp mod">
        <pc:chgData name="Karine Marion" userId="ae016607-0009-4749-ae0f-3098405570a5" providerId="ADAL" clId="{676CDD17-26E1-43D7-8E73-B43FE77AB655}" dt="2025-12-16T12:45:30.537" v="1228" actId="20577"/>
        <pc:sldMkLst>
          <pc:docMk/>
          <pc:sldMk cId="3540723648" sldId="2147478604"/>
        </pc:sldMkLst>
        <pc:spChg chg="mod">
          <ac:chgData name="Karine Marion" userId="ae016607-0009-4749-ae0f-3098405570a5" providerId="ADAL" clId="{676CDD17-26E1-43D7-8E73-B43FE77AB655}" dt="2025-12-16T12:43:55.840" v="1113" actId="14100"/>
          <ac:spMkLst>
            <pc:docMk/>
            <pc:sldMk cId="3540723648" sldId="2147478604"/>
            <ac:spMk id="3" creationId="{4E825343-B427-1CEE-E989-276CBF48BC7A}"/>
          </ac:spMkLst>
        </pc:spChg>
        <pc:spChg chg="mod">
          <ac:chgData name="Karine Marion" userId="ae016607-0009-4749-ae0f-3098405570a5" providerId="ADAL" clId="{676CDD17-26E1-43D7-8E73-B43FE77AB655}" dt="2025-12-16T12:44:30.016" v="1137" actId="20577"/>
          <ac:spMkLst>
            <pc:docMk/>
            <pc:sldMk cId="3540723648" sldId="2147478604"/>
            <ac:spMk id="4" creationId="{AB6F1951-AA31-2257-3B7D-0F9CFA5C3365}"/>
          </ac:spMkLst>
        </pc:spChg>
        <pc:spChg chg="mod">
          <ac:chgData name="Karine Marion" userId="ae016607-0009-4749-ae0f-3098405570a5" providerId="ADAL" clId="{676CDD17-26E1-43D7-8E73-B43FE77AB655}" dt="2025-12-16T12:45:30.537" v="1228" actId="20577"/>
          <ac:spMkLst>
            <pc:docMk/>
            <pc:sldMk cId="3540723648" sldId="2147478604"/>
            <ac:spMk id="6" creationId="{A6B3D32B-867D-9F70-E13B-A8AE412BA358}"/>
          </ac:spMkLst>
        </pc:spChg>
      </pc:sldChg>
      <pc:sldChg chg="modSp mod">
        <pc:chgData name="Karine Marion" userId="ae016607-0009-4749-ae0f-3098405570a5" providerId="ADAL" clId="{676CDD17-26E1-43D7-8E73-B43FE77AB655}" dt="2025-12-16T13:02:26.475" v="1413" actId="1076"/>
        <pc:sldMkLst>
          <pc:docMk/>
          <pc:sldMk cId="2063185156" sldId="2147478605"/>
        </pc:sldMkLst>
        <pc:spChg chg="mod">
          <ac:chgData name="Karine Marion" userId="ae016607-0009-4749-ae0f-3098405570a5" providerId="ADAL" clId="{676CDD17-26E1-43D7-8E73-B43FE77AB655}" dt="2025-12-16T13:02:26.475" v="1413" actId="1076"/>
          <ac:spMkLst>
            <pc:docMk/>
            <pc:sldMk cId="2063185156" sldId="2147478605"/>
            <ac:spMk id="2" creationId="{057A2609-43D2-72D9-C01E-4F662AB80D4D}"/>
          </ac:spMkLst>
        </pc:spChg>
        <pc:spChg chg="mod">
          <ac:chgData name="Karine Marion" userId="ae016607-0009-4749-ae0f-3098405570a5" providerId="ADAL" clId="{676CDD17-26E1-43D7-8E73-B43FE77AB655}" dt="2025-12-16T13:02:23.720" v="1412" actId="14100"/>
          <ac:spMkLst>
            <pc:docMk/>
            <pc:sldMk cId="2063185156" sldId="2147478605"/>
            <ac:spMk id="4" creationId="{64B20A27-BC0B-3882-6ABC-D153A28D061C}"/>
          </ac:spMkLst>
        </pc:spChg>
      </pc:sldChg>
      <pc:sldChg chg="modSp mod ord">
        <pc:chgData name="Karine Marion" userId="ae016607-0009-4749-ae0f-3098405570a5" providerId="ADAL" clId="{676CDD17-26E1-43D7-8E73-B43FE77AB655}" dt="2025-12-17T22:18:20.495" v="10544" actId="6549"/>
        <pc:sldMkLst>
          <pc:docMk/>
          <pc:sldMk cId="3404138457" sldId="2147478606"/>
        </pc:sldMkLst>
        <pc:spChg chg="mod">
          <ac:chgData name="Karine Marion" userId="ae016607-0009-4749-ae0f-3098405570a5" providerId="ADAL" clId="{676CDD17-26E1-43D7-8E73-B43FE77AB655}" dt="2025-12-17T22:18:20.495" v="10544" actId="6549"/>
          <ac:spMkLst>
            <pc:docMk/>
            <pc:sldMk cId="3404138457" sldId="2147478606"/>
            <ac:spMk id="7" creationId="{51A8CE6E-A601-561D-01E1-6AC70C5210F6}"/>
          </ac:spMkLst>
        </pc:spChg>
        <pc:picChg chg="mod">
          <ac:chgData name="Karine Marion" userId="ae016607-0009-4749-ae0f-3098405570a5" providerId="ADAL" clId="{676CDD17-26E1-43D7-8E73-B43FE77AB655}" dt="2025-12-17T22:17:11.185" v="10476" actId="1076"/>
          <ac:picMkLst>
            <pc:docMk/>
            <pc:sldMk cId="3404138457" sldId="2147478606"/>
            <ac:picMk id="4" creationId="{4FDA5144-5F76-72E6-1944-2506853B18C0}"/>
          </ac:picMkLst>
        </pc:picChg>
      </pc:sldChg>
      <pc:sldChg chg="delSp modSp mod ord">
        <pc:chgData name="Karine Marion" userId="ae016607-0009-4749-ae0f-3098405570a5" providerId="ADAL" clId="{676CDD17-26E1-43D7-8E73-B43FE77AB655}" dt="2025-12-17T22:18:01.418" v="10537" actId="20577"/>
        <pc:sldMkLst>
          <pc:docMk/>
          <pc:sldMk cId="2228729599" sldId="2147478607"/>
        </pc:sldMkLst>
        <pc:spChg chg="mod">
          <ac:chgData name="Karine Marion" userId="ae016607-0009-4749-ae0f-3098405570a5" providerId="ADAL" clId="{676CDD17-26E1-43D7-8E73-B43FE77AB655}" dt="2025-12-17T22:18:01.418" v="10537" actId="20577"/>
          <ac:spMkLst>
            <pc:docMk/>
            <pc:sldMk cId="2228729599" sldId="2147478607"/>
            <ac:spMk id="2" creationId="{11E6A3E1-CB75-9F14-A288-64689672C55F}"/>
          </ac:spMkLst>
        </pc:spChg>
      </pc:sldChg>
      <pc:sldChg chg="modSp mod">
        <pc:chgData name="Karine Marion" userId="ae016607-0009-4749-ae0f-3098405570a5" providerId="ADAL" clId="{676CDD17-26E1-43D7-8E73-B43FE77AB655}" dt="2025-12-19T12:52:58.599" v="11325" actId="20577"/>
        <pc:sldMkLst>
          <pc:docMk/>
          <pc:sldMk cId="608653539" sldId="2147478608"/>
        </pc:sldMkLst>
        <pc:spChg chg="mod">
          <ac:chgData name="Karine Marion" userId="ae016607-0009-4749-ae0f-3098405570a5" providerId="ADAL" clId="{676CDD17-26E1-43D7-8E73-B43FE77AB655}" dt="2025-12-19T12:52:58.599" v="11325" actId="20577"/>
          <ac:spMkLst>
            <pc:docMk/>
            <pc:sldMk cId="608653539" sldId="2147478608"/>
            <ac:spMk id="3" creationId="{944792B0-289E-BE8B-19D7-CCF4DCF3CE46}"/>
          </ac:spMkLst>
        </pc:spChg>
      </pc:sldChg>
      <pc:sldChg chg="modSp mod">
        <pc:chgData name="Karine Marion" userId="ae016607-0009-4749-ae0f-3098405570a5" providerId="ADAL" clId="{676CDD17-26E1-43D7-8E73-B43FE77AB655}" dt="2025-12-19T12:53:14.870" v="11334" actId="20577"/>
        <pc:sldMkLst>
          <pc:docMk/>
          <pc:sldMk cId="1329071086" sldId="2147478609"/>
        </pc:sldMkLst>
        <pc:spChg chg="mod">
          <ac:chgData name="Karine Marion" userId="ae016607-0009-4749-ae0f-3098405570a5" providerId="ADAL" clId="{676CDD17-26E1-43D7-8E73-B43FE77AB655}" dt="2025-12-19T12:53:14.870" v="11334" actId="20577"/>
          <ac:spMkLst>
            <pc:docMk/>
            <pc:sldMk cId="1329071086" sldId="2147478609"/>
            <ac:spMk id="2" creationId="{FF9A43E1-D6BD-1255-F0E8-55B1D0BB777A}"/>
          </ac:spMkLst>
        </pc:spChg>
      </pc:sldChg>
      <pc:sldChg chg="modSp add mod modAnim">
        <pc:chgData name="Karine Marion" userId="ae016607-0009-4749-ae0f-3098405570a5" providerId="ADAL" clId="{676CDD17-26E1-43D7-8E73-B43FE77AB655}" dt="2025-12-16T12:28:25.912" v="417" actId="1076"/>
        <pc:sldMkLst>
          <pc:docMk/>
          <pc:sldMk cId="1671120849" sldId="2147478611"/>
        </pc:sldMkLst>
        <pc:spChg chg="mod">
          <ac:chgData name="Karine Marion" userId="ae016607-0009-4749-ae0f-3098405570a5" providerId="ADAL" clId="{676CDD17-26E1-43D7-8E73-B43FE77AB655}" dt="2025-12-16T12:27:27.938" v="200" actId="20577"/>
          <ac:spMkLst>
            <pc:docMk/>
            <pc:sldMk cId="1671120849" sldId="2147478611"/>
            <ac:spMk id="3" creationId="{425D4115-CC08-7BA0-409D-A7A24E4D97C8}"/>
          </ac:spMkLst>
        </pc:spChg>
        <pc:spChg chg="mod">
          <ac:chgData name="Karine Marion" userId="ae016607-0009-4749-ae0f-3098405570a5" providerId="ADAL" clId="{676CDD17-26E1-43D7-8E73-B43FE77AB655}" dt="2025-12-16T12:28:13.762" v="415" actId="20577"/>
          <ac:spMkLst>
            <pc:docMk/>
            <pc:sldMk cId="1671120849" sldId="2147478611"/>
            <ac:spMk id="6" creationId="{1495424C-79F7-9D9B-1FF1-9D8C55E33078}"/>
          </ac:spMkLst>
        </pc:spChg>
        <pc:picChg chg="mod">
          <ac:chgData name="Karine Marion" userId="ae016607-0009-4749-ae0f-3098405570a5" providerId="ADAL" clId="{676CDD17-26E1-43D7-8E73-B43FE77AB655}" dt="2025-12-16T12:28:23.913" v="416" actId="1076"/>
          <ac:picMkLst>
            <pc:docMk/>
            <pc:sldMk cId="1671120849" sldId="2147478611"/>
            <ac:picMk id="7" creationId="{CDE599AB-E0C2-C1FA-D733-2980C9F205DC}"/>
          </ac:picMkLst>
        </pc:picChg>
        <pc:picChg chg="mod">
          <ac:chgData name="Karine Marion" userId="ae016607-0009-4749-ae0f-3098405570a5" providerId="ADAL" clId="{676CDD17-26E1-43D7-8E73-B43FE77AB655}" dt="2025-12-16T12:28:25.912" v="417" actId="1076"/>
          <ac:picMkLst>
            <pc:docMk/>
            <pc:sldMk cId="1671120849" sldId="2147478611"/>
            <ac:picMk id="9" creationId="{79383DB9-FF40-2D66-E8FA-8FBA97D67472}"/>
          </ac:picMkLst>
        </pc:picChg>
      </pc:sldChg>
      <pc:sldChg chg="modSp add">
        <pc:chgData name="Karine Marion" userId="ae016607-0009-4749-ae0f-3098405570a5" providerId="ADAL" clId="{676CDD17-26E1-43D7-8E73-B43FE77AB655}" dt="2025-12-16T12:29:54.673" v="749" actId="20577"/>
        <pc:sldMkLst>
          <pc:docMk/>
          <pc:sldMk cId="2131165960" sldId="2147478612"/>
        </pc:sldMkLst>
        <pc:spChg chg="mod">
          <ac:chgData name="Karine Marion" userId="ae016607-0009-4749-ae0f-3098405570a5" providerId="ADAL" clId="{676CDD17-26E1-43D7-8E73-B43FE77AB655}" dt="2025-12-16T12:29:54.673" v="749" actId="20577"/>
          <ac:spMkLst>
            <pc:docMk/>
            <pc:sldMk cId="2131165960" sldId="2147478612"/>
            <ac:spMk id="6" creationId="{CB58A14C-B713-C68F-1BD7-7BA347965B0D}"/>
          </ac:spMkLst>
        </pc:spChg>
      </pc:sldChg>
      <pc:sldChg chg="modSp add mod">
        <pc:chgData name="Karine Marion" userId="ae016607-0009-4749-ae0f-3098405570a5" providerId="ADAL" clId="{676CDD17-26E1-43D7-8E73-B43FE77AB655}" dt="2025-12-16T13:26:13.374" v="3186" actId="1076"/>
        <pc:sldMkLst>
          <pc:docMk/>
          <pc:sldMk cId="100172947" sldId="2147478613"/>
        </pc:sldMkLst>
        <pc:spChg chg="mod">
          <ac:chgData name="Karine Marion" userId="ae016607-0009-4749-ae0f-3098405570a5" providerId="ADAL" clId="{676CDD17-26E1-43D7-8E73-B43FE77AB655}" dt="2025-12-16T13:26:13.374" v="3186" actId="1076"/>
          <ac:spMkLst>
            <pc:docMk/>
            <pc:sldMk cId="100172947" sldId="2147478613"/>
            <ac:spMk id="2" creationId="{816BE755-DEE1-FBDE-48AC-8213C81A782C}"/>
          </ac:spMkLst>
        </pc:spChg>
      </pc:sldChg>
      <pc:sldChg chg="add">
        <pc:chgData name="Karine Marion" userId="ae016607-0009-4749-ae0f-3098405570a5" providerId="ADAL" clId="{676CDD17-26E1-43D7-8E73-B43FE77AB655}" dt="2025-12-16T13:12:53.702" v="2876"/>
        <pc:sldMkLst>
          <pc:docMk/>
          <pc:sldMk cId="1102517562" sldId="2147478614"/>
        </pc:sldMkLst>
      </pc:sldChg>
      <pc:sldChg chg="addSp modSp add mod modAnim">
        <pc:chgData name="Karine Marion" userId="ae016607-0009-4749-ae0f-3098405570a5" providerId="ADAL" clId="{676CDD17-26E1-43D7-8E73-B43FE77AB655}" dt="2025-12-16T13:27:36.054" v="3231" actId="1076"/>
        <pc:sldMkLst>
          <pc:docMk/>
          <pc:sldMk cId="2430295561" sldId="2147478615"/>
        </pc:sldMkLst>
        <pc:spChg chg="add mod">
          <ac:chgData name="Karine Marion" userId="ae016607-0009-4749-ae0f-3098405570a5" providerId="ADAL" clId="{676CDD17-26E1-43D7-8E73-B43FE77AB655}" dt="2025-12-16T13:27:18.129" v="3227"/>
          <ac:spMkLst>
            <pc:docMk/>
            <pc:sldMk cId="2430295561" sldId="2147478615"/>
            <ac:spMk id="3" creationId="{A28C2160-37C2-025B-3908-247A486F2E74}"/>
          </ac:spMkLst>
        </pc:spChg>
        <pc:spChg chg="mod">
          <ac:chgData name="Karine Marion" userId="ae016607-0009-4749-ae0f-3098405570a5" providerId="ADAL" clId="{676CDD17-26E1-43D7-8E73-B43FE77AB655}" dt="2025-12-16T13:27:28.274" v="3230" actId="1076"/>
          <ac:spMkLst>
            <pc:docMk/>
            <pc:sldMk cId="2430295561" sldId="2147478615"/>
            <ac:spMk id="32" creationId="{09673FDD-E86A-1135-A0B0-928FB571CD6F}"/>
          </ac:spMkLst>
        </pc:spChg>
        <pc:spChg chg="mod">
          <ac:chgData name="Karine Marion" userId="ae016607-0009-4749-ae0f-3098405570a5" providerId="ADAL" clId="{676CDD17-26E1-43D7-8E73-B43FE77AB655}" dt="2025-12-16T13:27:36.054" v="3231" actId="1076"/>
          <ac:spMkLst>
            <pc:docMk/>
            <pc:sldMk cId="2430295561" sldId="2147478615"/>
            <ac:spMk id="34" creationId="{680049A3-0E83-E40F-ABC9-EE2B4ABC536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9F94FE-2CF1-46BB-AB1D-BCFB1D38825A}" type="doc">
      <dgm:prSet loTypeId="urn:microsoft.com/office/officeart/2005/8/layout/process5" loCatId="process" qsTypeId="urn:microsoft.com/office/officeart/2005/8/quickstyle/simple1" qsCatId="simple" csTypeId="urn:microsoft.com/office/officeart/2005/8/colors/accent1_2" csCatId="accent1" phldr="1"/>
      <dgm:spPr/>
    </dgm:pt>
    <dgm:pt modelId="{62A32565-4CA2-401D-8D14-1D48B4521E9E}">
      <dgm:prSet phldrT="[Text]"/>
      <dgm:spPr/>
      <dgm:t>
        <a:bodyPr/>
        <a:lstStyle/>
        <a:p>
          <a:r>
            <a:rPr lang="en-US" dirty="0"/>
            <a:t>Rendez </a:t>
          </a:r>
          <a:r>
            <a:rPr lang="en-US" dirty="0" err="1"/>
            <a:t>votre</a:t>
          </a:r>
          <a:r>
            <a:rPr lang="en-US" dirty="0"/>
            <a:t> </a:t>
          </a:r>
          <a:r>
            <a:rPr lang="en-US" dirty="0" err="1"/>
            <a:t>profil</a:t>
          </a:r>
          <a:r>
            <a:rPr lang="en-US" dirty="0"/>
            <a:t> public</a:t>
          </a:r>
        </a:p>
      </dgm:t>
    </dgm:pt>
    <dgm:pt modelId="{25EE1ECA-AC0B-4F58-9178-3CEB39FBB136}" type="parTrans" cxnId="{E9A9E924-D34A-439C-92C8-645F33428AA4}">
      <dgm:prSet/>
      <dgm:spPr/>
      <dgm:t>
        <a:bodyPr/>
        <a:lstStyle/>
        <a:p>
          <a:endParaRPr lang="en-US"/>
        </a:p>
      </dgm:t>
    </dgm:pt>
    <dgm:pt modelId="{E182A2DB-2BEB-4061-8479-1E8B2457996B}" type="sibTrans" cxnId="{E9A9E924-D34A-439C-92C8-645F33428AA4}">
      <dgm:prSet/>
      <dgm:spPr/>
      <dgm:t>
        <a:bodyPr/>
        <a:lstStyle/>
        <a:p>
          <a:endParaRPr lang="en-US"/>
        </a:p>
      </dgm:t>
    </dgm:pt>
    <dgm:pt modelId="{55567010-E91B-4347-8441-DA9B7D6C688F}">
      <dgm:prSet phldrT="[Text]"/>
      <dgm:spPr/>
      <dgm:t>
        <a:bodyPr/>
        <a:lstStyle/>
        <a:p>
          <a:r>
            <a:rPr lang="fr-FR" dirty="0"/>
            <a:t>Partagez votre profil et connectez-vous avec d'autres personnes</a:t>
          </a:r>
          <a:endParaRPr lang="en-US" dirty="0"/>
        </a:p>
      </dgm:t>
    </dgm:pt>
    <dgm:pt modelId="{D3BD7ED5-F7EE-436F-A136-6FB51FB3CCC7}" type="parTrans" cxnId="{562C0F2B-0805-45F1-87F1-47B39BE4B8CA}">
      <dgm:prSet/>
      <dgm:spPr/>
      <dgm:t>
        <a:bodyPr/>
        <a:lstStyle/>
        <a:p>
          <a:endParaRPr lang="en-US"/>
        </a:p>
      </dgm:t>
    </dgm:pt>
    <dgm:pt modelId="{B8775A8F-FB9B-4019-B83C-1A3D2A65FF9C}" type="sibTrans" cxnId="{562C0F2B-0805-45F1-87F1-47B39BE4B8CA}">
      <dgm:prSet/>
      <dgm:spPr/>
      <dgm:t>
        <a:bodyPr/>
        <a:lstStyle/>
        <a:p>
          <a:endParaRPr lang="en-US"/>
        </a:p>
      </dgm:t>
    </dgm:pt>
    <dgm:pt modelId="{414FAD36-C5BD-4798-AD6D-D9D3938FAE4B}">
      <dgm:prSet phldrT="[Text]"/>
      <dgm:spPr/>
      <dgm:t>
        <a:bodyPr/>
        <a:lstStyle/>
        <a:p>
          <a:r>
            <a:rPr lang="fr-FR" dirty="0"/>
            <a:t>Évaluez la maturité de votre approche paysage.</a:t>
          </a:r>
          <a:endParaRPr lang="en-US" dirty="0"/>
        </a:p>
      </dgm:t>
    </dgm:pt>
    <dgm:pt modelId="{27396492-B6DD-4EB4-85CC-B898D0F4C331}" type="parTrans" cxnId="{8F62ED61-147F-456B-A1FC-1B26C21A7C35}">
      <dgm:prSet/>
      <dgm:spPr/>
      <dgm:t>
        <a:bodyPr/>
        <a:lstStyle/>
        <a:p>
          <a:endParaRPr lang="en-US"/>
        </a:p>
      </dgm:t>
    </dgm:pt>
    <dgm:pt modelId="{BE64398E-13BA-4C74-95D8-CDF2D140B958}" type="sibTrans" cxnId="{8F62ED61-147F-456B-A1FC-1B26C21A7C35}">
      <dgm:prSet/>
      <dgm:spPr/>
      <dgm:t>
        <a:bodyPr/>
        <a:lstStyle/>
        <a:p>
          <a:endParaRPr lang="en-US"/>
        </a:p>
      </dgm:t>
    </dgm:pt>
    <dgm:pt modelId="{D8D7D36F-3A78-4E62-B420-5659FF97FFE2}">
      <dgm:prSet phldrT="[Text]"/>
      <dgm:spPr/>
      <dgm:t>
        <a:bodyPr/>
        <a:lstStyle/>
        <a:p>
          <a:r>
            <a:rPr lang="fr-FR" dirty="0"/>
            <a:t>Évaluer la condition du paysage à l'aide d'une évaluation de la situation de  référence</a:t>
          </a:r>
          <a:endParaRPr lang="en-US" dirty="0"/>
        </a:p>
      </dgm:t>
    </dgm:pt>
    <dgm:pt modelId="{46D51B68-0099-45EF-AF56-D4B6066E0E20}" type="parTrans" cxnId="{D09F9E88-4F78-44C4-97D6-AFB1A4BB6E5F}">
      <dgm:prSet/>
      <dgm:spPr/>
      <dgm:t>
        <a:bodyPr/>
        <a:lstStyle/>
        <a:p>
          <a:endParaRPr lang="en-US"/>
        </a:p>
      </dgm:t>
    </dgm:pt>
    <dgm:pt modelId="{03573403-0CC5-4E7A-A1BA-5E46A791C29C}" type="sibTrans" cxnId="{D09F9E88-4F78-44C4-97D6-AFB1A4BB6E5F}">
      <dgm:prSet/>
      <dgm:spPr/>
      <dgm:t>
        <a:bodyPr/>
        <a:lstStyle/>
        <a:p>
          <a:endParaRPr lang="en-US"/>
        </a:p>
      </dgm:t>
    </dgm:pt>
    <dgm:pt modelId="{1888108D-C123-461B-B0D0-1E9BD6880CEF}">
      <dgm:prSet phldrT="[Text]"/>
      <dgm:spPr/>
      <dgm:t>
        <a:bodyPr/>
        <a:lstStyle/>
        <a:p>
          <a:r>
            <a:rPr lang="fr-FR" dirty="0"/>
            <a:t>Générer des résultats de référence validés</a:t>
          </a:r>
          <a:endParaRPr lang="en-US" dirty="0"/>
        </a:p>
      </dgm:t>
    </dgm:pt>
    <dgm:pt modelId="{BDFC6A55-DF14-4226-BA6A-3A5876085494}" type="parTrans" cxnId="{873B95A1-8EC0-4BD9-BE10-4BC8E5C8ED04}">
      <dgm:prSet/>
      <dgm:spPr/>
      <dgm:t>
        <a:bodyPr/>
        <a:lstStyle/>
        <a:p>
          <a:endParaRPr lang="en-US"/>
        </a:p>
      </dgm:t>
    </dgm:pt>
    <dgm:pt modelId="{D691E338-8EC6-448D-AFEF-7039BBA45298}" type="sibTrans" cxnId="{873B95A1-8EC0-4BD9-BE10-4BC8E5C8ED04}">
      <dgm:prSet/>
      <dgm:spPr/>
      <dgm:t>
        <a:bodyPr/>
        <a:lstStyle/>
        <a:p>
          <a:endParaRPr lang="en-US"/>
        </a:p>
      </dgm:t>
    </dgm:pt>
    <dgm:pt modelId="{DE62BA48-8D5E-4D3B-8E5D-5E079ABBA3FF}">
      <dgm:prSet phldrT="[Text]"/>
      <dgm:spPr/>
      <dgm:t>
        <a:bodyPr/>
        <a:lstStyle/>
        <a:p>
          <a:r>
            <a:rPr lang="fr-FR" dirty="0"/>
            <a:t>Réévaluer la situation de référence afin de suivre l'évolution au fil du temps.</a:t>
          </a:r>
          <a:endParaRPr lang="en-US" dirty="0"/>
        </a:p>
      </dgm:t>
    </dgm:pt>
    <dgm:pt modelId="{9EDCCFCA-A5D7-4FF6-99F6-CE5DA284464F}" type="parTrans" cxnId="{C6804FBD-52A0-4A50-B584-E8207164090A}">
      <dgm:prSet/>
      <dgm:spPr/>
      <dgm:t>
        <a:bodyPr/>
        <a:lstStyle/>
        <a:p>
          <a:endParaRPr lang="en-US"/>
        </a:p>
      </dgm:t>
    </dgm:pt>
    <dgm:pt modelId="{04005702-C933-44F8-94C9-6F5D7C90191C}" type="sibTrans" cxnId="{C6804FBD-52A0-4A50-B584-E8207164090A}">
      <dgm:prSet/>
      <dgm:spPr/>
      <dgm:t>
        <a:bodyPr/>
        <a:lstStyle/>
        <a:p>
          <a:endParaRPr lang="en-US"/>
        </a:p>
      </dgm:t>
    </dgm:pt>
    <dgm:pt modelId="{236DD3A5-4E08-417A-9BC7-DFDBEB338B38}" type="pres">
      <dgm:prSet presAssocID="{629F94FE-2CF1-46BB-AB1D-BCFB1D38825A}" presName="diagram" presStyleCnt="0">
        <dgm:presLayoutVars>
          <dgm:dir/>
          <dgm:resizeHandles val="exact"/>
        </dgm:presLayoutVars>
      </dgm:prSet>
      <dgm:spPr/>
    </dgm:pt>
    <dgm:pt modelId="{2952FABA-F9D5-46EE-9947-DB03900A4690}" type="pres">
      <dgm:prSet presAssocID="{62A32565-4CA2-401D-8D14-1D48B4521E9E}" presName="node" presStyleLbl="node1" presStyleIdx="0" presStyleCnt="6">
        <dgm:presLayoutVars>
          <dgm:bulletEnabled val="1"/>
        </dgm:presLayoutVars>
      </dgm:prSet>
      <dgm:spPr/>
    </dgm:pt>
    <dgm:pt modelId="{411651C0-A23A-45E9-BC19-E4C4B8E40D6A}" type="pres">
      <dgm:prSet presAssocID="{E182A2DB-2BEB-4061-8479-1E8B2457996B}" presName="sibTrans" presStyleLbl="sibTrans2D1" presStyleIdx="0" presStyleCnt="5"/>
      <dgm:spPr/>
    </dgm:pt>
    <dgm:pt modelId="{B7BE9C1A-BB75-45C1-9DCB-2651F9E4CCFC}" type="pres">
      <dgm:prSet presAssocID="{E182A2DB-2BEB-4061-8479-1E8B2457996B}" presName="connectorText" presStyleLbl="sibTrans2D1" presStyleIdx="0" presStyleCnt="5"/>
      <dgm:spPr/>
    </dgm:pt>
    <dgm:pt modelId="{1A816B6B-E81C-4A4B-8AAE-90FC1B0992E0}" type="pres">
      <dgm:prSet presAssocID="{55567010-E91B-4347-8441-DA9B7D6C688F}" presName="node" presStyleLbl="node1" presStyleIdx="1" presStyleCnt="6">
        <dgm:presLayoutVars>
          <dgm:bulletEnabled val="1"/>
        </dgm:presLayoutVars>
      </dgm:prSet>
      <dgm:spPr/>
    </dgm:pt>
    <dgm:pt modelId="{DE49BCF4-4CF4-4BF3-92BF-1EF099DD9256}" type="pres">
      <dgm:prSet presAssocID="{B8775A8F-FB9B-4019-B83C-1A3D2A65FF9C}" presName="sibTrans" presStyleLbl="sibTrans2D1" presStyleIdx="1" presStyleCnt="5"/>
      <dgm:spPr/>
    </dgm:pt>
    <dgm:pt modelId="{CBDC08E8-F9FB-48B1-946F-BC54B479D442}" type="pres">
      <dgm:prSet presAssocID="{B8775A8F-FB9B-4019-B83C-1A3D2A65FF9C}" presName="connectorText" presStyleLbl="sibTrans2D1" presStyleIdx="1" presStyleCnt="5"/>
      <dgm:spPr/>
    </dgm:pt>
    <dgm:pt modelId="{0A83F0AE-C89E-4975-B555-66644CCA8BCC}" type="pres">
      <dgm:prSet presAssocID="{414FAD36-C5BD-4798-AD6D-D9D3938FAE4B}" presName="node" presStyleLbl="node1" presStyleIdx="2" presStyleCnt="6">
        <dgm:presLayoutVars>
          <dgm:bulletEnabled val="1"/>
        </dgm:presLayoutVars>
      </dgm:prSet>
      <dgm:spPr/>
    </dgm:pt>
    <dgm:pt modelId="{06C50FB5-20B2-44E1-B653-46F2B564724B}" type="pres">
      <dgm:prSet presAssocID="{BE64398E-13BA-4C74-95D8-CDF2D140B958}" presName="sibTrans" presStyleLbl="sibTrans2D1" presStyleIdx="2" presStyleCnt="5"/>
      <dgm:spPr/>
    </dgm:pt>
    <dgm:pt modelId="{02FFB65D-83E5-4CF5-98A8-FF880ED46498}" type="pres">
      <dgm:prSet presAssocID="{BE64398E-13BA-4C74-95D8-CDF2D140B958}" presName="connectorText" presStyleLbl="sibTrans2D1" presStyleIdx="2" presStyleCnt="5"/>
      <dgm:spPr/>
    </dgm:pt>
    <dgm:pt modelId="{37DF2580-B890-4326-AE2D-07B031E63631}" type="pres">
      <dgm:prSet presAssocID="{D8D7D36F-3A78-4E62-B420-5659FF97FFE2}" presName="node" presStyleLbl="node1" presStyleIdx="3" presStyleCnt="6">
        <dgm:presLayoutVars>
          <dgm:bulletEnabled val="1"/>
        </dgm:presLayoutVars>
      </dgm:prSet>
      <dgm:spPr/>
    </dgm:pt>
    <dgm:pt modelId="{8AC61E65-5F04-4F28-AC4F-D2D58CDAA778}" type="pres">
      <dgm:prSet presAssocID="{03573403-0CC5-4E7A-A1BA-5E46A791C29C}" presName="sibTrans" presStyleLbl="sibTrans2D1" presStyleIdx="3" presStyleCnt="5"/>
      <dgm:spPr/>
    </dgm:pt>
    <dgm:pt modelId="{34B43731-0391-4D37-BA82-3612DEC7751C}" type="pres">
      <dgm:prSet presAssocID="{03573403-0CC5-4E7A-A1BA-5E46A791C29C}" presName="connectorText" presStyleLbl="sibTrans2D1" presStyleIdx="3" presStyleCnt="5"/>
      <dgm:spPr/>
    </dgm:pt>
    <dgm:pt modelId="{ACEB0D72-6399-43BD-99B4-A36AC9E6415D}" type="pres">
      <dgm:prSet presAssocID="{1888108D-C123-461B-B0D0-1E9BD6880CEF}" presName="node" presStyleLbl="node1" presStyleIdx="4" presStyleCnt="6">
        <dgm:presLayoutVars>
          <dgm:bulletEnabled val="1"/>
        </dgm:presLayoutVars>
      </dgm:prSet>
      <dgm:spPr/>
    </dgm:pt>
    <dgm:pt modelId="{64FDC58E-0E45-47C8-A3DA-29B82E045B73}" type="pres">
      <dgm:prSet presAssocID="{D691E338-8EC6-448D-AFEF-7039BBA45298}" presName="sibTrans" presStyleLbl="sibTrans2D1" presStyleIdx="4" presStyleCnt="5"/>
      <dgm:spPr/>
    </dgm:pt>
    <dgm:pt modelId="{032B79E0-2748-4969-9F32-6F162ADC2A26}" type="pres">
      <dgm:prSet presAssocID="{D691E338-8EC6-448D-AFEF-7039BBA45298}" presName="connectorText" presStyleLbl="sibTrans2D1" presStyleIdx="4" presStyleCnt="5"/>
      <dgm:spPr/>
    </dgm:pt>
    <dgm:pt modelId="{ACAB9960-3EB2-4B0C-A640-11840EE69EE4}" type="pres">
      <dgm:prSet presAssocID="{DE62BA48-8D5E-4D3B-8E5D-5E079ABBA3FF}" presName="node" presStyleLbl="node1" presStyleIdx="5" presStyleCnt="6">
        <dgm:presLayoutVars>
          <dgm:bulletEnabled val="1"/>
        </dgm:presLayoutVars>
      </dgm:prSet>
      <dgm:spPr/>
    </dgm:pt>
  </dgm:ptLst>
  <dgm:cxnLst>
    <dgm:cxn modelId="{37CB4A09-3AED-4578-8ACF-E671CBCA3106}" type="presOf" srcId="{E182A2DB-2BEB-4061-8479-1E8B2457996B}" destId="{411651C0-A23A-45E9-BC19-E4C4B8E40D6A}" srcOrd="0" destOrd="0" presId="urn:microsoft.com/office/officeart/2005/8/layout/process5"/>
    <dgm:cxn modelId="{5B214020-D75B-40B5-9D95-82DAA6C62C07}" type="presOf" srcId="{03573403-0CC5-4E7A-A1BA-5E46A791C29C}" destId="{8AC61E65-5F04-4F28-AC4F-D2D58CDAA778}" srcOrd="0" destOrd="0" presId="urn:microsoft.com/office/officeart/2005/8/layout/process5"/>
    <dgm:cxn modelId="{E9A9E924-D34A-439C-92C8-645F33428AA4}" srcId="{629F94FE-2CF1-46BB-AB1D-BCFB1D38825A}" destId="{62A32565-4CA2-401D-8D14-1D48B4521E9E}" srcOrd="0" destOrd="0" parTransId="{25EE1ECA-AC0B-4F58-9178-3CEB39FBB136}" sibTransId="{E182A2DB-2BEB-4061-8479-1E8B2457996B}"/>
    <dgm:cxn modelId="{5EE93A29-59D7-4B14-AE4A-B0401B1FDA47}" type="presOf" srcId="{D691E338-8EC6-448D-AFEF-7039BBA45298}" destId="{64FDC58E-0E45-47C8-A3DA-29B82E045B73}" srcOrd="0" destOrd="0" presId="urn:microsoft.com/office/officeart/2005/8/layout/process5"/>
    <dgm:cxn modelId="{562C0F2B-0805-45F1-87F1-47B39BE4B8CA}" srcId="{629F94FE-2CF1-46BB-AB1D-BCFB1D38825A}" destId="{55567010-E91B-4347-8441-DA9B7D6C688F}" srcOrd="1" destOrd="0" parTransId="{D3BD7ED5-F7EE-436F-A136-6FB51FB3CCC7}" sibTransId="{B8775A8F-FB9B-4019-B83C-1A3D2A65FF9C}"/>
    <dgm:cxn modelId="{4411EB3C-9D93-4C93-A44D-E57231EA363E}" type="presOf" srcId="{629F94FE-2CF1-46BB-AB1D-BCFB1D38825A}" destId="{236DD3A5-4E08-417A-9BC7-DFDBEB338B38}" srcOrd="0" destOrd="0" presId="urn:microsoft.com/office/officeart/2005/8/layout/process5"/>
    <dgm:cxn modelId="{8F62ED61-147F-456B-A1FC-1B26C21A7C35}" srcId="{629F94FE-2CF1-46BB-AB1D-BCFB1D38825A}" destId="{414FAD36-C5BD-4798-AD6D-D9D3938FAE4B}" srcOrd="2" destOrd="0" parTransId="{27396492-B6DD-4EB4-85CC-B898D0F4C331}" sibTransId="{BE64398E-13BA-4C74-95D8-CDF2D140B958}"/>
    <dgm:cxn modelId="{FB1CB866-0C57-4674-9013-FD1472487E58}" type="presOf" srcId="{E182A2DB-2BEB-4061-8479-1E8B2457996B}" destId="{B7BE9C1A-BB75-45C1-9DCB-2651F9E4CCFC}" srcOrd="1" destOrd="0" presId="urn:microsoft.com/office/officeart/2005/8/layout/process5"/>
    <dgm:cxn modelId="{ABDC6552-F3F7-4F02-B369-6A9AE982FC20}" type="presOf" srcId="{DE62BA48-8D5E-4D3B-8E5D-5E079ABBA3FF}" destId="{ACAB9960-3EB2-4B0C-A640-11840EE69EE4}" srcOrd="0" destOrd="0" presId="urn:microsoft.com/office/officeart/2005/8/layout/process5"/>
    <dgm:cxn modelId="{3EDF9557-1C44-4653-A313-E90A5A1126ED}" type="presOf" srcId="{62A32565-4CA2-401D-8D14-1D48B4521E9E}" destId="{2952FABA-F9D5-46EE-9947-DB03900A4690}" srcOrd="0" destOrd="0" presId="urn:microsoft.com/office/officeart/2005/8/layout/process5"/>
    <dgm:cxn modelId="{8AD4295A-9EFA-40EC-973A-1A1A9068FA32}" type="presOf" srcId="{B8775A8F-FB9B-4019-B83C-1A3D2A65FF9C}" destId="{CBDC08E8-F9FB-48B1-946F-BC54B479D442}" srcOrd="1" destOrd="0" presId="urn:microsoft.com/office/officeart/2005/8/layout/process5"/>
    <dgm:cxn modelId="{D09F9E88-4F78-44C4-97D6-AFB1A4BB6E5F}" srcId="{629F94FE-2CF1-46BB-AB1D-BCFB1D38825A}" destId="{D8D7D36F-3A78-4E62-B420-5659FF97FFE2}" srcOrd="3" destOrd="0" parTransId="{46D51B68-0099-45EF-AF56-D4B6066E0E20}" sibTransId="{03573403-0CC5-4E7A-A1BA-5E46A791C29C}"/>
    <dgm:cxn modelId="{29F31E93-EC46-485E-A5F0-0C9D60AA4FB1}" type="presOf" srcId="{D8D7D36F-3A78-4E62-B420-5659FF97FFE2}" destId="{37DF2580-B890-4326-AE2D-07B031E63631}" srcOrd="0" destOrd="0" presId="urn:microsoft.com/office/officeart/2005/8/layout/process5"/>
    <dgm:cxn modelId="{7C672298-EBF1-41A9-8DAD-0C78C6F766DC}" type="presOf" srcId="{D691E338-8EC6-448D-AFEF-7039BBA45298}" destId="{032B79E0-2748-4969-9F32-6F162ADC2A26}" srcOrd="1" destOrd="0" presId="urn:microsoft.com/office/officeart/2005/8/layout/process5"/>
    <dgm:cxn modelId="{FEAD119C-97BC-4830-B0A6-0A9D3BDFDCD5}" type="presOf" srcId="{BE64398E-13BA-4C74-95D8-CDF2D140B958}" destId="{02FFB65D-83E5-4CF5-98A8-FF880ED46498}" srcOrd="1" destOrd="0" presId="urn:microsoft.com/office/officeart/2005/8/layout/process5"/>
    <dgm:cxn modelId="{506A7AA0-0EFB-4FE6-8B70-AFA984DADEE4}" type="presOf" srcId="{03573403-0CC5-4E7A-A1BA-5E46A791C29C}" destId="{34B43731-0391-4D37-BA82-3612DEC7751C}" srcOrd="1" destOrd="0" presId="urn:microsoft.com/office/officeart/2005/8/layout/process5"/>
    <dgm:cxn modelId="{873B95A1-8EC0-4BD9-BE10-4BC8E5C8ED04}" srcId="{629F94FE-2CF1-46BB-AB1D-BCFB1D38825A}" destId="{1888108D-C123-461B-B0D0-1E9BD6880CEF}" srcOrd="4" destOrd="0" parTransId="{BDFC6A55-DF14-4226-BA6A-3A5876085494}" sibTransId="{D691E338-8EC6-448D-AFEF-7039BBA45298}"/>
    <dgm:cxn modelId="{7BA8DBB8-3737-4936-B2C2-FE15B3AB9CF3}" type="presOf" srcId="{B8775A8F-FB9B-4019-B83C-1A3D2A65FF9C}" destId="{DE49BCF4-4CF4-4BF3-92BF-1EF099DD9256}" srcOrd="0" destOrd="0" presId="urn:microsoft.com/office/officeart/2005/8/layout/process5"/>
    <dgm:cxn modelId="{E335BBB9-B5E5-4359-9708-D9399435BAE9}" type="presOf" srcId="{55567010-E91B-4347-8441-DA9B7D6C688F}" destId="{1A816B6B-E81C-4A4B-8AAE-90FC1B0992E0}" srcOrd="0" destOrd="0" presId="urn:microsoft.com/office/officeart/2005/8/layout/process5"/>
    <dgm:cxn modelId="{C6804FBD-52A0-4A50-B584-E8207164090A}" srcId="{629F94FE-2CF1-46BB-AB1D-BCFB1D38825A}" destId="{DE62BA48-8D5E-4D3B-8E5D-5E079ABBA3FF}" srcOrd="5" destOrd="0" parTransId="{9EDCCFCA-A5D7-4FF6-99F6-CE5DA284464F}" sibTransId="{04005702-C933-44F8-94C9-6F5D7C90191C}"/>
    <dgm:cxn modelId="{6C014CC9-DDD8-442A-9D02-1BC7371EC73C}" type="presOf" srcId="{BE64398E-13BA-4C74-95D8-CDF2D140B958}" destId="{06C50FB5-20B2-44E1-B653-46F2B564724B}" srcOrd="0" destOrd="0" presId="urn:microsoft.com/office/officeart/2005/8/layout/process5"/>
    <dgm:cxn modelId="{1C8842E6-052B-41C7-B82E-D25EBF3D3429}" type="presOf" srcId="{414FAD36-C5BD-4798-AD6D-D9D3938FAE4B}" destId="{0A83F0AE-C89E-4975-B555-66644CCA8BCC}" srcOrd="0" destOrd="0" presId="urn:microsoft.com/office/officeart/2005/8/layout/process5"/>
    <dgm:cxn modelId="{AF92BAF6-BD3F-4FD5-9E01-DA4FB487EDA6}" type="presOf" srcId="{1888108D-C123-461B-B0D0-1E9BD6880CEF}" destId="{ACEB0D72-6399-43BD-99B4-A36AC9E6415D}" srcOrd="0" destOrd="0" presId="urn:microsoft.com/office/officeart/2005/8/layout/process5"/>
    <dgm:cxn modelId="{19EA28DD-D234-4B79-9353-20F8EEC3C0BC}" type="presParOf" srcId="{236DD3A5-4E08-417A-9BC7-DFDBEB338B38}" destId="{2952FABA-F9D5-46EE-9947-DB03900A4690}" srcOrd="0" destOrd="0" presId="urn:microsoft.com/office/officeart/2005/8/layout/process5"/>
    <dgm:cxn modelId="{89FCFE36-6026-4EF3-BE25-8FD09FE0051D}" type="presParOf" srcId="{236DD3A5-4E08-417A-9BC7-DFDBEB338B38}" destId="{411651C0-A23A-45E9-BC19-E4C4B8E40D6A}" srcOrd="1" destOrd="0" presId="urn:microsoft.com/office/officeart/2005/8/layout/process5"/>
    <dgm:cxn modelId="{FD7372B2-CD99-4F5D-8B1C-7BCAE3BA453E}" type="presParOf" srcId="{411651C0-A23A-45E9-BC19-E4C4B8E40D6A}" destId="{B7BE9C1A-BB75-45C1-9DCB-2651F9E4CCFC}" srcOrd="0" destOrd="0" presId="urn:microsoft.com/office/officeart/2005/8/layout/process5"/>
    <dgm:cxn modelId="{7ED617C9-7C85-4D00-93FD-C60631CDD4A8}" type="presParOf" srcId="{236DD3A5-4E08-417A-9BC7-DFDBEB338B38}" destId="{1A816B6B-E81C-4A4B-8AAE-90FC1B0992E0}" srcOrd="2" destOrd="0" presId="urn:microsoft.com/office/officeart/2005/8/layout/process5"/>
    <dgm:cxn modelId="{53EEA1AE-D7DE-4738-BAC4-854F559ABCF7}" type="presParOf" srcId="{236DD3A5-4E08-417A-9BC7-DFDBEB338B38}" destId="{DE49BCF4-4CF4-4BF3-92BF-1EF099DD9256}" srcOrd="3" destOrd="0" presId="urn:microsoft.com/office/officeart/2005/8/layout/process5"/>
    <dgm:cxn modelId="{1AB2B6DF-5917-4C70-830F-A5B40A88E20D}" type="presParOf" srcId="{DE49BCF4-4CF4-4BF3-92BF-1EF099DD9256}" destId="{CBDC08E8-F9FB-48B1-946F-BC54B479D442}" srcOrd="0" destOrd="0" presId="urn:microsoft.com/office/officeart/2005/8/layout/process5"/>
    <dgm:cxn modelId="{5BA11624-C5B2-483A-B9D2-51341F3DAACA}" type="presParOf" srcId="{236DD3A5-4E08-417A-9BC7-DFDBEB338B38}" destId="{0A83F0AE-C89E-4975-B555-66644CCA8BCC}" srcOrd="4" destOrd="0" presId="urn:microsoft.com/office/officeart/2005/8/layout/process5"/>
    <dgm:cxn modelId="{317529FC-4690-4320-A6C4-933C2E3203B6}" type="presParOf" srcId="{236DD3A5-4E08-417A-9BC7-DFDBEB338B38}" destId="{06C50FB5-20B2-44E1-B653-46F2B564724B}" srcOrd="5" destOrd="0" presId="urn:microsoft.com/office/officeart/2005/8/layout/process5"/>
    <dgm:cxn modelId="{E028E8F8-5424-4422-BECE-D2E586B9D060}" type="presParOf" srcId="{06C50FB5-20B2-44E1-B653-46F2B564724B}" destId="{02FFB65D-83E5-4CF5-98A8-FF880ED46498}" srcOrd="0" destOrd="0" presId="urn:microsoft.com/office/officeart/2005/8/layout/process5"/>
    <dgm:cxn modelId="{3CA19A2F-AFD7-4A27-A3A8-5AE20CE413F0}" type="presParOf" srcId="{236DD3A5-4E08-417A-9BC7-DFDBEB338B38}" destId="{37DF2580-B890-4326-AE2D-07B031E63631}" srcOrd="6" destOrd="0" presId="urn:microsoft.com/office/officeart/2005/8/layout/process5"/>
    <dgm:cxn modelId="{4CD8D310-8A51-4399-9C1B-760209AA763D}" type="presParOf" srcId="{236DD3A5-4E08-417A-9BC7-DFDBEB338B38}" destId="{8AC61E65-5F04-4F28-AC4F-D2D58CDAA778}" srcOrd="7" destOrd="0" presId="urn:microsoft.com/office/officeart/2005/8/layout/process5"/>
    <dgm:cxn modelId="{F8CC63C6-6EFC-457E-BA98-3891E72A0874}" type="presParOf" srcId="{8AC61E65-5F04-4F28-AC4F-D2D58CDAA778}" destId="{34B43731-0391-4D37-BA82-3612DEC7751C}" srcOrd="0" destOrd="0" presId="urn:microsoft.com/office/officeart/2005/8/layout/process5"/>
    <dgm:cxn modelId="{40C2264A-62B6-4C38-BDDD-AFF1C679D4D8}" type="presParOf" srcId="{236DD3A5-4E08-417A-9BC7-DFDBEB338B38}" destId="{ACEB0D72-6399-43BD-99B4-A36AC9E6415D}" srcOrd="8" destOrd="0" presId="urn:microsoft.com/office/officeart/2005/8/layout/process5"/>
    <dgm:cxn modelId="{92E92149-7026-4BD3-9409-E0A80688BB41}" type="presParOf" srcId="{236DD3A5-4E08-417A-9BC7-DFDBEB338B38}" destId="{64FDC58E-0E45-47C8-A3DA-29B82E045B73}" srcOrd="9" destOrd="0" presId="urn:microsoft.com/office/officeart/2005/8/layout/process5"/>
    <dgm:cxn modelId="{034D9980-750A-4647-8FB6-F753B52F0634}" type="presParOf" srcId="{64FDC58E-0E45-47C8-A3DA-29B82E045B73}" destId="{032B79E0-2748-4969-9F32-6F162ADC2A26}" srcOrd="0" destOrd="0" presId="urn:microsoft.com/office/officeart/2005/8/layout/process5"/>
    <dgm:cxn modelId="{E09FD309-174C-4A85-9ECA-26B7B0A667EA}" type="presParOf" srcId="{236DD3A5-4E08-417A-9BC7-DFDBEB338B38}" destId="{ACAB9960-3EB2-4B0C-A640-11840EE69EE4}"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52FABA-F9D5-46EE-9947-DB03900A4690}">
      <dsp:nvSpPr>
        <dsp:cNvPr id="0" name=""/>
        <dsp:cNvSpPr/>
      </dsp:nvSpPr>
      <dsp:spPr>
        <a:xfrm>
          <a:off x="7862"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Rendez </a:t>
          </a:r>
          <a:r>
            <a:rPr lang="en-US" sz="1800" kern="1200" dirty="0" err="1"/>
            <a:t>votre</a:t>
          </a:r>
          <a:r>
            <a:rPr lang="en-US" sz="1800" kern="1200" dirty="0"/>
            <a:t> </a:t>
          </a:r>
          <a:r>
            <a:rPr lang="en-US" sz="1800" kern="1200" dirty="0" err="1"/>
            <a:t>profil</a:t>
          </a:r>
          <a:r>
            <a:rPr lang="en-US" sz="1800" kern="1200" dirty="0"/>
            <a:t> public</a:t>
          </a:r>
        </a:p>
      </dsp:txBody>
      <dsp:txXfrm>
        <a:off x="49160" y="466906"/>
        <a:ext cx="2267446" cy="1327429"/>
      </dsp:txXfrm>
    </dsp:sp>
    <dsp:sp modelId="{411651C0-A23A-45E9-BC19-E4C4B8E40D6A}">
      <dsp:nvSpPr>
        <dsp:cNvPr id="0" name=""/>
        <dsp:cNvSpPr/>
      </dsp:nvSpPr>
      <dsp:spPr>
        <a:xfrm>
          <a:off x="2564708"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564708" y="955778"/>
        <a:ext cx="348746" cy="349686"/>
      </dsp:txXfrm>
    </dsp:sp>
    <dsp:sp modelId="{1A816B6B-E81C-4A4B-8AAE-90FC1B0992E0}">
      <dsp:nvSpPr>
        <dsp:cNvPr id="0" name=""/>
        <dsp:cNvSpPr/>
      </dsp:nvSpPr>
      <dsp:spPr>
        <a:xfrm>
          <a:off x="329792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Partagez votre profil et connectez-vous avec d'autres personnes</a:t>
          </a:r>
          <a:endParaRPr lang="en-US" sz="1800" kern="1200" dirty="0"/>
        </a:p>
      </dsp:txBody>
      <dsp:txXfrm>
        <a:off x="3339219" y="466906"/>
        <a:ext cx="2267446" cy="1327429"/>
      </dsp:txXfrm>
    </dsp:sp>
    <dsp:sp modelId="{DE49BCF4-4CF4-4BF3-92BF-1EF099DD9256}">
      <dsp:nvSpPr>
        <dsp:cNvPr id="0" name=""/>
        <dsp:cNvSpPr/>
      </dsp:nvSpPr>
      <dsp:spPr>
        <a:xfrm>
          <a:off x="5854767" y="83921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854767" y="955778"/>
        <a:ext cx="348746" cy="349686"/>
      </dsp:txXfrm>
    </dsp:sp>
    <dsp:sp modelId="{0A83F0AE-C89E-4975-B555-66644CCA8BCC}">
      <dsp:nvSpPr>
        <dsp:cNvPr id="0" name=""/>
        <dsp:cNvSpPr/>
      </dsp:nvSpPr>
      <dsp:spPr>
        <a:xfrm>
          <a:off x="6587981" y="425608"/>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Évaluez la maturité de votre approche paysage.</a:t>
          </a:r>
          <a:endParaRPr lang="en-US" sz="1800" kern="1200" dirty="0"/>
        </a:p>
      </dsp:txBody>
      <dsp:txXfrm>
        <a:off x="6629279" y="466906"/>
        <a:ext cx="2267446" cy="1327429"/>
      </dsp:txXfrm>
    </dsp:sp>
    <dsp:sp modelId="{06C50FB5-20B2-44E1-B653-46F2B564724B}">
      <dsp:nvSpPr>
        <dsp:cNvPr id="0" name=""/>
        <dsp:cNvSpPr/>
      </dsp:nvSpPr>
      <dsp:spPr>
        <a:xfrm rot="5400000">
          <a:off x="7513897" y="2000136"/>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7588158" y="2042437"/>
        <a:ext cx="349686" cy="348746"/>
      </dsp:txXfrm>
    </dsp:sp>
    <dsp:sp modelId="{37DF2580-B890-4326-AE2D-07B031E63631}">
      <dsp:nvSpPr>
        <dsp:cNvPr id="0" name=""/>
        <dsp:cNvSpPr/>
      </dsp:nvSpPr>
      <dsp:spPr>
        <a:xfrm>
          <a:off x="658798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Évaluer la condition du paysage à l'aide d'une évaluation de la situation de  référence</a:t>
          </a:r>
          <a:endParaRPr lang="en-US" sz="1800" kern="1200" dirty="0"/>
        </a:p>
      </dsp:txBody>
      <dsp:txXfrm>
        <a:off x="6629279" y="2816948"/>
        <a:ext cx="2267446" cy="1327429"/>
      </dsp:txXfrm>
    </dsp:sp>
    <dsp:sp modelId="{8AC61E65-5F04-4F28-AC4F-D2D58CDAA778}">
      <dsp:nvSpPr>
        <dsp:cNvPr id="0" name=""/>
        <dsp:cNvSpPr/>
      </dsp:nvSpPr>
      <dsp:spPr>
        <a:xfrm rot="10800000">
          <a:off x="5882968"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032430" y="3305820"/>
        <a:ext cx="348746" cy="349686"/>
      </dsp:txXfrm>
    </dsp:sp>
    <dsp:sp modelId="{ACEB0D72-6399-43BD-99B4-A36AC9E6415D}">
      <dsp:nvSpPr>
        <dsp:cNvPr id="0" name=""/>
        <dsp:cNvSpPr/>
      </dsp:nvSpPr>
      <dsp:spPr>
        <a:xfrm>
          <a:off x="3297921"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Générer des résultats de référence validés</a:t>
          </a:r>
          <a:endParaRPr lang="en-US" sz="1800" kern="1200" dirty="0"/>
        </a:p>
      </dsp:txBody>
      <dsp:txXfrm>
        <a:off x="3339219" y="2816948"/>
        <a:ext cx="2267446" cy="1327429"/>
      </dsp:txXfrm>
    </dsp:sp>
    <dsp:sp modelId="{64FDC58E-0E45-47C8-A3DA-29B82E045B73}">
      <dsp:nvSpPr>
        <dsp:cNvPr id="0" name=""/>
        <dsp:cNvSpPr/>
      </dsp:nvSpPr>
      <dsp:spPr>
        <a:xfrm rot="10800000">
          <a:off x="2592909" y="3189258"/>
          <a:ext cx="498208" cy="58281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2742371" y="3305820"/>
        <a:ext cx="348746" cy="349686"/>
      </dsp:txXfrm>
    </dsp:sp>
    <dsp:sp modelId="{ACAB9960-3EB2-4B0C-A640-11840EE69EE4}">
      <dsp:nvSpPr>
        <dsp:cNvPr id="0" name=""/>
        <dsp:cNvSpPr/>
      </dsp:nvSpPr>
      <dsp:spPr>
        <a:xfrm>
          <a:off x="7862" y="2775650"/>
          <a:ext cx="2350042" cy="14100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dirty="0"/>
            <a:t>Réévaluer la situation de référence afin de suivre l'évolution au fil du temps.</a:t>
          </a:r>
          <a:endParaRPr lang="en-US" sz="1800" kern="1200" dirty="0"/>
        </a:p>
      </dsp:txBody>
      <dsp:txXfrm>
        <a:off x="49160" y="2816948"/>
        <a:ext cx="2267446" cy="13274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213FDAC-34D1-074C-AC80-7F7487E30450}" type="datetimeFigureOut">
              <a:rPr lang="en-US" smtClean="0"/>
              <a:t>12/15/2025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77961F-4821-2D42-8E00-E6137B1E6FCA}" type="slidenum">
              <a:rPr lang="en-US" smtClean="0"/>
              <a:t>‹N°›</a:t>
            </a:fld>
            <a:endParaRPr lang="en-US"/>
          </a:p>
        </p:txBody>
      </p:sp>
    </p:spTree>
    <p:extLst>
      <p:ext uri="{BB962C8B-B14F-4D97-AF65-F5344CB8AC3E}">
        <p14:creationId xmlns:p14="http://schemas.microsoft.com/office/powerpoint/2010/main" val="3286123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roforest.net/knowledge-and-resources/publications/social-safeguarding-process-for-landscape-and-jurisdictional-initiatives-lji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77961F-4821-2D42-8E00-E6137B1E6FCA}" type="slidenum">
              <a:rPr lang="en-US" smtClean="0"/>
              <a:t>1</a:t>
            </a:fld>
            <a:endParaRPr lang="en-US"/>
          </a:p>
        </p:txBody>
      </p:sp>
    </p:spTree>
    <p:extLst>
      <p:ext uri="{BB962C8B-B14F-4D97-AF65-F5344CB8AC3E}">
        <p14:creationId xmlns:p14="http://schemas.microsoft.com/office/powerpoint/2010/main" val="777318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10</a:t>
            </a:fld>
            <a:endParaRPr lang="en-US"/>
          </a:p>
        </p:txBody>
      </p:sp>
    </p:spTree>
    <p:extLst>
      <p:ext uri="{BB962C8B-B14F-4D97-AF65-F5344CB8AC3E}">
        <p14:creationId xmlns:p14="http://schemas.microsoft.com/office/powerpoint/2010/main" val="208915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demand for transition minerals to meet net zero</a:t>
            </a:r>
          </a:p>
          <a:p>
            <a:r>
              <a:rPr lang="en-US" dirty="0"/>
              <a:t> Minerals often in critical nature frontiers &amp; where could impact rights of Indigenous Peoples &amp; local communities</a:t>
            </a:r>
          </a:p>
          <a:p>
            <a:endParaRPr lang="en-US" dirty="0"/>
          </a:p>
          <a:p>
            <a:r>
              <a:rPr lang="en-US" dirty="0"/>
              <a:t>More and more companies and governments are investing in multi-stakeholder landscape approaches as a way to tackle the urgent systemic challenges we face in a more efficient and effective way, and </a:t>
            </a:r>
            <a:r>
              <a:rPr lang="en-US" dirty="0" err="1"/>
              <a:t>realise</a:t>
            </a:r>
            <a:r>
              <a:rPr lang="en-US" dirty="0"/>
              <a:t> more resilient supply chains.</a:t>
            </a:r>
            <a:endParaRPr lang="en-US" dirty="0">
              <a:ea typeface="Calibri"/>
              <a:cs typeface="Arial" panose="020B0604020202020204" pitchFamily="34" charset="0"/>
            </a:endParaRPr>
          </a:p>
          <a:p>
            <a:endParaRPr lang="en-US" dirty="0"/>
          </a:p>
          <a:p>
            <a:r>
              <a:rPr lang="en-US" dirty="0"/>
              <a:t>For example, since CDP first introduced questions about engagement in landscape and jurisdictional approaches into their questionnaires, there has been a significant increase in the number of both companies and states and regions reporting engagement</a:t>
            </a:r>
            <a:endParaRPr lang="en-US" dirty="0">
              <a:ea typeface="Calibri"/>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12</a:t>
            </a:fld>
            <a:endParaRPr lang="en-US"/>
          </a:p>
        </p:txBody>
      </p:sp>
    </p:spTree>
    <p:extLst>
      <p:ext uri="{BB962C8B-B14F-4D97-AF65-F5344CB8AC3E}">
        <p14:creationId xmlns:p14="http://schemas.microsoft.com/office/powerpoint/2010/main" val="3760507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Pendant la session </a:t>
            </a:r>
            <a:r>
              <a:rPr lang="en-GB" b="1" dirty="0" err="1"/>
              <a:t>précédente</a:t>
            </a:r>
            <a:r>
              <a:rPr lang="en-GB" b="1" dirty="0"/>
              <a:t>, nous </a:t>
            </a:r>
            <a:r>
              <a:rPr lang="en-GB" b="1" dirty="0" err="1"/>
              <a:t>avons</a:t>
            </a:r>
            <a:r>
              <a:rPr lang="en-GB" b="1" dirty="0"/>
              <a:t> vu les </a:t>
            </a:r>
            <a:r>
              <a:rPr lang="en-GB" b="1" dirty="0" err="1"/>
              <a:t>éléments</a:t>
            </a:r>
            <a:r>
              <a:rPr lang="en-GB" b="1" dirty="0"/>
              <a:t> de la gestion </a:t>
            </a:r>
            <a:r>
              <a:rPr lang="en-GB" b="1" dirty="0" err="1"/>
              <a:t>intégrée</a:t>
            </a:r>
            <a:r>
              <a:rPr lang="en-GB" b="1" dirty="0"/>
              <a:t> du </a:t>
            </a:r>
            <a:r>
              <a:rPr lang="en-GB" b="1" dirty="0" err="1"/>
              <a:t>paysage</a:t>
            </a:r>
            <a:r>
              <a:rPr lang="en-GB" b="1" dirty="0"/>
              <a:t> et comment </a:t>
            </a:r>
            <a:r>
              <a:rPr lang="en-GB" b="1" dirty="0" err="1"/>
              <a:t>LandScale</a:t>
            </a:r>
            <a:r>
              <a:rPr lang="en-GB" b="1" dirty="0"/>
              <a:t> </a:t>
            </a:r>
            <a:r>
              <a:rPr lang="en-GB" b="1" dirty="0" err="1"/>
              <a:t>pouvait</a:t>
            </a:r>
            <a:r>
              <a:rPr lang="en-GB" b="1" dirty="0"/>
              <a:t> y </a:t>
            </a:r>
            <a:r>
              <a:rPr lang="en-GB" b="1" dirty="0" err="1"/>
              <a:t>contribuer</a:t>
            </a:r>
            <a:r>
              <a:rPr lang="en-GB" b="1" dirty="0"/>
              <a:t> </a:t>
            </a:r>
            <a:r>
              <a:rPr lang="en-GB" b="1" dirty="0" err="1"/>
              <a:t>Partenariat</a:t>
            </a:r>
            <a:r>
              <a:rPr lang="en-GB" dirty="0"/>
              <a:t>: </a:t>
            </a:r>
            <a:r>
              <a:rPr lang="en-GB" dirty="0" err="1"/>
              <a:t>Soutient</a:t>
            </a:r>
            <a:r>
              <a:rPr lang="en-GB" dirty="0"/>
              <a:t> les approaches </a:t>
            </a:r>
            <a:r>
              <a:rPr lang="en-GB" dirty="0" err="1"/>
              <a:t>participatives</a:t>
            </a:r>
            <a:r>
              <a:rPr lang="en-GB" dirty="0"/>
              <a:t> grâce à son cadre, </a:t>
            </a:r>
            <a:r>
              <a:rPr lang="en-GB" dirty="0" err="1"/>
              <a:t>ses</a:t>
            </a:r>
            <a:r>
              <a:rPr lang="en-GB" dirty="0"/>
              <a:t> processus et </a:t>
            </a:r>
            <a:r>
              <a:rPr lang="en-GB" dirty="0" err="1"/>
              <a:t>sa</a:t>
            </a:r>
            <a:r>
              <a:rPr lang="en-GB" dirty="0"/>
              <a:t> </a:t>
            </a:r>
            <a:r>
              <a:rPr lang="en-GB" dirty="0" err="1"/>
              <a:t>plateforme</a:t>
            </a:r>
            <a:r>
              <a:rPr lang="en-GB" dirty="0"/>
              <a:t>, </a:t>
            </a:r>
            <a:r>
              <a:rPr lang="en-GB" dirty="0" err="1"/>
              <a:t>ainsi</a:t>
            </a:r>
            <a:r>
              <a:rPr lang="en-GB" dirty="0"/>
              <a:t> que </a:t>
            </a:r>
            <a:r>
              <a:rPr lang="en-GB" dirty="0" err="1"/>
              <a:t>sa</a:t>
            </a:r>
            <a:r>
              <a:rPr lang="en-GB" dirty="0"/>
              <a:t> revue locale </a:t>
            </a:r>
            <a:r>
              <a:rPr lang="en-GB" dirty="0" err="1"/>
              <a:t>obligatoire</a:t>
            </a:r>
            <a:r>
              <a:rPr lang="en-GB" dirty="0"/>
              <a:t> pour </a:t>
            </a:r>
            <a:r>
              <a:rPr lang="en-GB" dirty="0" err="1"/>
              <a:t>publier</a:t>
            </a:r>
            <a:r>
              <a:rPr lang="en-GB" dirty="0"/>
              <a:t> les </a:t>
            </a:r>
            <a:r>
              <a:rPr lang="en-GB" dirty="0" err="1"/>
              <a:t>résultats</a:t>
            </a:r>
            <a:r>
              <a:rPr lang="en-GB" dirty="0"/>
              <a:t>. </a:t>
            </a:r>
            <a:r>
              <a:rPr lang="en-GB" dirty="0" err="1"/>
              <a:t>Fournit</a:t>
            </a:r>
            <a:r>
              <a:rPr lang="en-GB" dirty="0"/>
              <a:t> </a:t>
            </a:r>
            <a:r>
              <a:rPr lang="en-GB" dirty="0" err="1"/>
              <a:t>une</a:t>
            </a:r>
            <a:r>
              <a:rPr lang="en-GB" dirty="0"/>
              <a:t> </a:t>
            </a:r>
            <a:r>
              <a:rPr lang="en-GB" dirty="0" err="1"/>
              <a:t>plateforme</a:t>
            </a:r>
            <a:r>
              <a:rPr lang="en-GB" dirty="0"/>
              <a:t> pour engager les parties </a:t>
            </a:r>
            <a:r>
              <a:rPr lang="en-GB" dirty="0" err="1"/>
              <a:t>prenantes</a:t>
            </a:r>
            <a:r>
              <a:rPr lang="en-GB" dirty="0"/>
              <a:t>. </a:t>
            </a:r>
            <a:r>
              <a:rPr lang="en-GB" b="1" dirty="0"/>
              <a:t>Shared understanding:</a:t>
            </a:r>
            <a:r>
              <a:rPr lang="en-GB" dirty="0"/>
              <a:t> Identify landscape stakeholders and conduct workshops, platform for coordination and repository for landscape data and results communication. Foster collaboration and co-development and problem solving </a:t>
            </a:r>
          </a:p>
          <a:p>
            <a:r>
              <a:rPr lang="en-GB" b="1" dirty="0"/>
              <a:t>Vision et planification</a:t>
            </a:r>
            <a:r>
              <a:rPr lang="en-GB" dirty="0"/>
              <a:t>: </a:t>
            </a:r>
            <a:r>
              <a:rPr lang="en-GB" dirty="0" err="1"/>
              <a:t>Réunions</a:t>
            </a:r>
            <a:r>
              <a:rPr lang="en-GB" dirty="0"/>
              <a:t> des parties </a:t>
            </a:r>
            <a:r>
              <a:rPr lang="en-GB" dirty="0" err="1"/>
              <a:t>prenantes</a:t>
            </a:r>
            <a:r>
              <a:rPr lang="en-GB" dirty="0"/>
              <a:t> pour </a:t>
            </a:r>
            <a:r>
              <a:rPr lang="en-GB" dirty="0" err="1"/>
              <a:t>définir</a:t>
            </a:r>
            <a:r>
              <a:rPr lang="en-GB" dirty="0"/>
              <a:t> les </a:t>
            </a:r>
            <a:r>
              <a:rPr lang="en-GB" dirty="0" err="1"/>
              <a:t>objectifs</a:t>
            </a:r>
            <a:r>
              <a:rPr lang="en-GB" dirty="0"/>
              <a:t> et la vision </a:t>
            </a:r>
            <a:r>
              <a:rPr lang="en-GB" dirty="0" err="1"/>
              <a:t>partagée</a:t>
            </a:r>
            <a:r>
              <a:rPr lang="en-GB" dirty="0"/>
              <a:t>. </a:t>
            </a:r>
          </a:p>
          <a:p>
            <a:r>
              <a:rPr lang="en-GB" b="1" dirty="0"/>
              <a:t>Actions </a:t>
            </a:r>
            <a:r>
              <a:rPr lang="en-GB" b="1" dirty="0" err="1"/>
              <a:t>concrètes</a:t>
            </a:r>
            <a:r>
              <a:rPr lang="en-GB" dirty="0"/>
              <a:t>: Les </a:t>
            </a:r>
            <a:r>
              <a:rPr lang="en-GB" dirty="0" err="1"/>
              <a:t>résultats</a:t>
            </a:r>
            <a:r>
              <a:rPr lang="en-GB" dirty="0"/>
              <a:t> de </a:t>
            </a:r>
            <a:r>
              <a:rPr lang="en-GB" dirty="0" err="1"/>
              <a:t>l’évaluation</a:t>
            </a:r>
            <a:r>
              <a:rPr lang="en-GB" dirty="0"/>
              <a:t> </a:t>
            </a:r>
            <a:r>
              <a:rPr lang="en-GB" dirty="0" err="1"/>
              <a:t>initiale</a:t>
            </a:r>
            <a:r>
              <a:rPr lang="en-GB" dirty="0"/>
              <a:t> </a:t>
            </a:r>
            <a:r>
              <a:rPr lang="en-GB" dirty="0" err="1"/>
              <a:t>alimentent</a:t>
            </a:r>
            <a:r>
              <a:rPr lang="en-GB" dirty="0"/>
              <a:t> les plans </a:t>
            </a:r>
            <a:r>
              <a:rPr lang="en-GB" dirty="0" err="1"/>
              <a:t>d’action</a:t>
            </a:r>
            <a:r>
              <a:rPr lang="en-GB" dirty="0"/>
              <a:t>.</a:t>
            </a:r>
          </a:p>
          <a:p>
            <a:r>
              <a:rPr lang="en-GB" b="1" dirty="0"/>
              <a:t>Partage de </a:t>
            </a:r>
            <a:r>
              <a:rPr lang="en-GB" b="1" dirty="0" err="1"/>
              <a:t>connaissances</a:t>
            </a:r>
            <a:r>
              <a:rPr lang="en-GB" b="1" dirty="0"/>
              <a:t> et </a:t>
            </a:r>
            <a:r>
              <a:rPr lang="en-GB" b="1" dirty="0" err="1"/>
              <a:t>résultats</a:t>
            </a:r>
            <a:r>
              <a:rPr lang="en-GB" b="1" dirty="0"/>
              <a:t>: </a:t>
            </a:r>
            <a:r>
              <a:rPr lang="en-GB" b="0" dirty="0" err="1"/>
              <a:t>Réévaluation</a:t>
            </a:r>
            <a:r>
              <a:rPr lang="en-GB" b="0" dirty="0"/>
              <a:t> </a:t>
            </a:r>
            <a:r>
              <a:rPr lang="en-GB" b="0" dirty="0" err="1"/>
              <a:t>périodique</a:t>
            </a:r>
            <a:r>
              <a:rPr lang="en-GB" b="0" dirty="0"/>
              <a:t> de la situation pour </a:t>
            </a:r>
            <a:r>
              <a:rPr lang="en-GB" b="0" dirty="0" err="1"/>
              <a:t>suivre</a:t>
            </a:r>
            <a:r>
              <a:rPr lang="en-GB" b="0" dirty="0"/>
              <a:t> les </a:t>
            </a:r>
            <a:r>
              <a:rPr lang="en-GB" b="0" dirty="0" err="1"/>
              <a:t>changements</a:t>
            </a:r>
            <a:r>
              <a:rPr lang="en-GB" b="0" dirty="0"/>
              <a:t> et les tendances au fil du temps. </a:t>
            </a:r>
            <a:r>
              <a:rPr lang="en-GB" b="0" dirty="0" err="1"/>
              <a:t>L’approche</a:t>
            </a:r>
            <a:r>
              <a:rPr lang="en-GB" b="0" dirty="0"/>
              <a:t> </a:t>
            </a:r>
            <a:r>
              <a:rPr lang="en-GB" b="0" dirty="0" err="1"/>
              <a:t>globale</a:t>
            </a:r>
            <a:r>
              <a:rPr lang="en-GB" b="0" dirty="0"/>
              <a:t> </a:t>
            </a:r>
            <a:r>
              <a:rPr lang="en-GB" b="0" dirty="0" err="1"/>
              <a:t>permet</a:t>
            </a:r>
            <a:r>
              <a:rPr lang="en-GB" b="0" dirty="0"/>
              <a:t> aux </a:t>
            </a:r>
            <a:r>
              <a:rPr lang="en-GB" b="0" dirty="0" err="1"/>
              <a:t>utilisateurs</a:t>
            </a:r>
            <a:r>
              <a:rPr lang="en-GB" b="0" dirty="0"/>
              <a:t> </a:t>
            </a:r>
            <a:r>
              <a:rPr lang="en-GB" b="0" dirty="0" err="1"/>
              <a:t>d’évaluer</a:t>
            </a:r>
            <a:r>
              <a:rPr lang="en-GB" b="0" dirty="0"/>
              <a:t> dans quelle </a:t>
            </a:r>
            <a:r>
              <a:rPr lang="en-GB" b="0" dirty="0" err="1"/>
              <a:t>mesure</a:t>
            </a:r>
            <a:r>
              <a:rPr lang="en-GB" b="0" dirty="0"/>
              <a:t> les efforts </a:t>
            </a:r>
            <a:r>
              <a:rPr lang="en-GB" b="0" dirty="0" err="1"/>
              <a:t>déployés</a:t>
            </a:r>
            <a:r>
              <a:rPr lang="en-GB" b="0" dirty="0"/>
              <a:t> </a:t>
            </a:r>
            <a:r>
              <a:rPr lang="en-GB" b="0" dirty="0" err="1"/>
              <a:t>ont</a:t>
            </a:r>
            <a:r>
              <a:rPr lang="en-GB" b="0" dirty="0"/>
              <a:t> </a:t>
            </a:r>
            <a:r>
              <a:rPr lang="en-GB" b="0" dirty="0" err="1"/>
              <a:t>contribué</a:t>
            </a:r>
            <a:r>
              <a:rPr lang="en-GB" b="0" dirty="0"/>
              <a:t> au </a:t>
            </a:r>
            <a:r>
              <a:rPr lang="en-GB" b="0" dirty="0" err="1"/>
              <a:t>changement</a:t>
            </a:r>
            <a:r>
              <a:rPr lang="en-GB" b="0" dirty="0"/>
              <a:t> à </a:t>
            </a:r>
            <a:r>
              <a:rPr lang="en-GB" b="0" dirty="0" err="1"/>
              <a:t>l’echelle</a:t>
            </a:r>
            <a:r>
              <a:rPr lang="en-GB" b="0" dirty="0"/>
              <a:t> du </a:t>
            </a:r>
            <a:r>
              <a:rPr lang="en-GB" b="0" dirty="0" err="1"/>
              <a:t>paysage</a:t>
            </a:r>
            <a:r>
              <a:rPr lang="en-GB" b="0" dirty="0"/>
              <a:t>, et </a:t>
            </a:r>
            <a:r>
              <a:rPr lang="en-GB" b="0" dirty="0" err="1"/>
              <a:t>d’informer</a:t>
            </a:r>
            <a:r>
              <a:rPr lang="en-GB" b="0" dirty="0"/>
              <a:t> la gestion adaptative.</a:t>
            </a:r>
            <a:endParaRPr lang="en-GB" dirty="0"/>
          </a:p>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14</a:t>
            </a:fld>
            <a:endParaRPr lang="en-US"/>
          </a:p>
        </p:txBody>
      </p:sp>
    </p:spTree>
    <p:extLst>
      <p:ext uri="{BB962C8B-B14F-4D97-AF65-F5344CB8AC3E}">
        <p14:creationId xmlns:p14="http://schemas.microsoft.com/office/powerpoint/2010/main" val="193745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A277961F-4821-2D42-8E00-E6137B1E6FCA}" type="slidenum">
              <a:rPr lang="en-US" smtClean="0"/>
              <a:t>15</a:t>
            </a:fld>
            <a:endParaRPr lang="en-US"/>
          </a:p>
        </p:txBody>
      </p:sp>
    </p:spTree>
    <p:extLst>
      <p:ext uri="{BB962C8B-B14F-4D97-AF65-F5344CB8AC3E}">
        <p14:creationId xmlns:p14="http://schemas.microsoft.com/office/powerpoint/2010/main" val="15845647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F5BC-B531-E933-D1DB-2011BCE70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15A5A-7465-39AC-1FD5-391D6A57B5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8847F9-E1D1-0C6D-2760-528051EA84CC}"/>
              </a:ext>
            </a:extLst>
          </p:cNvPr>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a:extLst>
              <a:ext uri="{FF2B5EF4-FFF2-40B4-BE49-F238E27FC236}">
                <a16:creationId xmlns:a16="http://schemas.microsoft.com/office/drawing/2014/main" id="{8C0C54F0-4C06-CA76-0C04-9797659D3252}"/>
              </a:ext>
            </a:extLst>
          </p:cNvPr>
          <p:cNvSpPr>
            <a:spLocks noGrp="1"/>
          </p:cNvSpPr>
          <p:nvPr>
            <p:ph type="sldNum" sz="quarter" idx="5"/>
          </p:nvPr>
        </p:nvSpPr>
        <p:spPr/>
        <p:txBody>
          <a:bodyPr/>
          <a:lstStyle/>
          <a:p>
            <a:pPr defTabSz="966612">
              <a:defRPr/>
            </a:pPr>
            <a:fld id="{6869ECF9-F160-CD4F-94B0-0B66A9560B24}" type="slidenum">
              <a:rPr lang="en-US">
                <a:solidFill>
                  <a:prstClr val="black"/>
                </a:solidFill>
                <a:latin typeface="Calibri" panose="020F0502020204030204"/>
              </a:rPr>
              <a:pPr defTabSz="96661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73316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a:extLst>
            <a:ext uri="{FF2B5EF4-FFF2-40B4-BE49-F238E27FC236}">
              <a16:creationId xmlns:a16="http://schemas.microsoft.com/office/drawing/2014/main" id="{970C142E-BB7E-3465-AB61-F3E8E4994162}"/>
            </a:ext>
          </a:extLst>
        </p:cNvPr>
        <p:cNvGrpSpPr/>
        <p:nvPr/>
      </p:nvGrpSpPr>
      <p:grpSpPr>
        <a:xfrm>
          <a:off x="0" y="0"/>
          <a:ext cx="0" cy="0"/>
          <a:chOff x="0" y="0"/>
          <a:chExt cx="0" cy="0"/>
        </a:xfrm>
      </p:grpSpPr>
      <p:sp>
        <p:nvSpPr>
          <p:cNvPr id="182" name="Google Shape;182;p15:notes">
            <a:extLst>
              <a:ext uri="{FF2B5EF4-FFF2-40B4-BE49-F238E27FC236}">
                <a16:creationId xmlns:a16="http://schemas.microsoft.com/office/drawing/2014/main" id="{09F66E07-1908-0F23-1E53-4F8389EFE19E}"/>
              </a:ext>
            </a:extLst>
          </p:cNvPr>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a:buSzPts val="1400"/>
            </a:pPr>
            <a:endParaRPr lang="en-US">
              <a:latin typeface="Inter" panose="02000503000000020004" pitchFamily="2" charset="0"/>
              <a:ea typeface="Inter" panose="02000503000000020004" pitchFamily="2" charset="0"/>
            </a:endParaRPr>
          </a:p>
        </p:txBody>
      </p:sp>
      <p:sp>
        <p:nvSpPr>
          <p:cNvPr id="183" name="Google Shape;183;p15:notes">
            <a:extLst>
              <a:ext uri="{FF2B5EF4-FFF2-40B4-BE49-F238E27FC236}">
                <a16:creationId xmlns:a16="http://schemas.microsoft.com/office/drawing/2014/main" id="{95CC1140-BED1-8369-5ABE-0789DC401916}"/>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7310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0:notes"/>
          <p:cNvSpPr txBox="1">
            <a:spLocks noGrp="1"/>
          </p:cNvSpPr>
          <p:nvPr>
            <p:ph type="body" idx="1"/>
          </p:nvPr>
        </p:nvSpPr>
        <p:spPr>
          <a:xfrm>
            <a:off x="731520" y="4620577"/>
            <a:ext cx="5852160" cy="3780473"/>
          </a:xfrm>
          <a:prstGeom prst="rect">
            <a:avLst/>
          </a:prstGeom>
          <a:noFill/>
          <a:ln>
            <a:noFill/>
          </a:ln>
        </p:spPr>
        <p:txBody>
          <a:bodyPr spcFirstLastPara="1" wrap="square" lIns="96645" tIns="48309" rIns="96645" bIns="48309" anchor="t" anchorCtr="0">
            <a:noAutofit/>
          </a:bodyPr>
          <a:lstStyle/>
          <a:p>
            <a:pPr marL="0" lvl="0" indent="0" algn="l" rtl="0">
              <a:lnSpc>
                <a:spcPct val="100000"/>
              </a:lnSpc>
              <a:spcBef>
                <a:spcPts val="0"/>
              </a:spcBef>
              <a:spcAft>
                <a:spcPts val="0"/>
              </a:spcAft>
              <a:buSzPts val="1400"/>
              <a:buNone/>
            </a:pPr>
            <a:r>
              <a:rPr lang="en-US" dirty="0">
                <a:latin typeface="Inter" panose="02000503000000020004" pitchFamily="2" charset="0"/>
                <a:ea typeface="Inter" panose="02000503000000020004" pitchFamily="2" charset="0"/>
              </a:rPr>
              <a:t>(</a:t>
            </a:r>
            <a:r>
              <a:rPr lang="en-US" dirty="0" err="1">
                <a:latin typeface="Inter" panose="02000503000000020004" pitchFamily="2" charset="0"/>
                <a:ea typeface="Inter" panose="02000503000000020004" pitchFamily="2" charset="0"/>
              </a:rPr>
              <a:t>LandScale</a:t>
            </a:r>
            <a:r>
              <a:rPr lang="en-US" dirty="0">
                <a:latin typeface="Inter" panose="02000503000000020004" pitchFamily="2" charset="0"/>
                <a:ea typeface="Inter" panose="02000503000000020004" pitchFamily="2" charset="0"/>
              </a:rPr>
              <a:t> Validation) </a:t>
            </a:r>
            <a:r>
              <a:rPr lang="en-US" dirty="0" err="1">
                <a:latin typeface="Inter" panose="02000503000000020004" pitchFamily="2" charset="0"/>
                <a:ea typeface="Inter" panose="02000503000000020004" pitchFamily="2" charset="0"/>
              </a:rPr>
              <a:t>Vérification</a:t>
            </a:r>
            <a:r>
              <a:rPr lang="en-US" dirty="0">
                <a:latin typeface="Inter" panose="02000503000000020004" pitchFamily="2" charset="0"/>
                <a:ea typeface="Inter" panose="02000503000000020004" pitchFamily="2" charset="0"/>
              </a:rPr>
              <a:t> </a:t>
            </a:r>
            <a:r>
              <a:rPr lang="en-US" dirty="0" err="1">
                <a:latin typeface="Inter" panose="02000503000000020004" pitchFamily="2" charset="0"/>
                <a:ea typeface="Inter" panose="02000503000000020004" pitchFamily="2" charset="0"/>
              </a:rPr>
              <a:t>LandScale</a:t>
            </a:r>
            <a:endParaRPr lang="en-US" dirty="0">
              <a:latin typeface="Inter" panose="02000503000000020004" pitchFamily="2" charset="0"/>
              <a:ea typeface="Inter" panose="02000503000000020004" pitchFamily="2" charset="0"/>
            </a:endParaRPr>
          </a:p>
          <a:p>
            <a:pPr marL="0" lvl="0" indent="0" algn="l" rtl="0">
              <a:lnSpc>
                <a:spcPct val="100000"/>
              </a:lnSpc>
              <a:spcBef>
                <a:spcPts val="0"/>
              </a:spcBef>
              <a:spcAft>
                <a:spcPts val="0"/>
              </a:spcAft>
              <a:buSzPts val="1400"/>
              <a:buNone/>
            </a:pPr>
            <a:r>
              <a:rPr lang="en-US" dirty="0">
                <a:latin typeface="Inter" panose="02000503000000020004" pitchFamily="2" charset="0"/>
                <a:ea typeface="Inter" panose="02000503000000020004" pitchFamily="2" charset="0"/>
              </a:rPr>
              <a:t>(Step A: Assemble team and define scope) </a:t>
            </a:r>
            <a:r>
              <a:rPr lang="en-US" dirty="0" err="1">
                <a:latin typeface="Inter" panose="02000503000000020004" pitchFamily="2" charset="0"/>
                <a:ea typeface="Inter" panose="02000503000000020004" pitchFamily="2" charset="0"/>
              </a:rPr>
              <a:t>Etape</a:t>
            </a:r>
            <a:r>
              <a:rPr lang="en-US" dirty="0">
                <a:latin typeface="Inter" panose="02000503000000020004" pitchFamily="2" charset="0"/>
                <a:ea typeface="Inter" panose="02000503000000020004" pitchFamily="2" charset="0"/>
              </a:rPr>
              <a:t> A: </a:t>
            </a:r>
            <a:r>
              <a:rPr lang="en-US" dirty="0" err="1">
                <a:latin typeface="Inter" panose="02000503000000020004" pitchFamily="2" charset="0"/>
                <a:ea typeface="Inter" panose="02000503000000020004" pitchFamily="2" charset="0"/>
              </a:rPr>
              <a:t>Réunir</a:t>
            </a:r>
            <a:r>
              <a:rPr lang="en-US" dirty="0">
                <a:latin typeface="Inter" panose="02000503000000020004" pitchFamily="2" charset="0"/>
                <a:ea typeface="Inter" panose="02000503000000020004" pitchFamily="2" charset="0"/>
              </a:rPr>
              <a:t> </a:t>
            </a:r>
            <a:r>
              <a:rPr lang="en-US" dirty="0" err="1">
                <a:latin typeface="Inter" panose="02000503000000020004" pitchFamily="2" charset="0"/>
                <a:ea typeface="Inter" panose="02000503000000020004" pitchFamily="2" charset="0"/>
              </a:rPr>
              <a:t>une</a:t>
            </a:r>
            <a:r>
              <a:rPr lang="en-US" dirty="0">
                <a:latin typeface="Inter" panose="02000503000000020004" pitchFamily="2" charset="0"/>
                <a:ea typeface="Inter" panose="02000503000000020004" pitchFamily="2" charset="0"/>
              </a:rPr>
              <a:t> équipe et </a:t>
            </a:r>
            <a:r>
              <a:rPr lang="en-US" dirty="0" err="1">
                <a:latin typeface="Inter" panose="02000503000000020004" pitchFamily="2" charset="0"/>
                <a:ea typeface="Inter" panose="02000503000000020004" pitchFamily="2" charset="0"/>
              </a:rPr>
              <a:t>définir</a:t>
            </a:r>
            <a:r>
              <a:rPr lang="en-US" dirty="0">
                <a:latin typeface="Inter" panose="02000503000000020004" pitchFamily="2" charset="0"/>
                <a:ea typeface="Inter" panose="02000503000000020004" pitchFamily="2" charset="0"/>
              </a:rPr>
              <a:t> le </a:t>
            </a:r>
            <a:r>
              <a:rPr lang="en-US" dirty="0" err="1">
                <a:latin typeface="Inter" panose="02000503000000020004" pitchFamily="2" charset="0"/>
                <a:ea typeface="Inter" panose="02000503000000020004" pitchFamily="2" charset="0"/>
              </a:rPr>
              <a:t>périmètre</a:t>
            </a:r>
            <a:endParaRPr lang="en-US" dirty="0">
              <a:latin typeface="Inter" panose="02000503000000020004" pitchFamily="2" charset="0"/>
              <a:ea typeface="Inter" panose="02000503000000020004" pitchFamily="2" charset="0"/>
            </a:endParaRPr>
          </a:p>
          <a:p>
            <a:pPr marL="0" lvl="0" indent="0" algn="l" rtl="0">
              <a:lnSpc>
                <a:spcPct val="100000"/>
              </a:lnSpc>
              <a:spcBef>
                <a:spcPts val="0"/>
              </a:spcBef>
              <a:spcAft>
                <a:spcPts val="0"/>
              </a:spcAft>
              <a:buSzPts val="1400"/>
              <a:buNone/>
            </a:pPr>
            <a:r>
              <a:rPr lang="en-US" dirty="0">
                <a:latin typeface="Inter" panose="02000503000000020004" pitchFamily="2" charset="0"/>
                <a:ea typeface="Inter" panose="02000503000000020004" pitchFamily="2" charset="0"/>
              </a:rPr>
              <a:t>(Step B: Select relevant metrics) </a:t>
            </a:r>
            <a:r>
              <a:rPr lang="en-US" dirty="0" err="1">
                <a:latin typeface="Inter" panose="02000503000000020004" pitchFamily="2" charset="0"/>
                <a:ea typeface="Inter" panose="02000503000000020004" pitchFamily="2" charset="0"/>
              </a:rPr>
              <a:t>Etape</a:t>
            </a:r>
            <a:r>
              <a:rPr lang="en-US" dirty="0">
                <a:latin typeface="Inter" panose="02000503000000020004" pitchFamily="2" charset="0"/>
                <a:ea typeface="Inter" panose="02000503000000020004" pitchFamily="2" charset="0"/>
              </a:rPr>
              <a:t> B: </a:t>
            </a:r>
            <a:r>
              <a:rPr lang="en-US" dirty="0" err="1">
                <a:latin typeface="Inter" panose="02000503000000020004" pitchFamily="2" charset="0"/>
                <a:ea typeface="Inter" panose="02000503000000020004" pitchFamily="2" charset="0"/>
              </a:rPr>
              <a:t>Sélectionner</a:t>
            </a:r>
            <a:r>
              <a:rPr lang="en-US" dirty="0">
                <a:latin typeface="Inter" panose="02000503000000020004" pitchFamily="2" charset="0"/>
                <a:ea typeface="Inter" panose="02000503000000020004" pitchFamily="2" charset="0"/>
              </a:rPr>
              <a:t> les </a:t>
            </a:r>
            <a:r>
              <a:rPr lang="en-US" dirty="0" err="1">
                <a:latin typeface="Inter" panose="02000503000000020004" pitchFamily="2" charset="0"/>
                <a:ea typeface="Inter" panose="02000503000000020004" pitchFamily="2" charset="0"/>
              </a:rPr>
              <a:t>indicateurs</a:t>
            </a:r>
            <a:r>
              <a:rPr lang="en-US" dirty="0">
                <a:latin typeface="Inter" panose="02000503000000020004" pitchFamily="2" charset="0"/>
                <a:ea typeface="Inter" panose="02000503000000020004" pitchFamily="2" charset="0"/>
              </a:rPr>
              <a:t> </a:t>
            </a:r>
            <a:r>
              <a:rPr lang="en-US" dirty="0" err="1">
                <a:latin typeface="Inter" panose="02000503000000020004" pitchFamily="2" charset="0"/>
                <a:ea typeface="Inter" panose="02000503000000020004" pitchFamily="2" charset="0"/>
              </a:rPr>
              <a:t>appropriés</a:t>
            </a:r>
            <a:endParaRPr lang="en-US" dirty="0">
              <a:latin typeface="Inter" panose="02000503000000020004" pitchFamily="2" charset="0"/>
              <a:ea typeface="Inter" panose="02000503000000020004" pitchFamily="2" charset="0"/>
            </a:endParaRPr>
          </a:p>
          <a:p>
            <a:pPr marL="0" lvl="0" indent="0" algn="l" rtl="0">
              <a:lnSpc>
                <a:spcPct val="100000"/>
              </a:lnSpc>
              <a:spcBef>
                <a:spcPts val="0"/>
              </a:spcBef>
              <a:spcAft>
                <a:spcPts val="0"/>
              </a:spcAft>
              <a:buSzPts val="1400"/>
              <a:buNone/>
            </a:pPr>
            <a:r>
              <a:rPr lang="en-US" dirty="0">
                <a:latin typeface="Inter" panose="02000503000000020004" pitchFamily="2" charset="0"/>
                <a:ea typeface="Inter" panose="02000503000000020004" pitchFamily="2" charset="0"/>
              </a:rPr>
              <a:t>(Step C: Review data and validate results) </a:t>
            </a:r>
            <a:r>
              <a:rPr lang="en-US" dirty="0" err="1">
                <a:latin typeface="Inter" panose="02000503000000020004" pitchFamily="2" charset="0"/>
                <a:ea typeface="Inter" panose="02000503000000020004" pitchFamily="2" charset="0"/>
              </a:rPr>
              <a:t>Vérifier</a:t>
            </a:r>
            <a:r>
              <a:rPr lang="en-US" dirty="0">
                <a:latin typeface="Inter" panose="02000503000000020004" pitchFamily="2" charset="0"/>
                <a:ea typeface="Inter" panose="02000503000000020004" pitchFamily="2" charset="0"/>
              </a:rPr>
              <a:t> les données et les </a:t>
            </a:r>
            <a:r>
              <a:rPr lang="en-US" dirty="0" err="1">
                <a:latin typeface="Inter" panose="02000503000000020004" pitchFamily="2" charset="0"/>
                <a:ea typeface="Inter" panose="02000503000000020004" pitchFamily="2" charset="0"/>
              </a:rPr>
              <a:t>résultats</a:t>
            </a:r>
            <a:endParaRPr lang="en-US" dirty="0">
              <a:latin typeface="Inter" panose="02000503000000020004" pitchFamily="2" charset="0"/>
              <a:ea typeface="Inter" panose="02000503000000020004" pitchFamily="2" charset="0"/>
            </a:endParaRPr>
          </a:p>
          <a:p>
            <a:pPr>
              <a:buSzPts val="1400"/>
            </a:pPr>
            <a:endParaRPr lang="en-US" dirty="0">
              <a:latin typeface="Inter" panose="02000503000000020004" pitchFamily="2" charset="0"/>
              <a:ea typeface="Inter" panose="02000503000000020004" pitchFamily="2" charset="0"/>
            </a:endParaRPr>
          </a:p>
        </p:txBody>
      </p:sp>
      <p:sp>
        <p:nvSpPr>
          <p:cNvPr id="223" name="Google Shape;223;p2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(Ecosystems) </a:t>
            </a:r>
            <a:r>
              <a:rPr lang="en-GB" dirty="0" err="1"/>
              <a:t>Ecosystèmes</a:t>
            </a:r>
            <a:r>
              <a:rPr lang="en-GB" dirty="0"/>
              <a:t>: </a:t>
            </a:r>
          </a:p>
          <a:p>
            <a:pPr marL="171450" indent="-171450">
              <a:buFontTx/>
              <a:buChar char="-"/>
            </a:pPr>
            <a:r>
              <a:rPr lang="en-GB" dirty="0"/>
              <a:t>(Conserve and restore natural ecosystems) Conserver et </a:t>
            </a:r>
            <a:r>
              <a:rPr lang="en-GB" dirty="0" err="1"/>
              <a:t>restaurer</a:t>
            </a:r>
            <a:r>
              <a:rPr lang="en-GB" dirty="0"/>
              <a:t> les </a:t>
            </a:r>
            <a:r>
              <a:rPr lang="en-GB" dirty="0" err="1"/>
              <a:t>écosystèmes</a:t>
            </a:r>
            <a:r>
              <a:rPr lang="en-GB" dirty="0"/>
              <a:t> </a:t>
            </a:r>
            <a:r>
              <a:rPr lang="en-GB" dirty="0" err="1"/>
              <a:t>naturels</a:t>
            </a:r>
            <a:endParaRPr lang="en-GB" dirty="0"/>
          </a:p>
          <a:p>
            <a:pPr marL="171450" indent="-171450">
              <a:buFontTx/>
              <a:buChar char="-"/>
            </a:pPr>
            <a:r>
              <a:rPr lang="en-GB" dirty="0"/>
              <a:t>(Protect and restore biodiversity) </a:t>
            </a:r>
            <a:r>
              <a:rPr lang="en-GB" dirty="0" err="1"/>
              <a:t>Protéger</a:t>
            </a:r>
            <a:r>
              <a:rPr lang="en-GB" dirty="0"/>
              <a:t> et </a:t>
            </a:r>
            <a:r>
              <a:rPr lang="en-GB" dirty="0" err="1"/>
              <a:t>restaurer</a:t>
            </a:r>
            <a:r>
              <a:rPr lang="en-GB" dirty="0"/>
              <a:t> la </a:t>
            </a:r>
            <a:r>
              <a:rPr lang="en-GB" dirty="0" err="1"/>
              <a:t>biodiversité</a:t>
            </a:r>
            <a:endParaRPr lang="en-GB" dirty="0"/>
          </a:p>
          <a:p>
            <a:pPr marL="171450" indent="-171450">
              <a:buFontTx/>
              <a:buChar char="-"/>
            </a:pPr>
            <a:r>
              <a:rPr lang="en-GB" dirty="0"/>
              <a:t>(Protect and restore natural ecosystems) </a:t>
            </a:r>
            <a:r>
              <a:rPr lang="en-GB" dirty="0" err="1"/>
              <a:t>Protéger</a:t>
            </a:r>
            <a:r>
              <a:rPr lang="en-GB" dirty="0"/>
              <a:t> et </a:t>
            </a:r>
            <a:r>
              <a:rPr lang="en-GB" dirty="0" err="1"/>
              <a:t>restaurer</a:t>
            </a:r>
            <a:r>
              <a:rPr lang="en-GB" dirty="0"/>
              <a:t> les </a:t>
            </a:r>
            <a:r>
              <a:rPr lang="en-GB" dirty="0" err="1"/>
              <a:t>écosystèmes</a:t>
            </a:r>
            <a:r>
              <a:rPr lang="en-GB" dirty="0"/>
              <a:t> </a:t>
            </a:r>
            <a:r>
              <a:rPr lang="en-GB" dirty="0" err="1"/>
              <a:t>naturels</a:t>
            </a:r>
            <a:endParaRPr lang="en-GB" dirty="0"/>
          </a:p>
          <a:p>
            <a:pPr marL="0" indent="0">
              <a:buFontTx/>
              <a:buNone/>
            </a:pPr>
            <a:r>
              <a:rPr lang="en-GB" dirty="0"/>
              <a:t>(Human Well-Being) Bien-</a:t>
            </a:r>
            <a:r>
              <a:rPr lang="en-GB" dirty="0" err="1"/>
              <a:t>être</a:t>
            </a:r>
            <a:r>
              <a:rPr lang="en-GB" dirty="0"/>
              <a:t> </a:t>
            </a:r>
            <a:r>
              <a:rPr lang="en-GB" dirty="0" err="1"/>
              <a:t>humain</a:t>
            </a:r>
            <a:endParaRPr lang="en-GB" dirty="0"/>
          </a:p>
          <a:p>
            <a:pPr marL="171450" indent="-171450">
              <a:buFontTx/>
              <a:buChar char="-"/>
            </a:pPr>
            <a:r>
              <a:rPr lang="en-GB" dirty="0"/>
              <a:t>(Improve standard of living, especially for vulnerable and/or marginalized groups) </a:t>
            </a:r>
            <a:r>
              <a:rPr lang="en-GB" dirty="0" err="1"/>
              <a:t>Améliorer</a:t>
            </a:r>
            <a:r>
              <a:rPr lang="en-GB" dirty="0"/>
              <a:t> les conditions de vie des </a:t>
            </a:r>
            <a:r>
              <a:rPr lang="en-GB" dirty="0" err="1"/>
              <a:t>personnes</a:t>
            </a:r>
            <a:r>
              <a:rPr lang="en-GB" dirty="0"/>
              <a:t> </a:t>
            </a:r>
            <a:r>
              <a:rPr lang="en-GB" dirty="0" err="1"/>
              <a:t>vulnérables</a:t>
            </a:r>
            <a:r>
              <a:rPr lang="en-GB" dirty="0"/>
              <a:t> et/</a:t>
            </a:r>
            <a:r>
              <a:rPr lang="en-GB" dirty="0" err="1"/>
              <a:t>ou</a:t>
            </a:r>
            <a:r>
              <a:rPr lang="en-GB" dirty="0"/>
              <a:t> </a:t>
            </a:r>
            <a:r>
              <a:rPr lang="en-GB" dirty="0" err="1"/>
              <a:t>marginalisées</a:t>
            </a:r>
            <a:endParaRPr lang="en-GB" dirty="0"/>
          </a:p>
          <a:p>
            <a:pPr marL="171450" indent="-171450">
              <a:buFontTx/>
              <a:buChar char="-"/>
            </a:pPr>
            <a:r>
              <a:rPr lang="en-GB" dirty="0"/>
              <a:t>(Respect, protect and </a:t>
            </a:r>
            <a:r>
              <a:rPr lang="en-GB" dirty="0" err="1"/>
              <a:t>fulfill</a:t>
            </a:r>
            <a:r>
              <a:rPr lang="en-GB" dirty="0"/>
              <a:t> human rights) Respecter, </a:t>
            </a:r>
            <a:r>
              <a:rPr lang="en-GB" dirty="0" err="1"/>
              <a:t>protéger</a:t>
            </a:r>
            <a:r>
              <a:rPr lang="en-GB" dirty="0"/>
              <a:t> et </a:t>
            </a:r>
            <a:r>
              <a:rPr lang="en-GB" dirty="0" err="1"/>
              <a:t>défendre</a:t>
            </a:r>
            <a:r>
              <a:rPr lang="en-GB" dirty="0"/>
              <a:t> les droits </a:t>
            </a:r>
            <a:r>
              <a:rPr lang="en-GB" dirty="0" err="1"/>
              <a:t>humains</a:t>
            </a:r>
            <a:endParaRPr lang="en-GB" dirty="0"/>
          </a:p>
          <a:p>
            <a:pPr marL="0" indent="0">
              <a:buFontTx/>
              <a:buNone/>
            </a:pPr>
            <a:r>
              <a:rPr lang="en-GB" dirty="0"/>
              <a:t>(Governance) </a:t>
            </a:r>
            <a:r>
              <a:rPr lang="en-GB" dirty="0" err="1"/>
              <a:t>Gouvernance</a:t>
            </a:r>
            <a:endParaRPr lang="en-GB" dirty="0"/>
          </a:p>
          <a:p>
            <a:pPr marL="171450" indent="-171450">
              <a:buFontTx/>
              <a:buChar char="-"/>
            </a:pPr>
            <a:r>
              <a:rPr lang="en-GB" dirty="0"/>
              <a:t>(Recognize and protect rights to land and resources, and reduce related conflicts) </a:t>
            </a:r>
            <a:r>
              <a:rPr lang="en-GB" dirty="0" err="1"/>
              <a:t>Reconnaître</a:t>
            </a:r>
            <a:r>
              <a:rPr lang="en-GB" dirty="0"/>
              <a:t> et </a:t>
            </a:r>
            <a:r>
              <a:rPr lang="en-GB" dirty="0" err="1"/>
              <a:t>protéger</a:t>
            </a:r>
            <a:r>
              <a:rPr lang="en-GB" dirty="0"/>
              <a:t> les droits </a:t>
            </a:r>
            <a:r>
              <a:rPr lang="en-GB" dirty="0" err="1"/>
              <a:t>fonciers</a:t>
            </a:r>
            <a:r>
              <a:rPr lang="en-GB" dirty="0"/>
              <a:t> et </a:t>
            </a:r>
            <a:r>
              <a:rPr lang="en-GB" dirty="0" err="1"/>
              <a:t>l’accès</a:t>
            </a:r>
            <a:r>
              <a:rPr lang="en-GB" dirty="0"/>
              <a:t> aux </a:t>
            </a:r>
            <a:r>
              <a:rPr lang="en-GB" dirty="0" err="1"/>
              <a:t>ressources</a:t>
            </a:r>
            <a:r>
              <a:rPr lang="en-GB" dirty="0"/>
              <a:t>, et </a:t>
            </a:r>
            <a:r>
              <a:rPr lang="en-GB" dirty="0" err="1"/>
              <a:t>réduire</a:t>
            </a:r>
            <a:r>
              <a:rPr lang="en-GB" dirty="0"/>
              <a:t> les </a:t>
            </a:r>
            <a:r>
              <a:rPr lang="en-GB" dirty="0" err="1"/>
              <a:t>conflits</a:t>
            </a:r>
            <a:r>
              <a:rPr lang="en-GB" dirty="0"/>
              <a:t> </a:t>
            </a:r>
            <a:r>
              <a:rPr lang="en-GB" dirty="0" err="1"/>
              <a:t>associés</a:t>
            </a:r>
            <a:endParaRPr lang="en-GB" dirty="0"/>
          </a:p>
          <a:p>
            <a:pPr marL="171450" indent="-171450">
              <a:buFontTx/>
              <a:buChar char="-"/>
            </a:pPr>
            <a:r>
              <a:rPr lang="en-GB" dirty="0"/>
              <a:t>(Promote transparency, participation, inclusion and coordination in landscape policy, planning, and management) </a:t>
            </a:r>
            <a:r>
              <a:rPr lang="en-GB" dirty="0" err="1"/>
              <a:t>Promouvoir</a:t>
            </a:r>
            <a:r>
              <a:rPr lang="en-GB" dirty="0"/>
              <a:t> la </a:t>
            </a:r>
            <a:r>
              <a:rPr lang="en-GB" dirty="0" err="1"/>
              <a:t>transparence</a:t>
            </a:r>
            <a:r>
              <a:rPr lang="en-GB" dirty="0"/>
              <a:t>, la participation, </a:t>
            </a:r>
            <a:r>
              <a:rPr lang="en-GB" dirty="0" err="1"/>
              <a:t>l’inclusion</a:t>
            </a:r>
            <a:r>
              <a:rPr lang="en-GB" dirty="0"/>
              <a:t> et la coordination au </a:t>
            </a:r>
            <a:r>
              <a:rPr lang="en-GB" dirty="0" err="1"/>
              <a:t>niveau</a:t>
            </a:r>
            <a:r>
              <a:rPr lang="en-GB" dirty="0"/>
              <a:t> des politiques </a:t>
            </a:r>
            <a:r>
              <a:rPr lang="en-GB" dirty="0" err="1"/>
              <a:t>publiques</a:t>
            </a:r>
            <a:r>
              <a:rPr lang="en-GB" dirty="0"/>
              <a:t> </a:t>
            </a:r>
            <a:r>
              <a:rPr lang="en-GB" dirty="0" err="1"/>
              <a:t>d’aménagement</a:t>
            </a:r>
            <a:r>
              <a:rPr lang="en-GB" dirty="0"/>
              <a:t> et de gestion du </a:t>
            </a:r>
            <a:r>
              <a:rPr lang="en-GB" dirty="0" err="1"/>
              <a:t>paysage</a:t>
            </a:r>
            <a:endParaRPr lang="en-GB" dirty="0"/>
          </a:p>
          <a:p>
            <a:pPr marL="0" indent="0">
              <a:buFontTx/>
              <a:buNone/>
            </a:pPr>
            <a:r>
              <a:rPr lang="en-GB" dirty="0"/>
              <a:t>(Production) Production</a:t>
            </a:r>
          </a:p>
          <a:p>
            <a:pPr marL="171450" indent="-171450">
              <a:buFontTx/>
              <a:buChar char="-"/>
            </a:pPr>
            <a:r>
              <a:rPr lang="en-GB" dirty="0"/>
              <a:t>(Promote regenerative agricultural, agroforestry, and tree production systems) </a:t>
            </a:r>
            <a:r>
              <a:rPr lang="en-GB" dirty="0" err="1"/>
              <a:t>Promouvoir</a:t>
            </a:r>
            <a:r>
              <a:rPr lang="en-GB" dirty="0"/>
              <a:t> les </a:t>
            </a:r>
            <a:r>
              <a:rPr lang="en-GB" dirty="0" err="1"/>
              <a:t>systèmes</a:t>
            </a:r>
            <a:r>
              <a:rPr lang="en-GB" dirty="0"/>
              <a:t> </a:t>
            </a:r>
            <a:r>
              <a:rPr lang="en-GB" dirty="0" err="1"/>
              <a:t>d’agriculture</a:t>
            </a:r>
            <a:r>
              <a:rPr lang="en-GB" dirty="0"/>
              <a:t> </a:t>
            </a:r>
            <a:r>
              <a:rPr lang="en-GB" dirty="0" err="1"/>
              <a:t>régénératives</a:t>
            </a:r>
            <a:r>
              <a:rPr lang="en-GB" dirty="0"/>
              <a:t>, </a:t>
            </a:r>
            <a:r>
              <a:rPr lang="en-GB" dirty="0" err="1"/>
              <a:t>d’agroforesterie</a:t>
            </a:r>
            <a:r>
              <a:rPr lang="en-GB" dirty="0"/>
              <a:t> et de production </a:t>
            </a:r>
            <a:r>
              <a:rPr lang="en-GB" dirty="0" err="1"/>
              <a:t>arboricole</a:t>
            </a:r>
            <a:endParaRPr lang="en-GB" dirty="0"/>
          </a:p>
          <a:p>
            <a:pPr marL="171450" indent="-171450">
              <a:buFontTx/>
              <a:buChar char="-"/>
            </a:pPr>
            <a:r>
              <a:rPr lang="en-GB" dirty="0"/>
              <a:t>(Promote sustainability of other natural resource-based production sectors) </a:t>
            </a:r>
            <a:r>
              <a:rPr lang="en-GB" dirty="0" err="1"/>
              <a:t>Favoriser</a:t>
            </a:r>
            <a:r>
              <a:rPr lang="en-GB" dirty="0"/>
              <a:t> la </a:t>
            </a:r>
            <a:r>
              <a:rPr lang="en-GB" dirty="0" err="1"/>
              <a:t>durabilité</a:t>
            </a:r>
            <a:r>
              <a:rPr lang="en-GB" dirty="0"/>
              <a:t> des </a:t>
            </a:r>
            <a:r>
              <a:rPr lang="en-GB" dirty="0" err="1"/>
              <a:t>autres</a:t>
            </a:r>
            <a:r>
              <a:rPr lang="en-GB" dirty="0"/>
              <a:t> </a:t>
            </a:r>
            <a:r>
              <a:rPr lang="en-GB" dirty="0" err="1"/>
              <a:t>secteurs</a:t>
            </a:r>
            <a:r>
              <a:rPr lang="en-GB" dirty="0"/>
              <a:t> </a:t>
            </a:r>
            <a:r>
              <a:rPr lang="en-GB" dirty="0" err="1"/>
              <a:t>dépendants</a:t>
            </a:r>
            <a:r>
              <a:rPr lang="en-GB" dirty="0"/>
              <a:t> des </a:t>
            </a:r>
            <a:r>
              <a:rPr lang="en-GB" dirty="0" err="1"/>
              <a:t>ressources</a:t>
            </a:r>
            <a:r>
              <a:rPr lang="en-GB" dirty="0"/>
              <a:t> </a:t>
            </a:r>
            <a:r>
              <a:rPr lang="en-GB" dirty="0" err="1"/>
              <a:t>naturelles</a:t>
            </a:r>
            <a:endParaRPr lang="en-GB" dirty="0"/>
          </a:p>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19</a:t>
            </a:fld>
            <a:endParaRPr lang="en-US" dirty="0"/>
          </a:p>
        </p:txBody>
      </p:sp>
    </p:spTree>
    <p:extLst>
      <p:ext uri="{BB962C8B-B14F-4D97-AF65-F5344CB8AC3E}">
        <p14:creationId xmlns:p14="http://schemas.microsoft.com/office/powerpoint/2010/main" val="3691450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r>
              <a:rPr lang="en-US" dirty="0"/>
              <a:t> </a:t>
            </a:r>
            <a:endParaRPr dirty="0"/>
          </a:p>
        </p:txBody>
      </p:sp>
      <p:sp>
        <p:nvSpPr>
          <p:cNvPr id="311" name="Google Shape;311;p10: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90469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21</a:t>
            </a:fld>
            <a:endParaRPr lang="en-US"/>
          </a:p>
        </p:txBody>
      </p:sp>
    </p:spTree>
    <p:extLst>
      <p:ext uri="{BB962C8B-B14F-4D97-AF65-F5344CB8AC3E}">
        <p14:creationId xmlns:p14="http://schemas.microsoft.com/office/powerpoint/2010/main" val="1836449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2</a:t>
            </a:fld>
            <a:endParaRPr lang="en-US"/>
          </a:p>
        </p:txBody>
      </p:sp>
    </p:spTree>
    <p:extLst>
      <p:ext uri="{BB962C8B-B14F-4D97-AF65-F5344CB8AC3E}">
        <p14:creationId xmlns:p14="http://schemas.microsoft.com/office/powerpoint/2010/main" val="3038046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91B0-9C94-767A-8369-045B12EB0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0D2DE2-41CD-FB16-437E-7B2323703A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3BD6D-568C-896E-56FC-594292DEF237}"/>
              </a:ext>
            </a:extLst>
          </p:cNvPr>
          <p:cNvSpPr>
            <a:spLocks noGrp="1"/>
          </p:cNvSpPr>
          <p:nvPr>
            <p:ph type="body" idx="1"/>
          </p:nvPr>
        </p:nvSpPr>
        <p:spPr/>
        <p:txBody>
          <a:bodyPr/>
          <a:lstStyle/>
          <a:p>
            <a:pPr>
              <a:buNone/>
            </a:pPr>
            <a:r>
              <a:rPr lang="en-GB" dirty="0"/>
              <a:t>To do this, we have two key frameworks:</a:t>
            </a:r>
          </a:p>
          <a:p>
            <a:pPr>
              <a:buFont typeface="Arial" panose="020B0604020202020204" pitchFamily="34" charset="0"/>
              <a:buChar char="•"/>
            </a:pPr>
            <a:r>
              <a:rPr lang="en-GB" dirty="0"/>
              <a:t>The </a:t>
            </a:r>
            <a:r>
              <a:rPr lang="en-GB" b="1" dirty="0"/>
              <a:t>Assessment Framework</a:t>
            </a:r>
            <a:r>
              <a:rPr lang="en-GB" dirty="0"/>
              <a:t>, which helps initiatives track progress in holistic outcomes over time, and</a:t>
            </a:r>
          </a:p>
          <a:p>
            <a:pPr>
              <a:buFont typeface="Arial" panose="020B0604020202020204" pitchFamily="34" charset="0"/>
              <a:buChar char="•"/>
            </a:pPr>
            <a:r>
              <a:rPr lang="en-GB" dirty="0"/>
              <a:t>The </a:t>
            </a:r>
            <a:r>
              <a:rPr lang="en-GB" b="1" dirty="0"/>
              <a:t>Landscape Initiative Maturity Framework</a:t>
            </a:r>
            <a:r>
              <a:rPr lang="en-GB" dirty="0"/>
              <a:t>, which acts as a roadmap for strengthening the initiative's governance and systems.</a:t>
            </a:r>
            <a:br>
              <a:rPr lang="en-GB" dirty="0"/>
            </a:br>
            <a:r>
              <a:rPr lang="en-GB" dirty="0"/>
              <a:t>Today, we’ll be focusing on the LIM framework.</a:t>
            </a:r>
          </a:p>
          <a:p>
            <a:endParaRPr lang="en-GB" dirty="0"/>
          </a:p>
        </p:txBody>
      </p:sp>
      <p:sp>
        <p:nvSpPr>
          <p:cNvPr id="4" name="Slide Number Placeholder 3">
            <a:extLst>
              <a:ext uri="{FF2B5EF4-FFF2-40B4-BE49-F238E27FC236}">
                <a16:creationId xmlns:a16="http://schemas.microsoft.com/office/drawing/2014/main" id="{459E92C3-ABF2-986B-5D09-0512D5145359}"/>
              </a:ext>
            </a:extLst>
          </p:cNvPr>
          <p:cNvSpPr>
            <a:spLocks noGrp="1"/>
          </p:cNvSpPr>
          <p:nvPr>
            <p:ph type="sldNum" sz="quarter" idx="5"/>
          </p:nvPr>
        </p:nvSpPr>
        <p:spPr/>
        <p:txBody>
          <a:bodyPr/>
          <a:lstStyle/>
          <a:p>
            <a:pPr defTabSz="966612">
              <a:defRPr/>
            </a:pPr>
            <a:fld id="{6869ECF9-F160-CD4F-94B0-0B66A9560B24}" type="slidenum">
              <a:rPr lang="en-US">
                <a:solidFill>
                  <a:prstClr val="black"/>
                </a:solidFill>
                <a:latin typeface="Calibri" panose="020F0502020204030204"/>
              </a:rPr>
              <a:pPr defTabSz="966612">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2867518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Comme beaucoup </a:t>
            </a:r>
            <a:r>
              <a:rPr lang="en-GB" dirty="0" err="1"/>
              <a:t>d’entre</a:t>
            </a:r>
            <a:r>
              <a:rPr lang="en-GB" dirty="0"/>
              <a:t> </a:t>
            </a:r>
            <a:r>
              <a:rPr lang="en-GB" dirty="0" err="1"/>
              <a:t>vous</a:t>
            </a:r>
            <a:r>
              <a:rPr lang="en-GB" dirty="0"/>
              <a:t> le </a:t>
            </a:r>
            <a:r>
              <a:rPr lang="en-GB" dirty="0" err="1"/>
              <a:t>savent</a:t>
            </a:r>
            <a:r>
              <a:rPr lang="en-GB" dirty="0"/>
              <a:t>, au début de </a:t>
            </a:r>
            <a:r>
              <a:rPr lang="en-GB" dirty="0" err="1"/>
              <a:t>l’année</a:t>
            </a:r>
            <a:r>
              <a:rPr lang="en-GB" dirty="0"/>
              <a:t> 2024, nous </a:t>
            </a:r>
            <a:r>
              <a:rPr lang="en-GB" dirty="0" err="1"/>
              <a:t>avons</a:t>
            </a:r>
            <a:r>
              <a:rPr lang="en-GB" dirty="0"/>
              <a:t> </a:t>
            </a:r>
            <a:r>
              <a:rPr lang="en-GB" dirty="0" err="1"/>
              <a:t>collaboré</a:t>
            </a:r>
            <a:r>
              <a:rPr lang="en-GB" dirty="0"/>
              <a:t> avec CDP, ISEAL et SBTN pour co-</a:t>
            </a:r>
            <a:r>
              <a:rPr lang="en-GB" dirty="0" err="1"/>
              <a:t>déveloper</a:t>
            </a:r>
            <a:r>
              <a:rPr lang="en-GB" dirty="0"/>
              <a:t> et </a:t>
            </a:r>
            <a:r>
              <a:rPr lang="en-GB" dirty="0" err="1"/>
              <a:t>publier</a:t>
            </a:r>
            <a:r>
              <a:rPr lang="en-GB" dirty="0"/>
              <a:t> le cadre initial de GIP. </a:t>
            </a:r>
            <a:br>
              <a:rPr lang="en-GB" dirty="0"/>
            </a:br>
            <a:r>
              <a:rPr lang="en-GB" dirty="0"/>
              <a:t>Il </a:t>
            </a:r>
            <a:r>
              <a:rPr lang="en-GB" dirty="0" err="1"/>
              <a:t>s’agissait</a:t>
            </a:r>
            <a:r>
              <a:rPr lang="en-GB" dirty="0"/>
              <a:t> </a:t>
            </a:r>
            <a:r>
              <a:rPr lang="en-GB" dirty="0" err="1"/>
              <a:t>d’une</a:t>
            </a:r>
            <a:r>
              <a:rPr lang="en-GB" dirty="0"/>
              <a:t> </a:t>
            </a:r>
            <a:r>
              <a:rPr lang="en-GB" dirty="0" err="1"/>
              <a:t>avancée</a:t>
            </a:r>
            <a:r>
              <a:rPr lang="en-GB" dirty="0"/>
              <a:t> majeure, </a:t>
            </a:r>
            <a:r>
              <a:rPr lang="en-GB" dirty="0" err="1"/>
              <a:t>porteuse</a:t>
            </a:r>
            <a:r>
              <a:rPr lang="en-GB" dirty="0"/>
              <a:t> </a:t>
            </a:r>
            <a:r>
              <a:rPr lang="en-GB" dirty="0" err="1"/>
              <a:t>d’alignement</a:t>
            </a:r>
            <a:r>
              <a:rPr lang="en-GB" dirty="0"/>
              <a:t> entre les organisations sur un ensemble </a:t>
            </a:r>
            <a:r>
              <a:rPr lang="en-GB" dirty="0" err="1"/>
              <a:t>commun</a:t>
            </a:r>
            <a:r>
              <a:rPr lang="en-GB" dirty="0"/>
              <a:t> de sous-</a:t>
            </a:r>
            <a:r>
              <a:rPr lang="en-GB" dirty="0" err="1"/>
              <a:t>critères</a:t>
            </a:r>
            <a:r>
              <a:rPr lang="en-GB" dirty="0"/>
              <a:t>. </a:t>
            </a:r>
            <a:br>
              <a:rPr lang="en-GB" dirty="0"/>
            </a:br>
            <a:r>
              <a:rPr lang="en-GB" dirty="0"/>
              <a:t>Plus tard </a:t>
            </a:r>
            <a:r>
              <a:rPr lang="en-GB" dirty="0" err="1"/>
              <a:t>en</a:t>
            </a:r>
            <a:r>
              <a:rPr lang="en-GB" dirty="0"/>
              <a:t> 2024, </a:t>
            </a:r>
            <a:r>
              <a:rPr lang="en-GB" dirty="0" err="1"/>
              <a:t>l’ISEAL</a:t>
            </a:r>
            <a:r>
              <a:rPr lang="en-GB" dirty="0"/>
              <a:t> a </a:t>
            </a:r>
            <a:r>
              <a:rPr lang="en-GB" dirty="0" err="1"/>
              <a:t>constitué</a:t>
            </a:r>
            <a:r>
              <a:rPr lang="en-GB" dirty="0"/>
              <a:t> un </a:t>
            </a:r>
            <a:r>
              <a:rPr lang="en-GB" dirty="0" err="1"/>
              <a:t>groupe</a:t>
            </a:r>
            <a:r>
              <a:rPr lang="en-GB" dirty="0"/>
              <a:t> de travail plus large pour </a:t>
            </a:r>
            <a:r>
              <a:rPr lang="en-GB" dirty="0" err="1"/>
              <a:t>affiner</a:t>
            </a:r>
            <a:r>
              <a:rPr lang="en-GB" dirty="0"/>
              <a:t> le cadre sur la base des retours </a:t>
            </a:r>
            <a:r>
              <a:rPr lang="en-GB" dirty="0" err="1"/>
              <a:t>d’une</a:t>
            </a:r>
            <a:r>
              <a:rPr lang="en-GB" dirty="0"/>
              <a:t> </a:t>
            </a:r>
            <a:r>
              <a:rPr lang="en-GB" dirty="0" err="1"/>
              <a:t>variété</a:t>
            </a:r>
            <a:r>
              <a:rPr lang="en-GB" dirty="0"/>
              <a:t> de parties </a:t>
            </a:r>
            <a:r>
              <a:rPr lang="en-GB" dirty="0" err="1"/>
              <a:t>prenantes</a:t>
            </a:r>
            <a:r>
              <a:rPr lang="en-GB" dirty="0"/>
              <a:t>. </a:t>
            </a:r>
            <a:br>
              <a:rPr lang="en-GB" dirty="0"/>
            </a:br>
            <a:r>
              <a:rPr lang="en-GB" dirty="0"/>
              <a:t>La version mise à jour a </a:t>
            </a:r>
            <a:r>
              <a:rPr lang="en-GB" dirty="0" err="1"/>
              <a:t>été</a:t>
            </a:r>
            <a:r>
              <a:rPr lang="en-GB" dirty="0"/>
              <a:t> </a:t>
            </a:r>
            <a:r>
              <a:rPr lang="en-GB" dirty="0" err="1"/>
              <a:t>publiée</a:t>
            </a:r>
            <a:r>
              <a:rPr lang="en-GB" dirty="0"/>
              <a:t> </a:t>
            </a:r>
            <a:r>
              <a:rPr lang="en-GB" dirty="0" err="1"/>
              <a:t>en</a:t>
            </a:r>
            <a:r>
              <a:rPr lang="en-GB" dirty="0"/>
              <a:t> </a:t>
            </a:r>
            <a:r>
              <a:rPr lang="en-GB" dirty="0" err="1"/>
              <a:t>octobre</a:t>
            </a:r>
            <a:r>
              <a:rPr lang="en-GB" dirty="0"/>
              <a:t> 2024, et </a:t>
            </a:r>
            <a:r>
              <a:rPr lang="en-GB" dirty="0" err="1"/>
              <a:t>c’est</a:t>
            </a:r>
            <a:r>
              <a:rPr lang="en-GB" dirty="0"/>
              <a:t> </a:t>
            </a:r>
            <a:r>
              <a:rPr lang="en-GB" dirty="0" err="1"/>
              <a:t>cette</a:t>
            </a:r>
            <a:r>
              <a:rPr lang="en-GB" dirty="0"/>
              <a:t> version que nous </a:t>
            </a:r>
            <a:r>
              <a:rPr lang="en-GB" dirty="0" err="1"/>
              <a:t>utilisons</a:t>
            </a:r>
            <a:r>
              <a:rPr lang="en-GB" dirty="0"/>
              <a:t> à present.</a:t>
            </a:r>
          </a:p>
          <a:p>
            <a:pPr>
              <a:buNone/>
            </a:pPr>
            <a:r>
              <a:rPr lang="en-GB" dirty="0"/>
              <a:t>Trois raisons </a:t>
            </a:r>
            <a:r>
              <a:rPr lang="en-GB" dirty="0" err="1"/>
              <a:t>principales</a:t>
            </a:r>
            <a:r>
              <a:rPr lang="en-GB" dirty="0"/>
              <a:t> </a:t>
            </a:r>
            <a:r>
              <a:rPr lang="en-GB" dirty="0" err="1"/>
              <a:t>ont</a:t>
            </a:r>
            <a:r>
              <a:rPr lang="en-GB" dirty="0"/>
              <a:t> </a:t>
            </a:r>
            <a:r>
              <a:rPr lang="en-GB" dirty="0" err="1"/>
              <a:t>motivé</a:t>
            </a:r>
            <a:r>
              <a:rPr lang="en-GB" dirty="0"/>
              <a:t> </a:t>
            </a:r>
            <a:r>
              <a:rPr lang="en-GB" dirty="0" err="1"/>
              <a:t>cette</a:t>
            </a:r>
            <a:r>
              <a:rPr lang="en-GB" dirty="0"/>
              <a:t> mise à jour:</a:t>
            </a:r>
          </a:p>
          <a:p>
            <a:pPr>
              <a:buFont typeface="+mj-lt"/>
              <a:buAutoNum type="arabicPeriod"/>
            </a:pPr>
            <a:r>
              <a:rPr lang="en-GB" b="1" dirty="0"/>
              <a:t>Broader recognition and endorsement</a:t>
            </a:r>
            <a:r>
              <a:rPr lang="en-GB" dirty="0"/>
              <a:t>, which boosts credibility and adoption.</a:t>
            </a:r>
          </a:p>
          <a:p>
            <a:pPr>
              <a:buFont typeface="+mj-lt"/>
              <a:buAutoNum type="arabicPeriod"/>
            </a:pPr>
            <a:r>
              <a:rPr lang="en-GB" b="1" dirty="0"/>
              <a:t>Stronger alignment across initiatives</a:t>
            </a:r>
            <a:r>
              <a:rPr lang="en-GB" dirty="0"/>
              <a:t>—notably with </a:t>
            </a:r>
            <a:r>
              <a:rPr lang="en-GB" dirty="0" err="1"/>
              <a:t>SourceUp</a:t>
            </a:r>
            <a:r>
              <a:rPr lang="en-GB" dirty="0"/>
              <a:t>.</a:t>
            </a:r>
          </a:p>
          <a:p>
            <a:pPr>
              <a:buFont typeface="+mj-lt"/>
              <a:buAutoNum type="arabicPeriod"/>
            </a:pPr>
            <a:r>
              <a:rPr lang="en-GB" b="1" dirty="0"/>
              <a:t>Influence on disclosure frameworks</a:t>
            </a:r>
            <a:r>
              <a:rPr lang="en-GB" dirty="0"/>
              <a:t>—for instance, CDP is now adopting this refined version.</a:t>
            </a:r>
          </a:p>
          <a:p>
            <a:pPr>
              <a:buFont typeface="+mj-lt"/>
              <a:buAutoNum type="arabicPeriod"/>
            </a:pPr>
            <a:endParaRPr lang="en-GB" dirty="0"/>
          </a:p>
          <a:p>
            <a:r>
              <a:rPr lang="en-GB" dirty="0"/>
              <a:t>Why should your initiative transition to the updated version? Because demand is growing.</a:t>
            </a:r>
            <a:br>
              <a:rPr lang="en-GB" dirty="0"/>
            </a:br>
            <a:r>
              <a:rPr lang="en-GB" dirty="0"/>
              <a:t>For example, the Forest Positive Coalition now </a:t>
            </a:r>
            <a:r>
              <a:rPr lang="en-GB" b="1" dirty="0"/>
              <a:t>requires</a:t>
            </a:r>
            <a:r>
              <a:rPr lang="en-GB" dirty="0"/>
              <a:t> landscapes to report their maturity progress through </a:t>
            </a:r>
            <a:r>
              <a:rPr lang="en-GB" dirty="0" err="1"/>
              <a:t>SourceUp</a:t>
            </a:r>
            <a:r>
              <a:rPr lang="en-GB" dirty="0"/>
              <a:t>.</a:t>
            </a:r>
            <a:br>
              <a:rPr lang="en-GB" dirty="0"/>
            </a:br>
            <a:r>
              <a:rPr lang="en-GB" dirty="0"/>
              <a:t>We encourage all RA landscapes to stay ahead of this trend</a:t>
            </a:r>
          </a:p>
          <a:p>
            <a:endParaRPr lang="en-GB" dirty="0"/>
          </a:p>
          <a:p>
            <a:endParaRPr lang="en-GB" dirty="0"/>
          </a:p>
          <a:p>
            <a:r>
              <a:rPr lang="en-GB" b="1" dirty="0"/>
              <a:t>Broader recognition and endorsement</a:t>
            </a:r>
            <a:r>
              <a:rPr lang="en-GB" dirty="0"/>
              <a:t> </a:t>
            </a:r>
          </a:p>
          <a:p>
            <a:pPr lvl="1"/>
            <a:r>
              <a:rPr lang="en-GB" dirty="0"/>
              <a:t>Now backed by a range of prominent organizations, increasing credibility and uptake. </a:t>
            </a:r>
          </a:p>
          <a:p>
            <a:r>
              <a:rPr lang="en-GB" b="1" dirty="0"/>
              <a:t>Stronger alignment across initiatives</a:t>
            </a:r>
            <a:endParaRPr lang="en-GB" dirty="0"/>
          </a:p>
          <a:p>
            <a:pPr lvl="1"/>
            <a:r>
              <a:rPr lang="en-GB" dirty="0"/>
              <a:t>Co-interpreted with </a:t>
            </a:r>
            <a:r>
              <a:rPr lang="en-GB" dirty="0" err="1"/>
              <a:t>SourceUp</a:t>
            </a:r>
            <a:r>
              <a:rPr lang="en-GB" dirty="0"/>
              <a:t> to ensure coherence and coordination. </a:t>
            </a:r>
          </a:p>
          <a:p>
            <a:r>
              <a:rPr lang="en-GB" b="1" dirty="0"/>
              <a:t>Influence on reporting &amp; disclosure frameworks</a:t>
            </a:r>
          </a:p>
          <a:p>
            <a:pPr lvl="1"/>
            <a:r>
              <a:rPr lang="en-GB" dirty="0"/>
              <a:t>Interpretation was shared with CDP, which references it in their disclosure guidance.</a:t>
            </a:r>
          </a:p>
          <a:p>
            <a:r>
              <a:rPr lang="en-GB" sz="2500" b="1" dirty="0">
                <a:latin typeface="Inter"/>
              </a:rPr>
              <a:t>Increasing demand</a:t>
            </a:r>
          </a:p>
          <a:p>
            <a:pPr lvl="1"/>
            <a:r>
              <a:rPr lang="en-GB" sz="2100" dirty="0">
                <a:latin typeface="Inter"/>
              </a:rPr>
              <a:t>We anticipate</a:t>
            </a:r>
            <a:r>
              <a:rPr lang="en-GB" sz="2100" b="1" dirty="0">
                <a:latin typeface="Inter"/>
              </a:rPr>
              <a:t> </a:t>
            </a:r>
            <a:r>
              <a:rPr lang="en-GB" sz="2100" dirty="0">
                <a:latin typeface="Inter"/>
              </a:rPr>
              <a:t>increasing demand from corporates for this format (e.g., Forest Positive Coalition requiring landscapes to report maturity progress on </a:t>
            </a:r>
            <a:r>
              <a:rPr lang="en-GB" sz="2100" dirty="0" err="1">
                <a:latin typeface="Inter"/>
              </a:rPr>
              <a:t>SourceUp</a:t>
            </a:r>
            <a:r>
              <a:rPr lang="en-GB" sz="2100" dirty="0">
                <a:latin typeface="Inter"/>
              </a:rPr>
              <a:t>).</a:t>
            </a:r>
          </a:p>
          <a:p>
            <a:pPr lvl="1"/>
            <a:endParaRPr lang="en-GB" dirty="0"/>
          </a:p>
          <a:p>
            <a:endParaRPr lang="en-GB" dirty="0"/>
          </a:p>
        </p:txBody>
      </p:sp>
      <p:sp>
        <p:nvSpPr>
          <p:cNvPr id="4" name="Slide Number Placeholder 3"/>
          <p:cNvSpPr>
            <a:spLocks noGrp="1"/>
          </p:cNvSpPr>
          <p:nvPr>
            <p:ph type="sldNum" sz="quarter" idx="5"/>
          </p:nvPr>
        </p:nvSpPr>
        <p:spPr/>
        <p:txBody>
          <a:bodyPr/>
          <a:lstStyle/>
          <a:p>
            <a:fld id="{6869ECF9-F160-CD4F-94B0-0B66A9560B24}" type="slidenum">
              <a:rPr lang="en-US" smtClean="0"/>
              <a:t>23</a:t>
            </a:fld>
            <a:endParaRPr lang="en-US"/>
          </a:p>
        </p:txBody>
      </p:sp>
    </p:spTree>
    <p:extLst>
      <p:ext uri="{BB962C8B-B14F-4D97-AF65-F5344CB8AC3E}">
        <p14:creationId xmlns:p14="http://schemas.microsoft.com/office/powerpoint/2010/main" val="3745420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ea typeface="Calibri"/>
                <a:cs typeface="Calibri"/>
              </a:rPr>
              <a:t>Chaque</a:t>
            </a:r>
            <a:r>
              <a:rPr lang="en-GB" dirty="0">
                <a:ea typeface="Calibri"/>
                <a:cs typeface="Calibri"/>
              </a:rPr>
              <a:t> </a:t>
            </a:r>
            <a:r>
              <a:rPr lang="en-GB" dirty="0" err="1">
                <a:ea typeface="Calibri"/>
                <a:cs typeface="Calibri"/>
              </a:rPr>
              <a:t>critère</a:t>
            </a:r>
            <a:r>
              <a:rPr lang="en-GB" dirty="0">
                <a:ea typeface="Calibri"/>
                <a:cs typeface="Calibri"/>
              </a:rPr>
              <a:t> clef </a:t>
            </a:r>
            <a:r>
              <a:rPr lang="en-GB" dirty="0" err="1">
                <a:ea typeface="Calibri"/>
                <a:cs typeface="Calibri"/>
              </a:rPr>
              <a:t>comporte</a:t>
            </a:r>
            <a:r>
              <a:rPr lang="en-GB" dirty="0">
                <a:ea typeface="Calibri"/>
                <a:cs typeface="Calibri"/>
              </a:rPr>
              <a:t> un ensemble de sous-</a:t>
            </a:r>
            <a:r>
              <a:rPr lang="en-GB" dirty="0" err="1">
                <a:ea typeface="Calibri"/>
                <a:cs typeface="Calibri"/>
              </a:rPr>
              <a:t>critères</a:t>
            </a:r>
            <a:r>
              <a:rPr lang="en-GB" dirty="0">
                <a:ea typeface="Calibri"/>
                <a:cs typeface="Calibri"/>
              </a:rPr>
              <a:t>; c</a:t>
            </a:r>
            <a:r>
              <a:rPr lang="en-US" dirty="0" err="1">
                <a:ea typeface="Calibri"/>
                <a:cs typeface="Calibri"/>
              </a:rPr>
              <a:t>aractéristiques</a:t>
            </a:r>
            <a:r>
              <a:rPr lang="en-US" dirty="0">
                <a:ea typeface="Calibri"/>
                <a:cs typeface="Calibri"/>
              </a:rPr>
              <a:t> clefs des </a:t>
            </a:r>
            <a:r>
              <a:rPr lang="en-US" dirty="0" err="1">
                <a:ea typeface="Calibri"/>
                <a:cs typeface="Calibri"/>
              </a:rPr>
              <a:t>approches</a:t>
            </a:r>
            <a:r>
              <a:rPr lang="en-US" dirty="0">
                <a:ea typeface="Calibri"/>
                <a:cs typeface="Calibri"/>
              </a:rPr>
              <a:t> </a:t>
            </a:r>
            <a:r>
              <a:rPr lang="en-US" dirty="0" err="1">
                <a:ea typeface="Calibri"/>
                <a:cs typeface="Calibri"/>
              </a:rPr>
              <a:t>paysage</a:t>
            </a:r>
            <a:r>
              <a:rPr lang="en-US" dirty="0">
                <a:ea typeface="Calibri"/>
                <a:cs typeface="Calibri"/>
              </a:rPr>
              <a:t> matures:</a:t>
            </a:r>
          </a:p>
          <a:p>
            <a:pPr marL="228600" indent="-228600">
              <a:buAutoNum type="arabicPeriod"/>
            </a:pPr>
            <a:r>
              <a:rPr lang="en-US" dirty="0">
                <a:ea typeface="Calibri"/>
                <a:cs typeface="Calibri"/>
              </a:rPr>
              <a:t>(Scale) Echelle: </a:t>
            </a:r>
            <a:r>
              <a:rPr lang="en-US" dirty="0" err="1">
                <a:ea typeface="Calibri"/>
                <a:cs typeface="Calibri"/>
              </a:rPr>
              <a:t>L’approche</a:t>
            </a:r>
            <a:r>
              <a:rPr lang="en-US" dirty="0">
                <a:ea typeface="Calibri"/>
                <a:cs typeface="Calibri"/>
              </a:rPr>
              <a:t> </a:t>
            </a:r>
            <a:r>
              <a:rPr lang="en-US" dirty="0" err="1">
                <a:ea typeface="Calibri"/>
                <a:cs typeface="Calibri"/>
              </a:rPr>
              <a:t>paysage</a:t>
            </a:r>
            <a:r>
              <a:rPr lang="en-US" dirty="0">
                <a:ea typeface="Calibri"/>
                <a:cs typeface="Calibri"/>
              </a:rPr>
              <a:t> se </a:t>
            </a:r>
            <a:r>
              <a:rPr lang="en-US" dirty="0" err="1">
                <a:ea typeface="Calibri"/>
                <a:cs typeface="Calibri"/>
              </a:rPr>
              <a:t>déploie</a:t>
            </a:r>
            <a:r>
              <a:rPr lang="en-US" dirty="0">
                <a:ea typeface="Calibri"/>
                <a:cs typeface="Calibri"/>
              </a:rPr>
              <a:t> à </a:t>
            </a:r>
            <a:r>
              <a:rPr lang="en-US" dirty="0" err="1">
                <a:ea typeface="Calibri"/>
                <a:cs typeface="Calibri"/>
              </a:rPr>
              <a:t>l’echelle</a:t>
            </a:r>
            <a:r>
              <a:rPr lang="en-US" dirty="0">
                <a:ea typeface="Calibri"/>
                <a:cs typeface="Calibri"/>
              </a:rPr>
              <a:t> </a:t>
            </a:r>
            <a:r>
              <a:rPr lang="en-US" dirty="0" err="1">
                <a:ea typeface="Calibri"/>
                <a:cs typeface="Calibri"/>
              </a:rPr>
              <a:t>d’une</a:t>
            </a:r>
            <a:r>
              <a:rPr lang="en-US" dirty="0">
                <a:ea typeface="Calibri"/>
                <a:cs typeface="Calibri"/>
              </a:rPr>
              <a:t> zone administrative, socio-</a:t>
            </a:r>
            <a:r>
              <a:rPr lang="en-US" dirty="0" err="1">
                <a:ea typeface="Calibri"/>
                <a:cs typeface="Calibri"/>
              </a:rPr>
              <a:t>économique</a:t>
            </a:r>
            <a:r>
              <a:rPr lang="en-US" dirty="0">
                <a:ea typeface="Calibri"/>
                <a:cs typeface="Calibri"/>
              </a:rPr>
              <a:t> </a:t>
            </a:r>
            <a:r>
              <a:rPr lang="en-US" dirty="0" err="1">
                <a:ea typeface="Calibri"/>
                <a:cs typeface="Calibri"/>
              </a:rPr>
              <a:t>ou</a:t>
            </a:r>
            <a:r>
              <a:rPr lang="en-US" dirty="0">
                <a:ea typeface="Calibri"/>
                <a:cs typeface="Calibri"/>
              </a:rPr>
              <a:t> </a:t>
            </a:r>
            <a:r>
              <a:rPr lang="en-US" dirty="0" err="1">
                <a:ea typeface="Calibri"/>
                <a:cs typeface="Calibri"/>
              </a:rPr>
              <a:t>écologique</a:t>
            </a:r>
            <a:r>
              <a:rPr lang="en-US" dirty="0">
                <a:ea typeface="Calibri"/>
                <a:cs typeface="Calibri"/>
              </a:rPr>
              <a:t> </a:t>
            </a:r>
            <a:r>
              <a:rPr lang="en-US" dirty="0" err="1">
                <a:ea typeface="Calibri"/>
                <a:cs typeface="Calibri"/>
              </a:rPr>
              <a:t>définie</a:t>
            </a:r>
            <a:r>
              <a:rPr lang="en-US" dirty="0">
                <a:ea typeface="Calibri"/>
                <a:cs typeface="Calibri"/>
              </a:rPr>
              <a:t>, par </a:t>
            </a:r>
            <a:r>
              <a:rPr lang="en-US" dirty="0" err="1">
                <a:ea typeface="Calibri"/>
                <a:cs typeface="Calibri"/>
              </a:rPr>
              <a:t>exemple</a:t>
            </a:r>
            <a:r>
              <a:rPr lang="en-US" dirty="0">
                <a:ea typeface="Calibri"/>
                <a:cs typeface="Calibri"/>
              </a:rPr>
              <a:t> un </a:t>
            </a:r>
            <a:r>
              <a:rPr lang="en-US" dirty="0" err="1">
                <a:ea typeface="Calibri"/>
                <a:cs typeface="Calibri"/>
              </a:rPr>
              <a:t>bassin</a:t>
            </a:r>
            <a:r>
              <a:rPr lang="en-US" dirty="0">
                <a:ea typeface="Calibri"/>
                <a:cs typeface="Calibri"/>
              </a:rPr>
              <a:t> versant </a:t>
            </a:r>
            <a:r>
              <a:rPr lang="en-US" dirty="0" err="1">
                <a:ea typeface="Calibri"/>
                <a:cs typeface="Calibri"/>
              </a:rPr>
              <a:t>ou</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région</a:t>
            </a:r>
            <a:r>
              <a:rPr lang="en-US" dirty="0">
                <a:ea typeface="Calibri"/>
                <a:cs typeface="Calibri"/>
              </a:rPr>
              <a:t> administrative</a:t>
            </a:r>
          </a:p>
          <a:p>
            <a:pPr marL="228600" indent="-228600">
              <a:buAutoNum type="arabicPeriod"/>
            </a:pPr>
            <a:r>
              <a:rPr lang="en-US" dirty="0">
                <a:ea typeface="Calibri"/>
                <a:cs typeface="Calibri"/>
              </a:rPr>
              <a:t>(Multi-stakeholder governance process or platform) </a:t>
            </a:r>
            <a:r>
              <a:rPr lang="en-US" dirty="0" err="1">
                <a:ea typeface="Calibri"/>
                <a:cs typeface="Calibri"/>
              </a:rPr>
              <a:t>L’approche</a:t>
            </a:r>
            <a:r>
              <a:rPr lang="en-US" dirty="0">
                <a:ea typeface="Calibri"/>
                <a:cs typeface="Calibri"/>
              </a:rPr>
              <a:t> </a:t>
            </a:r>
            <a:r>
              <a:rPr lang="en-US" dirty="0" err="1">
                <a:ea typeface="Calibri"/>
                <a:cs typeface="Calibri"/>
              </a:rPr>
              <a:t>paysage</a:t>
            </a:r>
            <a:r>
              <a:rPr lang="en-US" dirty="0">
                <a:ea typeface="Calibri"/>
                <a:cs typeface="Calibri"/>
              </a:rPr>
              <a:t> </a:t>
            </a:r>
            <a:r>
              <a:rPr lang="en-US" dirty="0" err="1">
                <a:ea typeface="Calibri"/>
                <a:cs typeface="Calibri"/>
              </a:rPr>
              <a:t>est</a:t>
            </a:r>
            <a:r>
              <a:rPr lang="en-US" dirty="0">
                <a:ea typeface="Calibri"/>
                <a:cs typeface="Calibri"/>
              </a:rPr>
              <a:t> </a:t>
            </a:r>
            <a:r>
              <a:rPr lang="en-US" dirty="0" err="1">
                <a:ea typeface="Calibri"/>
                <a:cs typeface="Calibri"/>
              </a:rPr>
              <a:t>gouvernée</a:t>
            </a:r>
            <a:r>
              <a:rPr lang="en-US" dirty="0">
                <a:ea typeface="Calibri"/>
                <a:cs typeface="Calibri"/>
              </a:rPr>
              <a:t> par un processus </a:t>
            </a:r>
            <a:r>
              <a:rPr lang="en-US" dirty="0" err="1">
                <a:ea typeface="Calibri"/>
                <a:cs typeface="Calibri"/>
              </a:rPr>
              <a:t>ou</a:t>
            </a:r>
            <a:r>
              <a:rPr lang="en-US" dirty="0">
                <a:ea typeface="Calibri"/>
                <a:cs typeface="Calibri"/>
              </a:rPr>
              <a:t> </a:t>
            </a:r>
            <a:r>
              <a:rPr lang="en-US" dirty="0" err="1">
                <a:ea typeface="Calibri"/>
                <a:cs typeface="Calibri"/>
              </a:rPr>
              <a:t>une</a:t>
            </a:r>
            <a:r>
              <a:rPr lang="en-US" dirty="0">
                <a:ea typeface="Calibri"/>
                <a:cs typeface="Calibri"/>
              </a:rPr>
              <a:t> </a:t>
            </a:r>
            <a:r>
              <a:rPr lang="en-US" dirty="0" err="1">
                <a:ea typeface="Calibri"/>
                <a:cs typeface="Calibri"/>
              </a:rPr>
              <a:t>plateforme</a:t>
            </a:r>
            <a:r>
              <a:rPr lang="en-US" dirty="0">
                <a:ea typeface="Calibri"/>
                <a:cs typeface="Calibri"/>
              </a:rPr>
              <a:t> multi-</a:t>
            </a:r>
            <a:r>
              <a:rPr lang="en-US" dirty="0" err="1">
                <a:ea typeface="Calibri"/>
                <a:cs typeface="Calibri"/>
              </a:rPr>
              <a:t>acteurs</a:t>
            </a:r>
            <a:r>
              <a:rPr lang="en-US" dirty="0">
                <a:ea typeface="Calibri"/>
                <a:cs typeface="Calibri"/>
              </a:rPr>
              <a:t> qui dispose de </a:t>
            </a:r>
            <a:r>
              <a:rPr lang="en-US" dirty="0" err="1">
                <a:ea typeface="Calibri"/>
                <a:cs typeface="Calibri"/>
              </a:rPr>
              <a:t>prérogatives</a:t>
            </a:r>
            <a:r>
              <a:rPr lang="en-US" dirty="0">
                <a:ea typeface="Calibri"/>
                <a:cs typeface="Calibri"/>
              </a:rPr>
              <a:t> de conception, de mise </a:t>
            </a:r>
            <a:r>
              <a:rPr lang="en-US" dirty="0" err="1">
                <a:ea typeface="Calibri"/>
                <a:cs typeface="Calibri"/>
              </a:rPr>
              <a:t>en</a:t>
            </a:r>
            <a:r>
              <a:rPr lang="en-US" dirty="0">
                <a:ea typeface="Calibri"/>
                <a:cs typeface="Calibri"/>
              </a:rPr>
              <a:t> oeuvre et de </a:t>
            </a:r>
            <a:r>
              <a:rPr lang="en-US" dirty="0" err="1">
                <a:ea typeface="Calibri"/>
                <a:cs typeface="Calibri"/>
              </a:rPr>
              <a:t>suivi</a:t>
            </a:r>
            <a:r>
              <a:rPr lang="en-US" dirty="0">
                <a:ea typeface="Calibri"/>
                <a:cs typeface="Calibri"/>
              </a:rPr>
              <a:t> de </a:t>
            </a:r>
            <a:r>
              <a:rPr lang="en-US" dirty="0" err="1">
                <a:ea typeface="Calibri"/>
                <a:cs typeface="Calibri"/>
              </a:rPr>
              <a:t>l’initiative</a:t>
            </a:r>
            <a:r>
              <a:rPr lang="en-US" dirty="0">
                <a:ea typeface="Calibri"/>
                <a:cs typeface="Calibri"/>
              </a:rPr>
              <a:t>.</a:t>
            </a:r>
          </a:p>
          <a:p>
            <a:pPr marL="228600" indent="-228600">
              <a:buAutoNum type="arabicPeriod"/>
            </a:pPr>
            <a:r>
              <a:rPr lang="en-US" dirty="0">
                <a:ea typeface="Calibri"/>
                <a:cs typeface="Calibri"/>
              </a:rPr>
              <a:t>(Collective goals and actions) </a:t>
            </a:r>
            <a:r>
              <a:rPr lang="en-US" dirty="0" err="1">
                <a:ea typeface="Calibri"/>
                <a:cs typeface="Calibri"/>
              </a:rPr>
              <a:t>Objectifs</a:t>
            </a:r>
            <a:r>
              <a:rPr lang="en-US" dirty="0">
                <a:ea typeface="Calibri"/>
                <a:cs typeface="Calibri"/>
              </a:rPr>
              <a:t> et actions collectives: Les parties </a:t>
            </a:r>
            <a:r>
              <a:rPr lang="en-US" dirty="0" err="1">
                <a:ea typeface="Calibri"/>
                <a:cs typeface="Calibri"/>
              </a:rPr>
              <a:t>prenantes</a:t>
            </a:r>
            <a:r>
              <a:rPr lang="en-US" dirty="0">
                <a:ea typeface="Calibri"/>
                <a:cs typeface="Calibri"/>
              </a:rPr>
              <a:t> du </a:t>
            </a:r>
            <a:r>
              <a:rPr lang="en-US" dirty="0" err="1">
                <a:ea typeface="Calibri"/>
                <a:cs typeface="Calibri"/>
              </a:rPr>
              <a:t>paysage</a:t>
            </a:r>
            <a:r>
              <a:rPr lang="en-US" dirty="0">
                <a:ea typeface="Calibri"/>
                <a:cs typeface="Calibri"/>
              </a:rPr>
              <a:t> se </a:t>
            </a:r>
            <a:r>
              <a:rPr lang="en-US" dirty="0" err="1">
                <a:ea typeface="Calibri"/>
                <a:cs typeface="Calibri"/>
              </a:rPr>
              <a:t>sont</a:t>
            </a:r>
            <a:r>
              <a:rPr lang="en-US" dirty="0">
                <a:ea typeface="Calibri"/>
                <a:cs typeface="Calibri"/>
              </a:rPr>
              <a:t> </a:t>
            </a:r>
            <a:r>
              <a:rPr lang="en-US" dirty="0" err="1">
                <a:ea typeface="Calibri"/>
                <a:cs typeface="Calibri"/>
              </a:rPr>
              <a:t>accordées</a:t>
            </a:r>
            <a:r>
              <a:rPr lang="en-US" dirty="0">
                <a:ea typeface="Calibri"/>
                <a:cs typeface="Calibri"/>
              </a:rPr>
              <a:t> sur des </a:t>
            </a:r>
            <a:r>
              <a:rPr lang="en-US" dirty="0" err="1">
                <a:ea typeface="Calibri"/>
                <a:cs typeface="Calibri"/>
              </a:rPr>
              <a:t>objectifs</a:t>
            </a:r>
            <a:r>
              <a:rPr lang="en-US" dirty="0">
                <a:ea typeface="Calibri"/>
                <a:cs typeface="Calibri"/>
              </a:rPr>
              <a:t> de </a:t>
            </a:r>
            <a:r>
              <a:rPr lang="en-US" dirty="0" err="1">
                <a:ea typeface="Calibri"/>
                <a:cs typeface="Calibri"/>
              </a:rPr>
              <a:t>durabilité</a:t>
            </a:r>
            <a:r>
              <a:rPr lang="en-US" dirty="0">
                <a:ea typeface="Calibri"/>
                <a:cs typeface="Calibri"/>
              </a:rPr>
              <a:t> à long </a:t>
            </a:r>
            <a:r>
              <a:rPr lang="en-US" dirty="0" err="1">
                <a:ea typeface="Calibri"/>
                <a:cs typeface="Calibri"/>
              </a:rPr>
              <a:t>terme</a:t>
            </a:r>
            <a:r>
              <a:rPr lang="en-US" dirty="0">
                <a:ea typeface="Calibri"/>
                <a:cs typeface="Calibri"/>
              </a:rPr>
              <a:t> à </a:t>
            </a:r>
            <a:r>
              <a:rPr lang="en-US" dirty="0" err="1">
                <a:ea typeface="Calibri"/>
                <a:cs typeface="Calibri"/>
              </a:rPr>
              <a:t>l’échelle</a:t>
            </a:r>
            <a:r>
              <a:rPr lang="en-US" dirty="0">
                <a:ea typeface="Calibri"/>
                <a:cs typeface="Calibri"/>
              </a:rPr>
              <a:t> du </a:t>
            </a:r>
            <a:r>
              <a:rPr lang="en-US" dirty="0" err="1">
                <a:ea typeface="Calibri"/>
                <a:cs typeface="Calibri"/>
              </a:rPr>
              <a:t>paysage</a:t>
            </a:r>
            <a:r>
              <a:rPr lang="en-US" dirty="0">
                <a:ea typeface="Calibri"/>
                <a:cs typeface="Calibri"/>
              </a:rPr>
              <a:t>, et sur un plan </a:t>
            </a:r>
            <a:r>
              <a:rPr lang="en-US" dirty="0" err="1">
                <a:ea typeface="Calibri"/>
                <a:cs typeface="Calibri"/>
              </a:rPr>
              <a:t>d’action</a:t>
            </a:r>
            <a:r>
              <a:rPr lang="en-US" dirty="0">
                <a:ea typeface="Calibri"/>
                <a:cs typeface="Calibri"/>
              </a:rPr>
              <a:t> </a:t>
            </a:r>
            <a:r>
              <a:rPr lang="en-US" dirty="0" err="1">
                <a:ea typeface="Calibri"/>
                <a:cs typeface="Calibri"/>
              </a:rPr>
              <a:t>collectif</a:t>
            </a:r>
            <a:r>
              <a:rPr lang="en-US" dirty="0">
                <a:ea typeface="Calibri"/>
                <a:cs typeface="Calibri"/>
              </a:rPr>
              <a:t> pour </a:t>
            </a:r>
            <a:r>
              <a:rPr lang="en-US" dirty="0" err="1">
                <a:ea typeface="Calibri"/>
                <a:cs typeface="Calibri"/>
              </a:rPr>
              <a:t>atteindre</a:t>
            </a:r>
            <a:r>
              <a:rPr lang="en-US" dirty="0">
                <a:ea typeface="Calibri"/>
                <a:cs typeface="Calibri"/>
              </a:rPr>
              <a:t> </a:t>
            </a:r>
            <a:r>
              <a:rPr lang="en-US" dirty="0" err="1">
                <a:ea typeface="Calibri"/>
                <a:cs typeface="Calibri"/>
              </a:rPr>
              <a:t>ces</a:t>
            </a:r>
            <a:r>
              <a:rPr lang="en-US" dirty="0">
                <a:ea typeface="Calibri"/>
                <a:cs typeface="Calibri"/>
              </a:rPr>
              <a:t> </a:t>
            </a:r>
            <a:r>
              <a:rPr lang="en-US" dirty="0" err="1">
                <a:ea typeface="Calibri"/>
                <a:cs typeface="Calibri"/>
              </a:rPr>
              <a:t>objectifs</a:t>
            </a:r>
            <a:r>
              <a:rPr lang="en-US" dirty="0">
                <a:ea typeface="Calibri"/>
                <a:cs typeface="Calibri"/>
              </a:rPr>
              <a:t>.</a:t>
            </a:r>
          </a:p>
          <a:p>
            <a:pPr marL="228600" indent="-228600">
              <a:buAutoNum type="arabicPeriod"/>
            </a:pPr>
            <a:r>
              <a:rPr lang="en-US" dirty="0">
                <a:ea typeface="Calibri"/>
                <a:cs typeface="Calibri"/>
              </a:rPr>
              <a:t>(Collective monitoring) </a:t>
            </a:r>
            <a:r>
              <a:rPr lang="en-US" dirty="0" err="1">
                <a:ea typeface="Calibri"/>
                <a:cs typeface="Calibri"/>
              </a:rPr>
              <a:t>Suivi</a:t>
            </a:r>
            <a:r>
              <a:rPr lang="en-US" dirty="0">
                <a:ea typeface="Calibri"/>
                <a:cs typeface="Calibri"/>
              </a:rPr>
              <a:t> </a:t>
            </a:r>
            <a:r>
              <a:rPr lang="en-US" dirty="0" err="1">
                <a:ea typeface="Calibri"/>
                <a:cs typeface="Calibri"/>
              </a:rPr>
              <a:t>collectif</a:t>
            </a:r>
            <a:r>
              <a:rPr lang="en-US" dirty="0">
                <a:ea typeface="Calibri"/>
                <a:cs typeface="Calibri"/>
              </a:rPr>
              <a:t>: </a:t>
            </a:r>
            <a:r>
              <a:rPr lang="en-US" dirty="0" err="1">
                <a:ea typeface="Calibri"/>
                <a:cs typeface="Calibri"/>
              </a:rPr>
              <a:t>L’approche</a:t>
            </a:r>
            <a:r>
              <a:rPr lang="en-US" dirty="0">
                <a:ea typeface="Calibri"/>
                <a:cs typeface="Calibri"/>
              </a:rPr>
              <a:t> </a:t>
            </a:r>
            <a:r>
              <a:rPr lang="en-US" dirty="0" err="1">
                <a:ea typeface="Calibri"/>
                <a:cs typeface="Calibri"/>
              </a:rPr>
              <a:t>paysage</a:t>
            </a:r>
            <a:r>
              <a:rPr lang="en-US" dirty="0">
                <a:ea typeface="Calibri"/>
                <a:cs typeface="Calibri"/>
              </a:rPr>
              <a:t> dispose d’un cadre de </a:t>
            </a:r>
            <a:r>
              <a:rPr lang="en-US" dirty="0" err="1">
                <a:ea typeface="Calibri"/>
                <a:cs typeface="Calibri"/>
              </a:rPr>
              <a:t>suivi</a:t>
            </a:r>
            <a:r>
              <a:rPr lang="en-US" dirty="0">
                <a:ea typeface="Calibri"/>
                <a:cs typeface="Calibri"/>
              </a:rPr>
              <a:t> </a:t>
            </a:r>
            <a:r>
              <a:rPr lang="en-US" dirty="0" err="1">
                <a:ea typeface="Calibri"/>
                <a:cs typeface="Calibri"/>
              </a:rPr>
              <a:t>collectif</a:t>
            </a:r>
            <a:r>
              <a:rPr lang="en-US" dirty="0">
                <a:ea typeface="Calibri"/>
                <a:cs typeface="Calibri"/>
              </a:rPr>
              <a:t> qui </a:t>
            </a:r>
            <a:r>
              <a:rPr lang="en-US" dirty="0" err="1">
                <a:ea typeface="Calibri"/>
                <a:cs typeface="Calibri"/>
              </a:rPr>
              <a:t>permet</a:t>
            </a:r>
            <a:r>
              <a:rPr lang="en-US" dirty="0">
                <a:ea typeface="Calibri"/>
                <a:cs typeface="Calibri"/>
              </a:rPr>
              <a:t> </a:t>
            </a:r>
            <a:r>
              <a:rPr lang="en-US" dirty="0" err="1">
                <a:ea typeface="Calibri"/>
                <a:cs typeface="Calibri"/>
              </a:rPr>
              <a:t>l’évaluation</a:t>
            </a:r>
            <a:r>
              <a:rPr lang="en-US" dirty="0">
                <a:ea typeface="Calibri"/>
                <a:cs typeface="Calibri"/>
              </a:rPr>
              <a:t> et la communication sur </a:t>
            </a:r>
            <a:r>
              <a:rPr lang="en-US" dirty="0" err="1">
                <a:ea typeface="Calibri"/>
                <a:cs typeface="Calibri"/>
              </a:rPr>
              <a:t>l’advancement</a:t>
            </a:r>
            <a:r>
              <a:rPr lang="en-US" dirty="0">
                <a:ea typeface="Calibri"/>
                <a:cs typeface="Calibri"/>
              </a:rPr>
              <a:t> des </a:t>
            </a:r>
            <a:r>
              <a:rPr lang="en-US" dirty="0" err="1">
                <a:ea typeface="Calibri"/>
                <a:cs typeface="Calibri"/>
              </a:rPr>
              <a:t>objectifs</a:t>
            </a:r>
            <a:r>
              <a:rPr lang="en-US" dirty="0">
                <a:ea typeface="Calibri"/>
                <a:cs typeface="Calibri"/>
              </a:rPr>
              <a:t> </a:t>
            </a:r>
            <a:r>
              <a:rPr lang="en-US" dirty="0" err="1">
                <a:ea typeface="Calibri"/>
                <a:cs typeface="Calibri"/>
              </a:rPr>
              <a:t>collectifs</a:t>
            </a:r>
            <a:r>
              <a:rPr lang="en-US" dirty="0">
                <a:ea typeface="Calibri"/>
                <a:cs typeface="Calibri"/>
              </a:rPr>
              <a:t> </a:t>
            </a:r>
            <a:r>
              <a:rPr lang="en-US" dirty="0" err="1">
                <a:ea typeface="Calibri"/>
                <a:cs typeface="Calibri"/>
              </a:rPr>
              <a:t>d’impact</a:t>
            </a:r>
            <a:r>
              <a:rPr lang="en-US" dirty="0">
                <a:ea typeface="Calibri"/>
                <a:cs typeface="Calibri"/>
              </a:rPr>
              <a:t> </a:t>
            </a:r>
            <a:r>
              <a:rPr lang="en-US" dirty="0" err="1">
                <a:ea typeface="Calibri"/>
                <a:cs typeface="Calibri"/>
              </a:rPr>
              <a:t>en</a:t>
            </a:r>
            <a:r>
              <a:rPr lang="en-US" dirty="0">
                <a:ea typeface="Calibri"/>
                <a:cs typeface="Calibri"/>
              </a:rPr>
              <a:t> matière de </a:t>
            </a:r>
            <a:r>
              <a:rPr lang="en-US" dirty="0" err="1">
                <a:ea typeface="Calibri"/>
                <a:cs typeface="Calibri"/>
              </a:rPr>
              <a:t>durabilité</a:t>
            </a:r>
            <a:r>
              <a:rPr lang="en-US" dirty="0">
                <a:ea typeface="Calibri"/>
                <a:cs typeface="Calibri"/>
              </a:rPr>
              <a: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869ECF9-F160-CD4F-94B0-0B66A9560B24}" type="slidenum">
              <a:rPr lang="en-US" smtClean="0"/>
              <a:t>24</a:t>
            </a:fld>
            <a:endParaRPr lang="en-US"/>
          </a:p>
        </p:txBody>
      </p:sp>
    </p:spTree>
    <p:extLst>
      <p:ext uri="{BB962C8B-B14F-4D97-AF65-F5344CB8AC3E}">
        <p14:creationId xmlns:p14="http://schemas.microsoft.com/office/powerpoint/2010/main" val="1095742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Amélioration</a:t>
            </a:r>
            <a:r>
              <a:rPr lang="en-GB" b="1" dirty="0"/>
              <a:t>: </a:t>
            </a:r>
            <a:r>
              <a:rPr lang="en-GB" b="0" dirty="0"/>
              <a:t>Donne des orientations de haut </a:t>
            </a:r>
            <a:r>
              <a:rPr lang="en-GB" b="0" dirty="0" err="1"/>
              <a:t>niveau</a:t>
            </a:r>
            <a:r>
              <a:rPr lang="en-GB" b="0" dirty="0"/>
              <a:t> pour les approaches </a:t>
            </a:r>
            <a:r>
              <a:rPr lang="en-GB" b="0" dirty="0" err="1"/>
              <a:t>paysage</a:t>
            </a:r>
            <a:r>
              <a:rPr lang="en-GB" b="0" dirty="0"/>
              <a:t> </a:t>
            </a:r>
            <a:r>
              <a:rPr lang="en-GB" b="0" dirty="0" err="1"/>
              <a:t>en</a:t>
            </a:r>
            <a:r>
              <a:rPr lang="en-GB" b="0" dirty="0"/>
              <a:t> </a:t>
            </a:r>
            <a:r>
              <a:rPr lang="en-GB" b="0" dirty="0" err="1"/>
              <a:t>termes</a:t>
            </a:r>
            <a:r>
              <a:rPr lang="en-GB" b="0" dirty="0"/>
              <a:t> </a:t>
            </a:r>
            <a:r>
              <a:rPr lang="en-GB" b="0" dirty="0" err="1"/>
              <a:t>d’éléments</a:t>
            </a:r>
            <a:r>
              <a:rPr lang="en-GB" b="0" dirty="0"/>
              <a:t> </a:t>
            </a:r>
            <a:r>
              <a:rPr lang="en-GB" b="0" dirty="0" err="1"/>
              <a:t>constitutifs</a:t>
            </a:r>
            <a:r>
              <a:rPr lang="en-GB" b="0" dirty="0"/>
              <a:t> pour </a:t>
            </a:r>
            <a:r>
              <a:rPr lang="en-GB" b="0" dirty="0" err="1"/>
              <a:t>l’amelioration</a:t>
            </a:r>
            <a:r>
              <a:rPr lang="en-GB" b="0" dirty="0"/>
              <a:t> de la </a:t>
            </a:r>
            <a:r>
              <a:rPr lang="en-GB" b="0" dirty="0" err="1"/>
              <a:t>qualité</a:t>
            </a:r>
            <a:r>
              <a:rPr lang="en-GB" b="0" dirty="0"/>
              <a:t>, de la resilience, de la </a:t>
            </a:r>
            <a:r>
              <a:rPr lang="en-GB" b="0" dirty="0" err="1"/>
              <a:t>durabilité</a:t>
            </a:r>
            <a:r>
              <a:rPr lang="en-GB" b="0" dirty="0"/>
              <a:t> et de </a:t>
            </a:r>
            <a:r>
              <a:rPr lang="en-GB" b="0" dirty="0" err="1"/>
              <a:t>l’impact</a:t>
            </a:r>
            <a:r>
              <a:rPr lang="en-GB" b="0" dirty="0"/>
              <a:t>; </a:t>
            </a:r>
            <a:r>
              <a:rPr lang="en-GB" b="0" dirty="0" err="1"/>
              <a:t>peut</a:t>
            </a:r>
            <a:r>
              <a:rPr lang="en-GB" b="0" dirty="0"/>
              <a:t> </a:t>
            </a:r>
            <a:r>
              <a:rPr lang="en-GB" b="0" dirty="0" err="1"/>
              <a:t>aussi</a:t>
            </a:r>
            <a:r>
              <a:rPr lang="en-GB" b="0" dirty="0"/>
              <a:t> </a:t>
            </a:r>
            <a:r>
              <a:rPr lang="en-GB" b="0" dirty="0" err="1"/>
              <a:t>servir</a:t>
            </a:r>
            <a:r>
              <a:rPr lang="en-GB" b="0" dirty="0"/>
              <a:t> de base </a:t>
            </a:r>
            <a:r>
              <a:rPr lang="en-GB" b="0" dirty="0" err="1"/>
              <a:t>d’analyse</a:t>
            </a:r>
            <a:r>
              <a:rPr lang="en-GB" b="0" dirty="0"/>
              <a:t> pour les organisations qui </a:t>
            </a:r>
            <a:r>
              <a:rPr lang="en-GB" b="0" dirty="0" err="1"/>
              <a:t>financent</a:t>
            </a:r>
            <a:r>
              <a:rPr lang="en-GB" b="0" dirty="0"/>
              <a:t> </a:t>
            </a:r>
            <a:r>
              <a:rPr lang="en-GB" b="0" dirty="0" err="1"/>
              <a:t>ou</a:t>
            </a:r>
            <a:r>
              <a:rPr lang="en-GB" b="0" dirty="0"/>
              <a:t> </a:t>
            </a:r>
            <a:r>
              <a:rPr lang="en-GB" b="0" dirty="0" err="1"/>
              <a:t>soutiennent</a:t>
            </a:r>
            <a:r>
              <a:rPr lang="en-GB" b="0" dirty="0"/>
              <a:t> </a:t>
            </a:r>
            <a:r>
              <a:rPr lang="en-GB" b="0" dirty="0" err="1"/>
              <a:t>ces</a:t>
            </a:r>
            <a:r>
              <a:rPr lang="en-GB" b="0" dirty="0"/>
              <a:t> initiatives. </a:t>
            </a:r>
          </a:p>
          <a:p>
            <a:endParaRPr lang="en-GB" dirty="0"/>
          </a:p>
          <a:p>
            <a:r>
              <a:rPr lang="en-GB" b="1" dirty="0"/>
              <a:t>Evaluation</a:t>
            </a:r>
            <a:r>
              <a:rPr lang="en-GB" dirty="0"/>
              <a:t>: Pour les cadres de reporting et de divulgation, pour </a:t>
            </a:r>
            <a:r>
              <a:rPr lang="en-GB" dirty="0" err="1"/>
              <a:t>évaluer</a:t>
            </a:r>
            <a:r>
              <a:rPr lang="en-GB" dirty="0"/>
              <a:t> la </a:t>
            </a:r>
            <a:r>
              <a:rPr lang="en-GB" dirty="0" err="1"/>
              <a:t>qualité</a:t>
            </a:r>
            <a:r>
              <a:rPr lang="en-GB" dirty="0"/>
              <a:t> et la </a:t>
            </a:r>
            <a:r>
              <a:rPr lang="en-GB" dirty="0" err="1"/>
              <a:t>maturité</a:t>
            </a:r>
            <a:r>
              <a:rPr lang="en-GB" dirty="0"/>
              <a:t> des initiatives sur </a:t>
            </a:r>
            <a:r>
              <a:rPr lang="en-GB" dirty="0" err="1"/>
              <a:t>lesquelles</a:t>
            </a:r>
            <a:r>
              <a:rPr lang="en-GB" dirty="0"/>
              <a:t> les </a:t>
            </a:r>
            <a:r>
              <a:rPr lang="en-GB" dirty="0" err="1"/>
              <a:t>entreprises</a:t>
            </a:r>
            <a:r>
              <a:rPr lang="en-GB" dirty="0"/>
              <a:t> </a:t>
            </a:r>
            <a:r>
              <a:rPr lang="en-GB" dirty="0" err="1"/>
              <a:t>ou</a:t>
            </a:r>
            <a:r>
              <a:rPr lang="en-GB" dirty="0"/>
              <a:t> les </a:t>
            </a:r>
            <a:r>
              <a:rPr lang="en-GB" dirty="0" err="1"/>
              <a:t>gouvernements</a:t>
            </a:r>
            <a:r>
              <a:rPr lang="en-GB" dirty="0"/>
              <a:t> </a:t>
            </a:r>
            <a:r>
              <a:rPr lang="en-GB" dirty="0" err="1"/>
              <a:t>communiquent</a:t>
            </a:r>
            <a:r>
              <a:rPr lang="en-GB" dirty="0"/>
              <a:t>, pour </a:t>
            </a:r>
            <a:r>
              <a:rPr lang="en-GB" dirty="0" err="1"/>
              <a:t>valider</a:t>
            </a:r>
            <a:r>
              <a:rPr lang="en-GB" dirty="0"/>
              <a:t> la </a:t>
            </a:r>
            <a:r>
              <a:rPr lang="en-GB" dirty="0" err="1"/>
              <a:t>maturité</a:t>
            </a:r>
            <a:r>
              <a:rPr lang="en-GB" dirty="0"/>
              <a:t> </a:t>
            </a:r>
            <a:r>
              <a:rPr lang="en-GB" dirty="0" err="1"/>
              <a:t>d’une</a:t>
            </a:r>
            <a:r>
              <a:rPr lang="en-GB" dirty="0"/>
              <a:t> initiative pour </a:t>
            </a:r>
            <a:r>
              <a:rPr lang="en-GB" dirty="0" err="1"/>
              <a:t>pouvoir</a:t>
            </a:r>
            <a:r>
              <a:rPr lang="en-GB" dirty="0"/>
              <a:t> la presenter à de </a:t>
            </a:r>
            <a:r>
              <a:rPr lang="en-GB" dirty="0" err="1"/>
              <a:t>potentiels</a:t>
            </a:r>
            <a:r>
              <a:rPr lang="en-GB" dirty="0"/>
              <a:t> </a:t>
            </a:r>
            <a:r>
              <a:rPr lang="en-GB" dirty="0" err="1"/>
              <a:t>bailleurs</a:t>
            </a:r>
            <a:r>
              <a:rPr lang="en-GB" dirty="0"/>
              <a:t> </a:t>
            </a:r>
            <a:r>
              <a:rPr lang="en-GB" dirty="0" err="1"/>
              <a:t>ou</a:t>
            </a:r>
            <a:r>
              <a:rPr lang="en-GB" dirty="0"/>
              <a:t> </a:t>
            </a:r>
            <a:r>
              <a:rPr lang="en-GB" dirty="0" err="1"/>
              <a:t>investisseurs</a:t>
            </a:r>
            <a:endParaRPr lang="en-GB" dirty="0"/>
          </a:p>
          <a:p>
            <a:endParaRPr lang="fr-FR" noProof="0" dirty="0"/>
          </a:p>
          <a:p>
            <a:r>
              <a:rPr lang="en-GB" b="1" dirty="0" err="1"/>
              <a:t>Déclarations</a:t>
            </a:r>
            <a:r>
              <a:rPr lang="en-GB" b="1" dirty="0"/>
              <a:t>: </a:t>
            </a:r>
            <a:r>
              <a:rPr lang="en-GB" b="0" dirty="0"/>
              <a:t>En tant que </a:t>
            </a:r>
            <a:r>
              <a:rPr lang="en-GB" b="0" dirty="0" err="1"/>
              <a:t>pré-requis</a:t>
            </a:r>
            <a:r>
              <a:rPr lang="en-GB" b="0" dirty="0"/>
              <a:t> pour sous-tendre des </a:t>
            </a:r>
            <a:r>
              <a:rPr lang="en-GB" b="0" dirty="0" err="1"/>
              <a:t>déclarations</a:t>
            </a:r>
            <a:r>
              <a:rPr lang="en-GB" b="0" dirty="0"/>
              <a:t> </a:t>
            </a:r>
            <a:r>
              <a:rPr lang="en-GB" b="0" dirty="0" err="1"/>
              <a:t>robustes</a:t>
            </a:r>
            <a:r>
              <a:rPr lang="en-GB" b="0" dirty="0"/>
              <a:t> sur </a:t>
            </a:r>
            <a:r>
              <a:rPr lang="en-GB" b="0" dirty="0" err="1"/>
              <a:t>l’initiative</a:t>
            </a:r>
            <a:r>
              <a:rPr lang="en-GB" b="0" dirty="0"/>
              <a:t>, </a:t>
            </a:r>
            <a:r>
              <a:rPr lang="en-GB" b="0" dirty="0" err="1"/>
              <a:t>en</a:t>
            </a:r>
            <a:r>
              <a:rPr lang="en-GB" b="0" dirty="0"/>
              <a:t> </a:t>
            </a:r>
            <a:r>
              <a:rPr lang="en-GB" b="0" dirty="0" err="1"/>
              <a:t>ce</a:t>
            </a:r>
            <a:r>
              <a:rPr lang="en-GB" b="0" dirty="0"/>
              <a:t> qui </a:t>
            </a:r>
            <a:r>
              <a:rPr lang="en-GB" b="0" dirty="0" err="1"/>
              <a:t>concerne</a:t>
            </a:r>
            <a:r>
              <a:rPr lang="en-GB" b="0" dirty="0"/>
              <a:t> par </a:t>
            </a:r>
            <a:r>
              <a:rPr lang="en-GB" b="0" dirty="0" err="1"/>
              <a:t>exemple</a:t>
            </a:r>
            <a:r>
              <a:rPr lang="en-GB" b="0" dirty="0"/>
              <a:t> les contributions du </a:t>
            </a:r>
            <a:r>
              <a:rPr lang="en-GB" b="0" dirty="0" err="1"/>
              <a:t>secteur</a:t>
            </a:r>
            <a:r>
              <a:rPr lang="en-GB" b="0" dirty="0"/>
              <a:t> </a:t>
            </a:r>
            <a:r>
              <a:rPr lang="en-GB" b="0" dirty="0" err="1"/>
              <a:t>privé</a:t>
            </a:r>
            <a:r>
              <a:rPr lang="en-GB" b="0" dirty="0"/>
              <a:t> dans les approaches </a:t>
            </a:r>
            <a:r>
              <a:rPr lang="en-GB" b="0" dirty="0" err="1"/>
              <a:t>paysage</a:t>
            </a:r>
            <a:r>
              <a:rPr lang="en-GB" b="0" dirty="0"/>
              <a:t> pour </a:t>
            </a:r>
            <a:r>
              <a:rPr lang="en-GB" b="0" dirty="0" err="1"/>
              <a:t>atteindre</a:t>
            </a:r>
            <a:r>
              <a:rPr lang="en-GB" b="0" dirty="0"/>
              <a:t> </a:t>
            </a:r>
            <a:r>
              <a:rPr lang="en-GB" b="0" dirty="0" err="1"/>
              <a:t>une</a:t>
            </a:r>
            <a:r>
              <a:rPr lang="en-GB" b="0" dirty="0"/>
              <a:t> </a:t>
            </a:r>
            <a:r>
              <a:rPr lang="en-GB" b="0" dirty="0" err="1"/>
              <a:t>cible</a:t>
            </a:r>
            <a:r>
              <a:rPr lang="en-GB" b="0" dirty="0"/>
              <a:t>. </a:t>
            </a:r>
          </a:p>
          <a:p>
            <a:endParaRPr lang="en-GB" dirty="0"/>
          </a:p>
          <a:p>
            <a:r>
              <a:rPr lang="en-GB" b="1" dirty="0"/>
              <a:t>Investissement: </a:t>
            </a:r>
            <a:r>
              <a:rPr lang="en-GB" b="0" dirty="0"/>
              <a:t>Pour identifier des </a:t>
            </a:r>
            <a:r>
              <a:rPr lang="en-GB" b="0" dirty="0" err="1"/>
              <a:t>opportunités</a:t>
            </a:r>
            <a:r>
              <a:rPr lang="en-GB" b="0" dirty="0"/>
              <a:t> </a:t>
            </a:r>
            <a:r>
              <a:rPr lang="en-GB" b="0" dirty="0" err="1"/>
              <a:t>d’investissement</a:t>
            </a:r>
            <a:r>
              <a:rPr lang="en-GB" b="0" dirty="0"/>
              <a:t> de </a:t>
            </a:r>
            <a:r>
              <a:rPr lang="en-GB" b="0" dirty="0" err="1"/>
              <a:t>différentes</a:t>
            </a:r>
            <a:r>
              <a:rPr lang="en-GB" b="0" dirty="0"/>
              <a:t> natures et </a:t>
            </a:r>
            <a:r>
              <a:rPr lang="en-GB" b="0" dirty="0" err="1"/>
              <a:t>contribuer</a:t>
            </a:r>
            <a:r>
              <a:rPr lang="en-GB" b="0" dirty="0"/>
              <a:t> à </a:t>
            </a:r>
            <a:r>
              <a:rPr lang="en-GB" b="0" dirty="0" err="1"/>
              <a:t>réduire</a:t>
            </a:r>
            <a:r>
              <a:rPr lang="en-GB" b="0" dirty="0"/>
              <a:t> les </a:t>
            </a:r>
            <a:r>
              <a:rPr lang="en-GB" b="0" dirty="0" err="1"/>
              <a:t>risques</a:t>
            </a:r>
            <a:r>
              <a:rPr lang="en-GB" b="0" dirty="0"/>
              <a:t> de </a:t>
            </a:r>
            <a:r>
              <a:rPr lang="en-GB" b="0" dirty="0" err="1"/>
              <a:t>ces</a:t>
            </a:r>
            <a:r>
              <a:rPr lang="en-GB" b="0" dirty="0"/>
              <a:t> </a:t>
            </a:r>
            <a:r>
              <a:rPr lang="en-GB" b="0" dirty="0" err="1"/>
              <a:t>investissements</a:t>
            </a:r>
            <a:r>
              <a:rPr lang="en-GB" b="0" dirty="0"/>
              <a:t> sur la base de la </a:t>
            </a:r>
            <a:r>
              <a:rPr lang="en-GB" b="0" dirty="0" err="1"/>
              <a:t>maturité</a:t>
            </a:r>
            <a:r>
              <a:rPr lang="en-GB" b="0" dirty="0"/>
              <a:t> et de la resilience du </a:t>
            </a:r>
            <a:r>
              <a:rPr lang="en-GB" b="0" dirty="0" err="1"/>
              <a:t>paysage</a:t>
            </a:r>
            <a:r>
              <a:rPr lang="en-GB" b="0" dirty="0"/>
              <a:t>, et pour inspirer la </a:t>
            </a:r>
            <a:r>
              <a:rPr lang="en-GB" b="0" dirty="0" err="1"/>
              <a:t>confiance</a:t>
            </a:r>
            <a:r>
              <a:rPr lang="en-GB" b="0" dirty="0"/>
              <a:t> des </a:t>
            </a:r>
            <a:r>
              <a:rPr lang="en-GB" b="0" dirty="0" err="1"/>
              <a:t>investisseurs</a:t>
            </a:r>
            <a:r>
              <a:rPr lang="en-GB" b="0" dirty="0"/>
              <a:t> dans les </a:t>
            </a:r>
            <a:r>
              <a:rPr lang="en-GB" b="0" dirty="0" err="1"/>
              <a:t>approches</a:t>
            </a:r>
            <a:r>
              <a:rPr lang="en-GB" b="0" dirty="0"/>
              <a:t> </a:t>
            </a:r>
            <a:r>
              <a:rPr lang="en-GB" b="0" dirty="0" err="1"/>
              <a:t>paysages</a:t>
            </a:r>
            <a:r>
              <a:rPr lang="en-GB" b="0" dirty="0"/>
              <a:t> </a:t>
            </a:r>
            <a:r>
              <a:rPr lang="en-GB" b="0" dirty="0" err="1"/>
              <a:t>en</a:t>
            </a:r>
            <a:r>
              <a:rPr lang="en-GB" b="0" dirty="0"/>
              <a:t> tant que </a:t>
            </a:r>
            <a:r>
              <a:rPr lang="en-GB" b="0" dirty="0" err="1"/>
              <a:t>thématique</a:t>
            </a:r>
            <a:r>
              <a:rPr lang="en-GB" b="0" dirty="0"/>
              <a:t> </a:t>
            </a:r>
            <a:r>
              <a:rPr lang="en-GB" b="0" dirty="0" err="1"/>
              <a:t>d’investissement</a:t>
            </a:r>
            <a:r>
              <a:rPr lang="en-GB" b="0" dirty="0"/>
              <a:t> </a:t>
            </a:r>
            <a:r>
              <a:rPr lang="en-GB" b="0" dirty="0" err="1"/>
              <a:t>cohérente</a:t>
            </a:r>
            <a:r>
              <a:rPr lang="en-GB" b="0" dirty="0"/>
              <a:t>. </a:t>
            </a:r>
          </a:p>
          <a:p>
            <a:endParaRPr lang="en-GB" dirty="0"/>
          </a:p>
          <a:p>
            <a:r>
              <a:rPr lang="en-GB" b="1" dirty="0"/>
              <a:t>Engagement</a:t>
            </a:r>
            <a:r>
              <a:rPr lang="en-GB" dirty="0"/>
              <a:t>: Pour encourager les </a:t>
            </a:r>
            <a:r>
              <a:rPr lang="en-GB" dirty="0" err="1"/>
              <a:t>entreprises</a:t>
            </a:r>
            <a:r>
              <a:rPr lang="en-GB" dirty="0"/>
              <a:t>, </a:t>
            </a:r>
            <a:r>
              <a:rPr lang="en-GB" dirty="0" err="1"/>
              <a:t>investisseurs</a:t>
            </a:r>
            <a:r>
              <a:rPr lang="en-GB" dirty="0"/>
              <a:t> et </a:t>
            </a:r>
            <a:r>
              <a:rPr lang="en-GB" dirty="0" err="1"/>
              <a:t>gouvernements</a:t>
            </a:r>
            <a:r>
              <a:rPr lang="en-GB" dirty="0"/>
              <a:t> </a:t>
            </a:r>
            <a:r>
              <a:rPr lang="en-GB" dirty="0" err="1"/>
              <a:t>impliqués</a:t>
            </a:r>
            <a:r>
              <a:rPr lang="en-GB" dirty="0"/>
              <a:t> dans les </a:t>
            </a:r>
            <a:r>
              <a:rPr lang="en-GB" dirty="0" err="1"/>
              <a:t>chaînes</a:t>
            </a:r>
            <a:r>
              <a:rPr lang="en-GB" dirty="0"/>
              <a:t> de </a:t>
            </a:r>
            <a:r>
              <a:rPr lang="en-GB" dirty="0" err="1"/>
              <a:t>valeur</a:t>
            </a:r>
            <a:r>
              <a:rPr lang="en-GB" dirty="0"/>
              <a:t> à </a:t>
            </a:r>
            <a:r>
              <a:rPr lang="en-GB" dirty="0" err="1"/>
              <a:t>collaborer</a:t>
            </a:r>
            <a:r>
              <a:rPr lang="en-GB" dirty="0"/>
              <a:t> avec les </a:t>
            </a:r>
            <a:r>
              <a:rPr lang="en-GB" dirty="0" err="1"/>
              <a:t>approches</a:t>
            </a:r>
            <a:r>
              <a:rPr lang="en-GB" dirty="0"/>
              <a:t> </a:t>
            </a:r>
            <a:r>
              <a:rPr lang="en-GB" dirty="0" err="1"/>
              <a:t>paysage</a:t>
            </a:r>
            <a:r>
              <a:rPr lang="en-GB" dirty="0"/>
              <a:t>, et pour </a:t>
            </a:r>
            <a:r>
              <a:rPr lang="en-GB" dirty="0" err="1"/>
              <a:t>renforcer</a:t>
            </a:r>
            <a:r>
              <a:rPr lang="en-GB" dirty="0"/>
              <a:t> le </a:t>
            </a:r>
            <a:r>
              <a:rPr lang="en-GB" dirty="0" err="1"/>
              <a:t>rôle</a:t>
            </a:r>
            <a:r>
              <a:rPr lang="en-GB" dirty="0"/>
              <a:t> des </a:t>
            </a:r>
            <a:r>
              <a:rPr lang="en-GB" dirty="0" err="1"/>
              <a:t>autorités</a:t>
            </a:r>
            <a:r>
              <a:rPr lang="en-GB" dirty="0"/>
              <a:t> locales dans la canalisation de </a:t>
            </a:r>
            <a:r>
              <a:rPr lang="en-GB" dirty="0" err="1"/>
              <a:t>financements</a:t>
            </a:r>
            <a:r>
              <a:rPr lang="en-GB" dirty="0"/>
              <a:t> </a:t>
            </a:r>
            <a:r>
              <a:rPr lang="en-GB" dirty="0" err="1"/>
              <a:t>privés</a:t>
            </a:r>
            <a:r>
              <a:rPr lang="en-GB" dirty="0"/>
              <a:t> pour </a:t>
            </a:r>
            <a:r>
              <a:rPr lang="en-GB" dirty="0" err="1"/>
              <a:t>ateindre</a:t>
            </a:r>
            <a:r>
              <a:rPr lang="en-GB" dirty="0"/>
              <a:t> des </a:t>
            </a:r>
            <a:r>
              <a:rPr lang="en-GB" dirty="0" err="1"/>
              <a:t>objectifs</a:t>
            </a:r>
            <a:r>
              <a:rPr lang="en-GB" dirty="0"/>
              <a:t> </a:t>
            </a:r>
            <a:r>
              <a:rPr lang="en-GB" dirty="0" err="1"/>
              <a:t>collectifs</a:t>
            </a:r>
            <a:r>
              <a:rPr lang="en-GB" dirty="0"/>
              <a:t>.</a:t>
            </a:r>
          </a:p>
          <a:p>
            <a:endParaRPr lang="en-GB" dirty="0"/>
          </a:p>
          <a:p>
            <a:r>
              <a:rPr lang="en-GB" b="1" dirty="0" err="1"/>
              <a:t>Apprentissage</a:t>
            </a:r>
            <a:r>
              <a:rPr lang="en-GB" b="1" dirty="0"/>
              <a:t>: </a:t>
            </a:r>
            <a:r>
              <a:rPr lang="en-GB" b="0" dirty="0" err="1"/>
              <a:t>Fournit</a:t>
            </a:r>
            <a:r>
              <a:rPr lang="en-GB" b="0" dirty="0"/>
              <a:t> un cadre </a:t>
            </a:r>
            <a:r>
              <a:rPr lang="en-GB" b="0" dirty="0" err="1"/>
              <a:t>conceptuel</a:t>
            </a:r>
            <a:r>
              <a:rPr lang="en-GB" b="0" dirty="0"/>
              <a:t> global qui propose un </a:t>
            </a:r>
            <a:r>
              <a:rPr lang="en-GB" b="0" dirty="0" err="1"/>
              <a:t>langage</a:t>
            </a:r>
            <a:r>
              <a:rPr lang="en-GB" b="0" dirty="0"/>
              <a:t> </a:t>
            </a:r>
            <a:r>
              <a:rPr lang="en-GB" b="0" dirty="0" err="1"/>
              <a:t>commun</a:t>
            </a:r>
            <a:r>
              <a:rPr lang="en-GB" b="0" dirty="0"/>
              <a:t> pour </a:t>
            </a:r>
            <a:r>
              <a:rPr lang="en-GB" b="0" dirty="0" err="1"/>
              <a:t>parler</a:t>
            </a:r>
            <a:r>
              <a:rPr lang="en-GB" b="0" dirty="0"/>
              <a:t> des </a:t>
            </a:r>
            <a:r>
              <a:rPr lang="en-GB" b="0" dirty="0" err="1"/>
              <a:t>approches</a:t>
            </a:r>
            <a:r>
              <a:rPr lang="en-GB" b="0" dirty="0"/>
              <a:t> </a:t>
            </a:r>
            <a:r>
              <a:rPr lang="en-GB" b="0" dirty="0" err="1"/>
              <a:t>paysage</a:t>
            </a:r>
            <a:r>
              <a:rPr lang="en-GB" b="0" dirty="0"/>
              <a:t> et </a:t>
            </a:r>
            <a:r>
              <a:rPr lang="en-GB" b="0" dirty="0" err="1"/>
              <a:t>faciliter</a:t>
            </a:r>
            <a:r>
              <a:rPr lang="en-GB" b="0" dirty="0"/>
              <a:t> le partage de </a:t>
            </a:r>
            <a:r>
              <a:rPr lang="en-GB" b="0" dirty="0" err="1"/>
              <a:t>connaissances</a:t>
            </a:r>
            <a:r>
              <a:rPr lang="en-GB" b="0" dirty="0"/>
              <a:t> entre les </a:t>
            </a:r>
            <a:r>
              <a:rPr lang="en-GB" b="0" dirty="0" err="1"/>
              <a:t>modèles</a:t>
            </a:r>
            <a:r>
              <a:rPr lang="en-GB" b="0" dirty="0"/>
              <a:t> </a:t>
            </a:r>
            <a:r>
              <a:rPr lang="en-GB" b="0" dirty="0" err="1"/>
              <a:t>conceptuels</a:t>
            </a:r>
            <a:r>
              <a:rPr lang="en-GB" b="0" dirty="0"/>
              <a:t>, les politiques </a:t>
            </a:r>
            <a:r>
              <a:rPr lang="en-GB" b="0" dirty="0" err="1"/>
              <a:t>publiques</a:t>
            </a:r>
            <a:r>
              <a:rPr lang="en-GB" b="0" dirty="0"/>
              <a:t> et la mise </a:t>
            </a:r>
            <a:r>
              <a:rPr lang="en-GB" b="0" dirty="0" err="1"/>
              <a:t>en</a:t>
            </a:r>
            <a:r>
              <a:rPr lang="en-GB" b="0" dirty="0"/>
              <a:t> oeuvre pratique des </a:t>
            </a:r>
            <a:r>
              <a:rPr lang="fr-FR" b="0" noProof="0" dirty="0"/>
              <a:t>approches</a:t>
            </a:r>
            <a:r>
              <a:rPr lang="en-GB" b="0" dirty="0"/>
              <a:t> </a:t>
            </a:r>
            <a:r>
              <a:rPr lang="en-GB" b="0" dirty="0" err="1"/>
              <a:t>paysage</a:t>
            </a:r>
            <a:r>
              <a:rPr lang="en-GB" b="0" dirty="0"/>
              <a:t>.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25</a:t>
            </a:fld>
            <a:endParaRPr lang="en-US"/>
          </a:p>
        </p:txBody>
      </p:sp>
    </p:spTree>
    <p:extLst>
      <p:ext uri="{BB962C8B-B14F-4D97-AF65-F5344CB8AC3E}">
        <p14:creationId xmlns:p14="http://schemas.microsoft.com/office/powerpoint/2010/main" val="3226799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05301-C545-CED3-0614-1269263AC9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87F58-3A9F-B160-BEB2-5097C203D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93DC1-3E18-1628-9D45-B0770BE8622F}"/>
              </a:ext>
            </a:extLst>
          </p:cNvPr>
          <p:cNvSpPr>
            <a:spLocks noGrp="1"/>
          </p:cNvSpPr>
          <p:nvPr>
            <p:ph type="body" idx="1"/>
          </p:nvPr>
        </p:nvSpPr>
        <p:spPr/>
        <p:txBody>
          <a:bodyPr/>
          <a:lstStyle/>
          <a:p>
            <a:r>
              <a:rPr lang="en-US" dirty="0"/>
              <a:t>(Core criteria) </a:t>
            </a:r>
            <a:r>
              <a:rPr lang="en-US" dirty="0" err="1"/>
              <a:t>Critères</a:t>
            </a:r>
            <a:r>
              <a:rPr lang="en-US" dirty="0"/>
              <a:t> de base</a:t>
            </a:r>
          </a:p>
          <a:p>
            <a:r>
              <a:rPr lang="en-US" dirty="0"/>
              <a:t>(Sub-criteria) Sous-</a:t>
            </a:r>
            <a:r>
              <a:rPr lang="en-US" dirty="0" err="1"/>
              <a:t>critères</a:t>
            </a:r>
            <a:endParaRPr lang="en-US" dirty="0"/>
          </a:p>
          <a:p>
            <a:pPr marL="228600" indent="-228600">
              <a:buAutoNum type="arabicPeriod"/>
            </a:pPr>
            <a:r>
              <a:rPr lang="en-US" dirty="0"/>
              <a:t>(Scale) Echelle: </a:t>
            </a:r>
            <a:r>
              <a:rPr lang="en-US" dirty="0" err="1"/>
              <a:t>Délimitation</a:t>
            </a:r>
            <a:r>
              <a:rPr lang="en-US" dirty="0"/>
              <a:t> du </a:t>
            </a:r>
            <a:r>
              <a:rPr lang="en-US" dirty="0" err="1"/>
              <a:t>paysage</a:t>
            </a:r>
            <a:endParaRPr lang="en-US" dirty="0"/>
          </a:p>
          <a:p>
            <a:pPr marL="228600" indent="-228600">
              <a:buAutoNum type="arabicPeriod"/>
            </a:pPr>
            <a:r>
              <a:rPr lang="en-US" dirty="0"/>
              <a:t>(Multi-stakeholder governance) </a:t>
            </a:r>
            <a:r>
              <a:rPr lang="en-US" dirty="0" err="1"/>
              <a:t>Gouvernance</a:t>
            </a:r>
            <a:r>
              <a:rPr lang="en-US" dirty="0"/>
              <a:t> multi-partite</a:t>
            </a:r>
          </a:p>
          <a:p>
            <a:pPr marL="685800" lvl="1" indent="-228600">
              <a:buFont typeface="Arial" panose="020B0604020202020204" pitchFamily="34" charset="0"/>
              <a:buChar char="•"/>
            </a:pPr>
            <a:r>
              <a:rPr lang="en-US" dirty="0"/>
              <a:t>Implication des parties </a:t>
            </a:r>
            <a:r>
              <a:rPr lang="en-US" dirty="0" err="1"/>
              <a:t>prenantes</a:t>
            </a:r>
            <a:r>
              <a:rPr lang="en-US" dirty="0"/>
              <a:t> clefs</a:t>
            </a:r>
          </a:p>
          <a:p>
            <a:pPr marL="685800" lvl="1" indent="-228600">
              <a:buFont typeface="Arial" panose="020B0604020202020204" pitchFamily="34" charset="0"/>
              <a:buChar char="•"/>
            </a:pPr>
            <a:r>
              <a:rPr lang="en-US" dirty="0" err="1"/>
              <a:t>Alignement</a:t>
            </a:r>
            <a:r>
              <a:rPr lang="en-US" dirty="0"/>
              <a:t> avec les politiques </a:t>
            </a:r>
            <a:r>
              <a:rPr lang="en-US" dirty="0" err="1"/>
              <a:t>publiques</a:t>
            </a:r>
            <a:endParaRPr lang="en-US" dirty="0"/>
          </a:p>
          <a:p>
            <a:pPr marL="685800" lvl="1" indent="-228600">
              <a:buFont typeface="Arial" panose="020B0604020202020204" pitchFamily="34" charset="0"/>
              <a:buChar char="•"/>
            </a:pPr>
            <a:r>
              <a:rPr lang="en-US" dirty="0" err="1"/>
              <a:t>Gouvernance</a:t>
            </a:r>
            <a:r>
              <a:rPr lang="en-US" dirty="0"/>
              <a:t> et </a:t>
            </a:r>
            <a:r>
              <a:rPr lang="en-US" dirty="0" err="1"/>
              <a:t>prise</a:t>
            </a:r>
            <a:r>
              <a:rPr lang="en-US" dirty="0"/>
              <a:t> de </a:t>
            </a:r>
            <a:r>
              <a:rPr lang="en-US" dirty="0" err="1"/>
              <a:t>décision</a:t>
            </a:r>
            <a:endParaRPr lang="en-US" dirty="0"/>
          </a:p>
          <a:p>
            <a:pPr marL="685800" lvl="1" indent="-228600">
              <a:buFont typeface="Arial" panose="020B0604020202020204" pitchFamily="34" charset="0"/>
              <a:buChar char="•"/>
            </a:pPr>
            <a:r>
              <a:rPr lang="en-US" dirty="0"/>
              <a:t>Coordination </a:t>
            </a:r>
            <a:r>
              <a:rPr lang="en-US" dirty="0" err="1"/>
              <a:t>d’actions</a:t>
            </a:r>
            <a:r>
              <a:rPr lang="en-US" dirty="0"/>
              <a:t> et </a:t>
            </a:r>
            <a:r>
              <a:rPr lang="en-US" dirty="0" err="1"/>
              <a:t>suivi-évaluation</a:t>
            </a:r>
            <a:endParaRPr lang="en-US" dirty="0"/>
          </a:p>
          <a:p>
            <a:pPr marL="685800" lvl="1" indent="-228600">
              <a:buFont typeface="Arial" panose="020B0604020202020204" pitchFamily="34" charset="0"/>
              <a:buChar char="•"/>
            </a:pPr>
            <a:r>
              <a:rPr lang="en-US" dirty="0"/>
              <a:t>Mise </a:t>
            </a:r>
            <a:r>
              <a:rPr lang="en-US" dirty="0" err="1"/>
              <a:t>en</a:t>
            </a:r>
            <a:r>
              <a:rPr lang="en-US" dirty="0"/>
              <a:t> oeuvre de </a:t>
            </a:r>
            <a:r>
              <a:rPr lang="en-US" dirty="0" err="1"/>
              <a:t>garanties</a:t>
            </a:r>
            <a:r>
              <a:rPr lang="en-US" dirty="0"/>
              <a:t> </a:t>
            </a:r>
            <a:r>
              <a:rPr lang="en-US" dirty="0" err="1"/>
              <a:t>sociales</a:t>
            </a:r>
            <a:r>
              <a:rPr lang="en-US" dirty="0"/>
              <a:t> et </a:t>
            </a:r>
            <a:r>
              <a:rPr lang="en-US" dirty="0" err="1"/>
              <a:t>environnementales</a:t>
            </a:r>
            <a:endParaRPr lang="en-US" dirty="0"/>
          </a:p>
          <a:p>
            <a:pPr marL="228600" lvl="0" indent="-228600">
              <a:buFont typeface="+mj-lt"/>
              <a:buAutoNum type="arabicPeriod"/>
            </a:pPr>
            <a:r>
              <a:rPr lang="en-US" dirty="0"/>
              <a:t>(Collective goals and actions) </a:t>
            </a:r>
            <a:r>
              <a:rPr lang="en-US" dirty="0" err="1"/>
              <a:t>Objectifs</a:t>
            </a:r>
            <a:r>
              <a:rPr lang="en-US" dirty="0"/>
              <a:t> et actions collectives</a:t>
            </a:r>
          </a:p>
          <a:p>
            <a:pPr marL="685800" lvl="1" indent="-228600">
              <a:buFont typeface="Arial" panose="020B0604020202020204" pitchFamily="34" charset="0"/>
              <a:buChar char="•"/>
            </a:pPr>
            <a:r>
              <a:rPr lang="en-US" dirty="0" err="1"/>
              <a:t>Objectifs</a:t>
            </a:r>
            <a:r>
              <a:rPr lang="en-US" dirty="0"/>
              <a:t> </a:t>
            </a:r>
            <a:r>
              <a:rPr lang="en-US" dirty="0" err="1"/>
              <a:t>collectifs</a:t>
            </a:r>
            <a:r>
              <a:rPr lang="en-US" dirty="0"/>
              <a:t> de </a:t>
            </a:r>
            <a:r>
              <a:rPr lang="en-US" dirty="0" err="1"/>
              <a:t>durabilité</a:t>
            </a:r>
            <a:endParaRPr lang="en-US" dirty="0"/>
          </a:p>
          <a:p>
            <a:pPr marL="685800" lvl="1" indent="-228600">
              <a:buFont typeface="Arial" panose="020B0604020202020204" pitchFamily="34" charset="0"/>
              <a:buChar char="•"/>
            </a:pPr>
            <a:r>
              <a:rPr lang="en-US" dirty="0"/>
              <a:t>Plan </a:t>
            </a:r>
            <a:r>
              <a:rPr lang="en-US" dirty="0" err="1"/>
              <a:t>d’action</a:t>
            </a:r>
            <a:r>
              <a:rPr lang="en-US" dirty="0"/>
              <a:t> </a:t>
            </a:r>
            <a:r>
              <a:rPr lang="en-US" dirty="0" err="1"/>
              <a:t>collectif</a:t>
            </a:r>
            <a:endParaRPr lang="en-US" dirty="0"/>
          </a:p>
          <a:p>
            <a:pPr marL="685800" lvl="1" indent="-228600">
              <a:buFont typeface="Arial" panose="020B0604020202020204" pitchFamily="34" charset="0"/>
              <a:buChar char="•"/>
            </a:pPr>
            <a:r>
              <a:rPr lang="en-US" dirty="0" err="1"/>
              <a:t>Stratégie</a:t>
            </a:r>
            <a:r>
              <a:rPr lang="en-US" dirty="0"/>
              <a:t> de </a:t>
            </a:r>
            <a:r>
              <a:rPr lang="en-US" dirty="0" err="1"/>
              <a:t>financement</a:t>
            </a:r>
            <a:endParaRPr lang="en-US" dirty="0"/>
          </a:p>
          <a:p>
            <a:pPr marL="228600" lvl="0" indent="-228600">
              <a:buFont typeface="+mj-lt"/>
              <a:buAutoNum type="arabicPeriod"/>
            </a:pPr>
            <a:r>
              <a:rPr lang="en-US" dirty="0"/>
              <a:t>(Collective monitoring framework) Cadre de </a:t>
            </a:r>
            <a:r>
              <a:rPr lang="en-US" dirty="0" err="1"/>
              <a:t>suivi-évaluation</a:t>
            </a:r>
            <a:r>
              <a:rPr lang="en-US" dirty="0"/>
              <a:t> </a:t>
            </a:r>
            <a:r>
              <a:rPr lang="en-US" dirty="0" err="1"/>
              <a:t>collectif</a:t>
            </a:r>
            <a:endParaRPr lang="en-US" dirty="0"/>
          </a:p>
          <a:p>
            <a:pPr marL="685800" lvl="1" indent="-228600">
              <a:buFont typeface="Arial" panose="020B0604020202020204" pitchFamily="34" charset="0"/>
              <a:buChar char="•"/>
            </a:pPr>
            <a:r>
              <a:rPr lang="en-US" dirty="0"/>
              <a:t>Evaluation et reporting de la situation </a:t>
            </a:r>
            <a:r>
              <a:rPr lang="en-US" dirty="0" err="1"/>
              <a:t>initale</a:t>
            </a:r>
            <a:endParaRPr lang="en-US" dirty="0"/>
          </a:p>
          <a:p>
            <a:pPr marL="685800" lvl="1" indent="-228600">
              <a:buFont typeface="Arial" panose="020B0604020202020204" pitchFamily="34" charset="0"/>
              <a:buChar char="•"/>
            </a:pPr>
            <a:r>
              <a:rPr lang="en-US" dirty="0" err="1"/>
              <a:t>Suivi-évaluation</a:t>
            </a:r>
            <a:r>
              <a:rPr lang="en-US" dirty="0"/>
              <a:t> et reporting de la performance</a:t>
            </a:r>
          </a:p>
          <a:p>
            <a:pPr marL="685800" lvl="1" indent="-228600">
              <a:buFont typeface="Arial" panose="020B0604020202020204" pitchFamily="34" charset="0"/>
              <a:buChar char="•"/>
            </a:pPr>
            <a:r>
              <a:rPr lang="en-US" dirty="0" err="1"/>
              <a:t>Suivi-évaluation</a:t>
            </a:r>
            <a:r>
              <a:rPr lang="en-US" dirty="0"/>
              <a:t> et reporting des </a:t>
            </a:r>
            <a:r>
              <a:rPr lang="en-US" dirty="0" err="1"/>
              <a:t>activités</a:t>
            </a:r>
            <a:endParaRPr lang="en-US" dirty="0"/>
          </a:p>
        </p:txBody>
      </p:sp>
      <p:sp>
        <p:nvSpPr>
          <p:cNvPr id="4" name="Slide Number Placeholder 3">
            <a:extLst>
              <a:ext uri="{FF2B5EF4-FFF2-40B4-BE49-F238E27FC236}">
                <a16:creationId xmlns:a16="http://schemas.microsoft.com/office/drawing/2014/main" id="{7FB53A0A-12A2-7812-8929-16F9290F112C}"/>
              </a:ext>
            </a:extLst>
          </p:cNvPr>
          <p:cNvSpPr>
            <a:spLocks noGrp="1"/>
          </p:cNvSpPr>
          <p:nvPr>
            <p:ph type="sldNum" sz="quarter" idx="5"/>
          </p:nvPr>
        </p:nvSpPr>
        <p:spPr/>
        <p:txBody>
          <a:bodyPr/>
          <a:lstStyle/>
          <a:p>
            <a:fld id="{A277961F-4821-2D42-8E00-E6137B1E6FCA}" type="slidenum">
              <a:rPr lang="en-US" smtClean="0"/>
              <a:t>26</a:t>
            </a:fld>
            <a:endParaRPr lang="en-US"/>
          </a:p>
        </p:txBody>
      </p:sp>
    </p:spTree>
    <p:extLst>
      <p:ext uri="{BB962C8B-B14F-4D97-AF65-F5344CB8AC3E}">
        <p14:creationId xmlns:p14="http://schemas.microsoft.com/office/powerpoint/2010/main" val="9127353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Pourquoi</a:t>
            </a:r>
            <a:r>
              <a:rPr lang="en-GB" dirty="0"/>
              <a:t> </a:t>
            </a:r>
            <a:r>
              <a:rPr lang="en-GB" dirty="0" err="1"/>
              <a:t>cela</a:t>
            </a:r>
            <a:r>
              <a:rPr lang="en-GB" dirty="0"/>
              <a:t> </a:t>
            </a:r>
            <a:r>
              <a:rPr lang="en-GB" dirty="0" err="1"/>
              <a:t>est</a:t>
            </a:r>
            <a:r>
              <a:rPr lang="en-GB" dirty="0"/>
              <a:t>-il important pour </a:t>
            </a:r>
            <a:r>
              <a:rPr lang="en-GB" dirty="0" err="1"/>
              <a:t>LandScale</a:t>
            </a:r>
            <a:r>
              <a:rPr lang="en-GB" dirty="0"/>
              <a:t>? </a:t>
            </a:r>
          </a:p>
          <a:p>
            <a:endParaRPr lang="en-GB" dirty="0"/>
          </a:p>
          <a:p>
            <a:r>
              <a:rPr lang="en-GB" dirty="0"/>
              <a:t>Suite à </a:t>
            </a:r>
            <a:r>
              <a:rPr lang="en-GB" dirty="0" err="1"/>
              <a:t>sa</a:t>
            </a:r>
            <a:r>
              <a:rPr lang="en-GB" dirty="0"/>
              <a:t> publication, nous </a:t>
            </a:r>
            <a:r>
              <a:rPr lang="en-GB" dirty="0" err="1"/>
              <a:t>avons</a:t>
            </a:r>
            <a:r>
              <a:rPr lang="en-GB" dirty="0"/>
              <a:t> </a:t>
            </a:r>
            <a:r>
              <a:rPr lang="en-GB" dirty="0" err="1"/>
              <a:t>étroitement</a:t>
            </a:r>
            <a:r>
              <a:rPr lang="en-GB" dirty="0"/>
              <a:t> </a:t>
            </a:r>
            <a:r>
              <a:rPr lang="en-GB" dirty="0" err="1"/>
              <a:t>collaboré</a:t>
            </a:r>
            <a:r>
              <a:rPr lang="en-GB" dirty="0"/>
              <a:t> avec </a:t>
            </a:r>
            <a:r>
              <a:rPr lang="en-GB" dirty="0" err="1"/>
              <a:t>SourceUp</a:t>
            </a:r>
            <a:r>
              <a:rPr lang="en-GB" dirty="0"/>
              <a:t> pour nous assurer que </a:t>
            </a:r>
            <a:r>
              <a:rPr lang="en-GB" dirty="0" err="1"/>
              <a:t>notre</a:t>
            </a:r>
            <a:r>
              <a:rPr lang="en-GB" dirty="0"/>
              <a:t> </a:t>
            </a:r>
            <a:r>
              <a:rPr lang="en-GB" dirty="0" err="1"/>
              <a:t>interprétation</a:t>
            </a:r>
            <a:r>
              <a:rPr lang="en-GB" dirty="0"/>
              <a:t> du cadre </a:t>
            </a:r>
            <a:r>
              <a:rPr lang="en-GB" dirty="0" err="1"/>
              <a:t>était</a:t>
            </a:r>
            <a:r>
              <a:rPr lang="en-GB" dirty="0"/>
              <a:t> </a:t>
            </a:r>
            <a:r>
              <a:rPr lang="en-GB" dirty="0" err="1"/>
              <a:t>aligné</a:t>
            </a:r>
            <a:r>
              <a:rPr lang="en-GB" dirty="0"/>
              <a:t> et </a:t>
            </a:r>
            <a:r>
              <a:rPr lang="en-GB" dirty="0" err="1"/>
              <a:t>adapté</a:t>
            </a:r>
            <a:r>
              <a:rPr lang="en-GB" dirty="0"/>
              <a:t> aux </a:t>
            </a:r>
            <a:r>
              <a:rPr lang="en-GB" dirty="0" err="1"/>
              <a:t>besoins</a:t>
            </a:r>
            <a:r>
              <a:rPr lang="en-GB" dirty="0"/>
              <a:t> de </a:t>
            </a:r>
            <a:r>
              <a:rPr lang="en-GB" dirty="0" err="1"/>
              <a:t>mesure</a:t>
            </a:r>
            <a:r>
              <a:rPr lang="en-GB" dirty="0"/>
              <a:t>. </a:t>
            </a:r>
            <a:br>
              <a:rPr lang="en-GB" dirty="0"/>
            </a:br>
            <a:r>
              <a:rPr lang="en-GB" dirty="0"/>
              <a:t>Nous </a:t>
            </a:r>
            <a:r>
              <a:rPr lang="en-GB" dirty="0" err="1"/>
              <a:t>avons</a:t>
            </a:r>
            <a:r>
              <a:rPr lang="en-GB" dirty="0"/>
              <a:t> </a:t>
            </a:r>
            <a:r>
              <a:rPr lang="en-GB" dirty="0" err="1"/>
              <a:t>adapté</a:t>
            </a:r>
            <a:r>
              <a:rPr lang="en-GB" dirty="0"/>
              <a:t> le cadre </a:t>
            </a:r>
            <a:r>
              <a:rPr lang="en-GB" dirty="0" err="1"/>
              <a:t>ainsi</a:t>
            </a:r>
            <a:r>
              <a:rPr lang="en-GB" dirty="0"/>
              <a:t> </a:t>
            </a:r>
            <a:r>
              <a:rPr lang="en-GB" dirty="0" err="1"/>
              <a:t>affiné</a:t>
            </a:r>
            <a:r>
              <a:rPr lang="en-GB" dirty="0"/>
              <a:t> pour </a:t>
            </a:r>
            <a:r>
              <a:rPr lang="en-GB" dirty="0" err="1"/>
              <a:t>constituer</a:t>
            </a:r>
            <a:r>
              <a:rPr lang="en-GB" dirty="0"/>
              <a:t> un ensemble </a:t>
            </a:r>
            <a:r>
              <a:rPr lang="en-GB" dirty="0" err="1"/>
              <a:t>clair</a:t>
            </a:r>
            <a:r>
              <a:rPr lang="en-GB" dirty="0"/>
              <a:t> et </a:t>
            </a:r>
            <a:r>
              <a:rPr lang="en-GB" dirty="0" err="1"/>
              <a:t>mesurable</a:t>
            </a:r>
            <a:r>
              <a:rPr lang="en-GB" dirty="0"/>
              <a:t> de sous-</a:t>
            </a:r>
            <a:r>
              <a:rPr lang="en-GB" dirty="0" err="1"/>
              <a:t>critères</a:t>
            </a:r>
            <a:r>
              <a:rPr lang="en-GB" dirty="0"/>
              <a:t>.</a:t>
            </a:r>
            <a:br>
              <a:rPr lang="en-GB" dirty="0"/>
            </a:br>
            <a:r>
              <a:rPr lang="en-GB" dirty="0"/>
              <a:t>Cette interpretation </a:t>
            </a:r>
            <a:r>
              <a:rPr lang="en-GB" dirty="0" err="1"/>
              <a:t>mesurable</a:t>
            </a:r>
            <a:r>
              <a:rPr lang="en-GB" dirty="0"/>
              <a:t> a </a:t>
            </a:r>
            <a:r>
              <a:rPr lang="en-GB" dirty="0" err="1"/>
              <a:t>aussi</a:t>
            </a:r>
            <a:r>
              <a:rPr lang="en-GB" dirty="0"/>
              <a:t> </a:t>
            </a:r>
            <a:r>
              <a:rPr lang="en-GB" dirty="0" err="1"/>
              <a:t>été</a:t>
            </a:r>
            <a:r>
              <a:rPr lang="en-GB" dirty="0"/>
              <a:t> </a:t>
            </a:r>
            <a:r>
              <a:rPr lang="en-GB" dirty="0" err="1"/>
              <a:t>partagée</a:t>
            </a:r>
            <a:r>
              <a:rPr lang="en-GB" dirty="0"/>
              <a:t> avec CDP </a:t>
            </a:r>
            <a:r>
              <a:rPr lang="en-GB" dirty="0" err="1"/>
              <a:t>en</a:t>
            </a:r>
            <a:r>
              <a:rPr lang="en-GB" dirty="0"/>
              <a:t> tant que base </a:t>
            </a:r>
            <a:r>
              <a:rPr lang="en-GB" dirty="0" err="1"/>
              <a:t>d’évaluation</a:t>
            </a:r>
            <a:r>
              <a:rPr lang="en-GB" dirty="0"/>
              <a:t> de la </a:t>
            </a:r>
            <a:r>
              <a:rPr lang="en-GB" dirty="0" err="1"/>
              <a:t>maturité</a:t>
            </a:r>
            <a:r>
              <a:rPr lang="en-GB" dirty="0"/>
              <a:t>. </a:t>
            </a:r>
          </a:p>
          <a:p>
            <a:endParaRPr lang="en-GB" dirty="0"/>
          </a:p>
          <a:p>
            <a:r>
              <a:rPr lang="en-GB" sz="1300" dirty="0"/>
              <a:t>En </a:t>
            </a:r>
            <a:r>
              <a:rPr lang="en-GB" sz="1300" dirty="0" err="1"/>
              <a:t>évaluant</a:t>
            </a:r>
            <a:r>
              <a:rPr lang="en-GB" sz="1300" dirty="0"/>
              <a:t> </a:t>
            </a:r>
            <a:r>
              <a:rPr lang="en-GB" sz="1300" dirty="0" err="1"/>
              <a:t>leur</a:t>
            </a:r>
            <a:r>
              <a:rPr lang="en-GB" sz="1300" dirty="0"/>
              <a:t> </a:t>
            </a:r>
            <a:r>
              <a:rPr lang="en-GB" sz="1300" dirty="0" err="1"/>
              <a:t>maturité</a:t>
            </a:r>
            <a:r>
              <a:rPr lang="en-GB" sz="1300" dirty="0"/>
              <a:t>, les </a:t>
            </a:r>
            <a:r>
              <a:rPr lang="en-GB" sz="1300" dirty="0" err="1"/>
              <a:t>approches</a:t>
            </a:r>
            <a:r>
              <a:rPr lang="en-GB" sz="1300" dirty="0"/>
              <a:t> </a:t>
            </a:r>
            <a:r>
              <a:rPr lang="en-GB" sz="1300" dirty="0" err="1"/>
              <a:t>paysage</a:t>
            </a:r>
            <a:r>
              <a:rPr lang="en-GB" sz="1300" dirty="0"/>
              <a:t> </a:t>
            </a:r>
            <a:r>
              <a:rPr lang="en-GB" sz="1300" dirty="0" err="1"/>
              <a:t>peuvent</a:t>
            </a:r>
            <a:r>
              <a:rPr lang="en-GB" sz="1300" dirty="0"/>
              <a:t> :</a:t>
            </a:r>
          </a:p>
          <a:p>
            <a:r>
              <a:rPr lang="en-GB" sz="1300" b="1" dirty="0" err="1"/>
              <a:t>Mettre</a:t>
            </a:r>
            <a:r>
              <a:rPr lang="en-GB" sz="1300" b="1" dirty="0"/>
              <a:t> </a:t>
            </a:r>
            <a:r>
              <a:rPr lang="en-GB" sz="1300" b="1" dirty="0" err="1"/>
              <a:t>en</a:t>
            </a:r>
            <a:r>
              <a:rPr lang="en-GB" sz="1300" b="1" dirty="0"/>
              <a:t> </a:t>
            </a:r>
            <a:r>
              <a:rPr lang="en-GB" sz="1300" b="1" dirty="0" err="1"/>
              <a:t>valeur</a:t>
            </a:r>
            <a:r>
              <a:rPr lang="en-GB" sz="1300" b="1" dirty="0"/>
              <a:t> </a:t>
            </a:r>
            <a:r>
              <a:rPr lang="en-GB" sz="1300" b="1" dirty="0" err="1"/>
              <a:t>leurs</a:t>
            </a:r>
            <a:r>
              <a:rPr lang="en-GB" sz="1300" b="1" dirty="0"/>
              <a:t> points forts et </a:t>
            </a:r>
            <a:r>
              <a:rPr lang="en-GB" sz="1300" b="1" dirty="0" err="1"/>
              <a:t>leurs</a:t>
            </a:r>
            <a:r>
              <a:rPr lang="en-GB" sz="1300" b="1" dirty="0"/>
              <a:t> </a:t>
            </a:r>
            <a:r>
              <a:rPr lang="en-GB" sz="1300" b="1" dirty="0" err="1"/>
              <a:t>accomplissements</a:t>
            </a:r>
            <a:r>
              <a:rPr lang="en-GB" sz="1300" b="0" dirty="0"/>
              <a:t> </a:t>
            </a:r>
            <a:r>
              <a:rPr lang="en-GB" sz="1300" b="0" dirty="0" err="1"/>
              <a:t>auprès</a:t>
            </a:r>
            <a:r>
              <a:rPr lang="en-GB" sz="1300" b="0" dirty="0"/>
              <a:t> de </a:t>
            </a:r>
            <a:r>
              <a:rPr lang="en-GB" sz="1300" b="0" dirty="0" err="1"/>
              <a:t>leurs</a:t>
            </a:r>
            <a:r>
              <a:rPr lang="en-GB" sz="1300" b="0" dirty="0"/>
              <a:t> parties </a:t>
            </a:r>
            <a:r>
              <a:rPr lang="en-GB" sz="1300" b="0" dirty="0" err="1"/>
              <a:t>prenantes</a:t>
            </a:r>
            <a:r>
              <a:rPr lang="en-GB" sz="1300" b="0" dirty="0"/>
              <a:t> clefs, y </a:t>
            </a:r>
            <a:r>
              <a:rPr lang="en-GB" sz="1300" b="0" dirty="0" err="1"/>
              <a:t>compris</a:t>
            </a:r>
            <a:r>
              <a:rPr lang="en-GB" sz="1300" b="0" dirty="0"/>
              <a:t> les </a:t>
            </a:r>
            <a:r>
              <a:rPr lang="en-GB" sz="1300" b="0" dirty="0" err="1"/>
              <a:t>entreprises</a:t>
            </a:r>
            <a:r>
              <a:rPr lang="en-GB" sz="1300" b="0" dirty="0"/>
              <a:t> </a:t>
            </a:r>
            <a:r>
              <a:rPr lang="en-GB" sz="1300" b="0" dirty="0" err="1"/>
              <a:t>dont</a:t>
            </a:r>
            <a:r>
              <a:rPr lang="en-GB" sz="1300" b="0" dirty="0"/>
              <a:t> la </a:t>
            </a:r>
            <a:r>
              <a:rPr lang="en-GB" sz="1300" b="0" dirty="0" err="1"/>
              <a:t>chaîne</a:t>
            </a:r>
            <a:r>
              <a:rPr lang="en-GB" sz="1300" b="0" dirty="0"/>
              <a:t> de </a:t>
            </a:r>
            <a:r>
              <a:rPr lang="en-GB" sz="1300" b="0" dirty="0" err="1"/>
              <a:t>valeur</a:t>
            </a:r>
            <a:r>
              <a:rPr lang="en-GB" sz="1300" b="0" dirty="0"/>
              <a:t> </a:t>
            </a:r>
            <a:r>
              <a:rPr lang="en-GB" sz="1300" b="0" dirty="0" err="1"/>
              <a:t>est</a:t>
            </a:r>
            <a:r>
              <a:rPr lang="en-GB" sz="1300" b="0" dirty="0"/>
              <a:t> </a:t>
            </a:r>
            <a:r>
              <a:rPr lang="en-GB" sz="1300" b="0" dirty="0" err="1"/>
              <a:t>concernée</a:t>
            </a:r>
            <a:r>
              <a:rPr lang="en-GB" sz="1300" b="0" dirty="0"/>
              <a:t>, les </a:t>
            </a:r>
            <a:r>
              <a:rPr lang="en-GB" sz="1300" b="0" dirty="0" err="1"/>
              <a:t>donateurs</a:t>
            </a:r>
            <a:r>
              <a:rPr lang="en-GB" sz="1300" b="0" dirty="0"/>
              <a:t> et les </a:t>
            </a:r>
            <a:r>
              <a:rPr lang="en-GB" sz="1300" b="0" dirty="0" err="1"/>
              <a:t>investisseurs</a:t>
            </a:r>
            <a:r>
              <a:rPr lang="en-GB" sz="1300" b="0" dirty="0"/>
              <a:t>. </a:t>
            </a:r>
          </a:p>
          <a:p>
            <a:r>
              <a:rPr lang="en-GB" sz="1300" b="1" dirty="0"/>
              <a:t>Identifier les zones </a:t>
            </a:r>
            <a:r>
              <a:rPr lang="en-GB" sz="1300" b="1" dirty="0" err="1"/>
              <a:t>prioritaires</a:t>
            </a:r>
            <a:r>
              <a:rPr lang="en-GB" sz="1300" b="1" dirty="0"/>
              <a:t> </a:t>
            </a:r>
            <a:r>
              <a:rPr lang="en-GB" sz="1300" b="0" dirty="0"/>
              <a:t>pour la </a:t>
            </a:r>
            <a:r>
              <a:rPr lang="en-GB" sz="1300" b="0" dirty="0" err="1"/>
              <a:t>poursuite</a:t>
            </a:r>
            <a:r>
              <a:rPr lang="en-GB" sz="1300" b="0" dirty="0"/>
              <a:t> du </a:t>
            </a:r>
            <a:r>
              <a:rPr lang="en-GB" sz="1300" b="0" dirty="0" err="1"/>
              <a:t>développement</a:t>
            </a:r>
            <a:r>
              <a:rPr lang="en-GB" sz="1300" b="0" dirty="0"/>
              <a:t> et </a:t>
            </a:r>
            <a:r>
              <a:rPr lang="en-GB" sz="1300" b="0" dirty="0" err="1"/>
              <a:t>l’allocation</a:t>
            </a:r>
            <a:r>
              <a:rPr lang="en-GB" sz="1300" b="0" dirty="0"/>
              <a:t> des </a:t>
            </a:r>
            <a:r>
              <a:rPr lang="en-GB" sz="1300" b="0" dirty="0" err="1"/>
              <a:t>ressources</a:t>
            </a:r>
            <a:r>
              <a:rPr lang="en-GB" sz="1300" b="0" dirty="0"/>
              <a:t>.</a:t>
            </a:r>
            <a:r>
              <a:rPr lang="en-GB" sz="1300" b="1" dirty="0"/>
              <a:t> </a:t>
            </a:r>
            <a:r>
              <a:rPr lang="en-GB" sz="1300" b="1" dirty="0" err="1"/>
              <a:t>Renforcer</a:t>
            </a:r>
            <a:r>
              <a:rPr lang="en-GB" sz="1300" b="1" dirty="0"/>
              <a:t> la </a:t>
            </a:r>
            <a:r>
              <a:rPr lang="en-GB" sz="1300" b="1" dirty="0" err="1"/>
              <a:t>gouvernance</a:t>
            </a:r>
            <a:r>
              <a:rPr lang="en-GB" sz="1300" b="1" dirty="0"/>
              <a:t> et la planification </a:t>
            </a:r>
            <a:r>
              <a:rPr lang="en-GB" sz="1300" b="1" dirty="0" err="1"/>
              <a:t>stratégique</a:t>
            </a:r>
            <a:r>
              <a:rPr lang="en-GB" sz="1300" b="1" dirty="0"/>
              <a:t> </a:t>
            </a:r>
            <a:r>
              <a:rPr lang="en-GB" sz="1300" b="0" dirty="0"/>
              <a:t>pour </a:t>
            </a:r>
            <a:r>
              <a:rPr lang="en-GB" sz="1300" b="0" dirty="0" err="1"/>
              <a:t>améliorer</a:t>
            </a:r>
            <a:r>
              <a:rPr lang="en-GB" sz="1300" b="0" dirty="0"/>
              <a:t> la resilience à long </a:t>
            </a:r>
            <a:r>
              <a:rPr lang="en-GB" sz="1300" b="0" dirty="0" err="1"/>
              <a:t>terme</a:t>
            </a:r>
            <a:r>
              <a:rPr lang="en-GB" sz="1300" b="0" dirty="0"/>
              <a:t>.</a:t>
            </a:r>
            <a:endParaRPr lang="en-GB" sz="1300" dirty="0"/>
          </a:p>
          <a:p>
            <a:endParaRPr lang="en-GB" dirty="0"/>
          </a:p>
        </p:txBody>
      </p:sp>
      <p:sp>
        <p:nvSpPr>
          <p:cNvPr id="4" name="Slide Number Placeholder 3"/>
          <p:cNvSpPr>
            <a:spLocks noGrp="1"/>
          </p:cNvSpPr>
          <p:nvPr>
            <p:ph type="sldNum" sz="quarter" idx="5"/>
          </p:nvPr>
        </p:nvSpPr>
        <p:spPr/>
        <p:txBody>
          <a:bodyPr/>
          <a:lstStyle/>
          <a:p>
            <a:pPr defTabSz="966612">
              <a:defRPr/>
            </a:pPr>
            <a:fld id="{6869ECF9-F160-CD4F-94B0-0B66A9560B24}" type="slidenum">
              <a:rPr lang="en-US">
                <a:solidFill>
                  <a:prstClr val="black"/>
                </a:solidFill>
                <a:latin typeface="Calibri" panose="020F0502020204030204"/>
              </a:rPr>
              <a:pPr defTabSz="966612">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833816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2066" indent="-302066">
              <a:buFont typeface="Arial" panose="020B0604020202020204" pitchFamily="34" charset="0"/>
              <a:buChar char="•"/>
            </a:pPr>
            <a:r>
              <a:rPr lang="en-GB" sz="1300" dirty="0"/>
              <a:t>Les </a:t>
            </a:r>
            <a:r>
              <a:rPr lang="en-GB" sz="1300" dirty="0" err="1"/>
              <a:t>approches</a:t>
            </a:r>
            <a:r>
              <a:rPr lang="en-GB" sz="1300" dirty="0"/>
              <a:t> </a:t>
            </a:r>
            <a:r>
              <a:rPr lang="en-GB" sz="1300" dirty="0" err="1"/>
              <a:t>paysage</a:t>
            </a:r>
            <a:r>
              <a:rPr lang="en-GB" sz="1300" dirty="0"/>
              <a:t> se </a:t>
            </a:r>
            <a:r>
              <a:rPr lang="en-GB" sz="1300" dirty="0" err="1"/>
              <a:t>déclinent</a:t>
            </a:r>
            <a:r>
              <a:rPr lang="en-GB" sz="1300" dirty="0"/>
              <a:t> </a:t>
            </a:r>
            <a:r>
              <a:rPr lang="en-GB" sz="1300" dirty="0" err="1"/>
              <a:t>habituellement</a:t>
            </a:r>
            <a:r>
              <a:rPr lang="en-GB" sz="1300" dirty="0"/>
              <a:t> à </a:t>
            </a:r>
            <a:r>
              <a:rPr lang="en-GB" sz="1300" dirty="0" err="1"/>
              <a:t>l’echelle</a:t>
            </a:r>
            <a:r>
              <a:rPr lang="en-GB" sz="1300" dirty="0"/>
              <a:t> de </a:t>
            </a:r>
            <a:r>
              <a:rPr lang="en-GB" sz="1300" dirty="0" err="1"/>
              <a:t>centaines</a:t>
            </a:r>
            <a:r>
              <a:rPr lang="en-GB" sz="1300" dirty="0"/>
              <a:t> de </a:t>
            </a:r>
            <a:r>
              <a:rPr lang="en-GB" sz="1300" dirty="0" err="1"/>
              <a:t>milliers</a:t>
            </a:r>
            <a:r>
              <a:rPr lang="en-GB" sz="1300" dirty="0"/>
              <a:t> </a:t>
            </a:r>
            <a:r>
              <a:rPr lang="en-GB" sz="1300" dirty="0" err="1"/>
              <a:t>d’hectares</a:t>
            </a:r>
            <a:r>
              <a:rPr lang="en-GB" sz="1300" dirty="0"/>
              <a:t> </a:t>
            </a:r>
            <a:r>
              <a:rPr lang="en-GB" sz="1300" dirty="0" err="1"/>
              <a:t>voire</a:t>
            </a:r>
            <a:r>
              <a:rPr lang="en-GB" sz="1300" dirty="0"/>
              <a:t> plus, </a:t>
            </a:r>
            <a:r>
              <a:rPr lang="en-GB" sz="1300" dirty="0" err="1"/>
              <a:t>mais</a:t>
            </a:r>
            <a:r>
              <a:rPr lang="en-GB" sz="1300" dirty="0"/>
              <a:t> </a:t>
            </a:r>
            <a:r>
              <a:rPr lang="en-GB" sz="1300" dirty="0" err="1"/>
              <a:t>peuvent</a:t>
            </a:r>
            <a:r>
              <a:rPr lang="en-GB" sz="1300" dirty="0"/>
              <a:t> </a:t>
            </a:r>
            <a:r>
              <a:rPr lang="en-GB" sz="1300" dirty="0" err="1"/>
              <a:t>parfois</a:t>
            </a:r>
            <a:r>
              <a:rPr lang="en-GB" sz="1300" dirty="0"/>
              <a:t> </a:t>
            </a:r>
            <a:r>
              <a:rPr lang="en-GB" sz="1300" dirty="0" err="1"/>
              <a:t>concerner</a:t>
            </a:r>
            <a:r>
              <a:rPr lang="en-GB" sz="1300" dirty="0"/>
              <a:t> des zones plus petites </a:t>
            </a:r>
            <a:r>
              <a:rPr lang="en-GB" sz="1300" dirty="0" err="1"/>
              <a:t>en</a:t>
            </a:r>
            <a:r>
              <a:rPr lang="en-GB" sz="1300" dirty="0"/>
              <a:t> function du </a:t>
            </a:r>
            <a:r>
              <a:rPr lang="en-GB" sz="1300" dirty="0" err="1"/>
              <a:t>contexte</a:t>
            </a:r>
            <a:r>
              <a:rPr lang="en-GB" sz="1300" dirty="0"/>
              <a:t>. </a:t>
            </a:r>
          </a:p>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28</a:t>
            </a:fld>
            <a:endParaRPr lang="en-US"/>
          </a:p>
        </p:txBody>
      </p:sp>
    </p:spTree>
    <p:extLst>
      <p:ext uri="{BB962C8B-B14F-4D97-AF65-F5344CB8AC3E}">
        <p14:creationId xmlns:p14="http://schemas.microsoft.com/office/powerpoint/2010/main" val="105724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29</a:t>
            </a:fld>
            <a:endParaRPr lang="en-US"/>
          </a:p>
        </p:txBody>
      </p:sp>
    </p:spTree>
    <p:extLst>
      <p:ext uri="{BB962C8B-B14F-4D97-AF65-F5344CB8AC3E}">
        <p14:creationId xmlns:p14="http://schemas.microsoft.com/office/powerpoint/2010/main" val="1786610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Social Safeguarding Process for Landscape and </a:t>
            </a:r>
            <a:r>
              <a:rPr lang="en-GB" dirty="0" err="1">
                <a:hlinkClick r:id="rId3"/>
              </a:rPr>
              <a:t>JurSocial</a:t>
            </a:r>
            <a:r>
              <a:rPr lang="en-GB" dirty="0">
                <a:hlinkClick r:id="rId3"/>
              </a:rPr>
              <a:t> Safeguarding Process for Landscape and Jurisdictional Initiatives (LJIs) - </a:t>
            </a:r>
            <a:r>
              <a:rPr lang="en-GB" dirty="0" err="1">
                <a:hlinkClick r:id="rId3"/>
              </a:rPr>
              <a:t>Proforest</a:t>
            </a:r>
            <a:endParaRPr lang="en-GB" dirty="0">
              <a:hlinkClick r:id="rId3"/>
            </a:endParaRPr>
          </a:p>
          <a:p>
            <a:r>
              <a:rPr lang="en-GB" dirty="0" err="1">
                <a:hlinkClick r:id="rId3"/>
              </a:rPr>
              <a:t>isdictional</a:t>
            </a:r>
            <a:r>
              <a:rPr lang="en-GB" dirty="0">
                <a:hlinkClick r:id="rId3"/>
              </a:rPr>
              <a:t> Initiatives (LJIs) – </a:t>
            </a:r>
            <a:r>
              <a:rPr lang="en-GB" dirty="0" err="1">
                <a:hlinkClick r:id="rId3"/>
              </a:rPr>
              <a:t>Proforest</a:t>
            </a:r>
            <a:endParaRPr lang="en-GB" dirty="0"/>
          </a:p>
          <a:p>
            <a:r>
              <a:rPr lang="en-GB" dirty="0"/>
              <a:t>Il </a:t>
            </a:r>
            <a:r>
              <a:rPr lang="en-GB" dirty="0" err="1"/>
              <a:t>s’agit</a:t>
            </a:r>
            <a:r>
              <a:rPr lang="en-GB" dirty="0"/>
              <a:t> non </a:t>
            </a:r>
            <a:r>
              <a:rPr lang="en-GB" dirty="0" err="1"/>
              <a:t>seulement</a:t>
            </a:r>
            <a:r>
              <a:rPr lang="en-GB" dirty="0"/>
              <a:t> de </a:t>
            </a:r>
            <a:r>
              <a:rPr lang="en-GB" dirty="0" err="1"/>
              <a:t>mettre</a:t>
            </a:r>
            <a:r>
              <a:rPr lang="en-GB" dirty="0"/>
              <a:t> </a:t>
            </a:r>
            <a:r>
              <a:rPr lang="en-GB" dirty="0" err="1"/>
              <a:t>en</a:t>
            </a:r>
            <a:r>
              <a:rPr lang="en-GB" dirty="0"/>
              <a:t> place des </a:t>
            </a:r>
            <a:r>
              <a:rPr lang="en-GB" dirty="0" err="1"/>
              <a:t>garanties</a:t>
            </a:r>
            <a:r>
              <a:rPr lang="en-GB" dirty="0"/>
              <a:t> </a:t>
            </a:r>
            <a:r>
              <a:rPr lang="en-GB" dirty="0" err="1"/>
              <a:t>sociales</a:t>
            </a:r>
            <a:r>
              <a:rPr lang="en-GB" dirty="0"/>
              <a:t> pour </a:t>
            </a:r>
            <a:r>
              <a:rPr lang="en-GB" dirty="0" err="1"/>
              <a:t>prévenir</a:t>
            </a:r>
            <a:r>
              <a:rPr lang="en-GB" dirty="0"/>
              <a:t> les impacts </a:t>
            </a:r>
            <a:r>
              <a:rPr lang="en-GB" dirty="0" err="1"/>
              <a:t>négatifs</a:t>
            </a:r>
            <a:r>
              <a:rPr lang="en-GB" dirty="0"/>
              <a:t>, </a:t>
            </a:r>
            <a:r>
              <a:rPr lang="en-GB" dirty="0" err="1"/>
              <a:t>mais</a:t>
            </a:r>
            <a:r>
              <a:rPr lang="en-GB" dirty="0"/>
              <a:t> </a:t>
            </a:r>
            <a:r>
              <a:rPr lang="en-GB" dirty="0" err="1"/>
              <a:t>d’entreprendre</a:t>
            </a:r>
            <a:r>
              <a:rPr lang="en-GB" dirty="0"/>
              <a:t> des actions </a:t>
            </a:r>
            <a:r>
              <a:rPr lang="en-GB" dirty="0" err="1"/>
              <a:t>concrètes</a:t>
            </a:r>
            <a:r>
              <a:rPr lang="en-GB" dirty="0"/>
              <a:t> à </a:t>
            </a:r>
            <a:r>
              <a:rPr lang="en-GB" dirty="0" err="1"/>
              <a:t>l’échelle</a:t>
            </a:r>
            <a:r>
              <a:rPr lang="en-GB" dirty="0"/>
              <a:t> du </a:t>
            </a:r>
            <a:r>
              <a:rPr lang="en-GB" dirty="0" err="1"/>
              <a:t>paysage</a:t>
            </a:r>
            <a:r>
              <a:rPr lang="en-GB" dirty="0"/>
              <a:t> pour </a:t>
            </a:r>
            <a:r>
              <a:rPr lang="en-GB" dirty="0" err="1"/>
              <a:t>traiter</a:t>
            </a:r>
            <a:r>
              <a:rPr lang="en-GB" dirty="0"/>
              <a:t> les causes </a:t>
            </a:r>
            <a:r>
              <a:rPr lang="en-GB" dirty="0" err="1"/>
              <a:t>racines</a:t>
            </a:r>
            <a:r>
              <a:rPr lang="en-GB" dirty="0"/>
              <a:t> des </a:t>
            </a:r>
            <a:r>
              <a:rPr lang="en-GB" dirty="0" err="1"/>
              <a:t>problématiques</a:t>
            </a:r>
            <a:r>
              <a:rPr lang="en-GB" dirty="0"/>
              <a:t> </a:t>
            </a:r>
            <a:r>
              <a:rPr lang="en-GB" dirty="0" err="1"/>
              <a:t>sociales</a:t>
            </a:r>
            <a:r>
              <a:rPr lang="en-GB" dirty="0"/>
              <a:t> </a:t>
            </a:r>
            <a:r>
              <a:rPr lang="en-GB" dirty="0" err="1"/>
              <a:t>en</a:t>
            </a:r>
            <a:r>
              <a:rPr lang="en-GB" dirty="0"/>
              <a:t> </a:t>
            </a:r>
            <a:r>
              <a:rPr lang="en-GB" dirty="0" err="1"/>
              <a:t>vue</a:t>
            </a:r>
            <a:r>
              <a:rPr lang="en-GB" dirty="0"/>
              <a:t> </a:t>
            </a:r>
            <a:r>
              <a:rPr lang="en-GB" dirty="0" err="1"/>
              <a:t>d’y</a:t>
            </a:r>
            <a:r>
              <a:rPr lang="en-GB" dirty="0"/>
              <a:t> </a:t>
            </a:r>
            <a:r>
              <a:rPr lang="en-GB" dirty="0" err="1"/>
              <a:t>remédier</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30</a:t>
            </a:fld>
            <a:endParaRPr lang="en-US"/>
          </a:p>
        </p:txBody>
      </p:sp>
    </p:spTree>
    <p:extLst>
      <p:ext uri="{BB962C8B-B14F-4D97-AF65-F5344CB8AC3E}">
        <p14:creationId xmlns:p14="http://schemas.microsoft.com/office/powerpoint/2010/main" val="374222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300" b="1" dirty="0">
                <a:solidFill>
                  <a:srgbClr val="3F2956"/>
                </a:solidFill>
                <a:latin typeface="Inter"/>
                <a:cs typeface="Segoe UI"/>
              </a:rPr>
              <a:t>Activity monitoring: </a:t>
            </a:r>
            <a:r>
              <a:rPr lang="en-US" sz="1300" dirty="0">
                <a:solidFill>
                  <a:srgbClr val="3F2956"/>
                </a:solidFill>
                <a:latin typeface="Inter"/>
                <a:cs typeface="Segoe UI"/>
              </a:rPr>
              <a:t>Regular reports are produced to describe the progress implementing the activities included in the action plan​</a:t>
            </a:r>
          </a:p>
          <a:p>
            <a:pPr algn="just"/>
            <a:r>
              <a:rPr lang="en-US" sz="1300" b="1" dirty="0">
                <a:solidFill>
                  <a:srgbClr val="3F2956"/>
                </a:solidFill>
                <a:latin typeface="Inter"/>
                <a:cs typeface="Segoe UI"/>
              </a:rPr>
              <a:t>Landscape baseline: </a:t>
            </a:r>
            <a:r>
              <a:rPr lang="en-US" sz="1300" dirty="0">
                <a:solidFill>
                  <a:srgbClr val="3F2956"/>
                </a:solidFill>
                <a:latin typeface="Inter"/>
                <a:cs typeface="Segoe UI"/>
              </a:rPr>
              <a:t>A baseline assessment of the ecological and social condition of the landscape has been conducted and is publicly available. This should include at least 1 indicator that is relevant to each landscape goal​</a:t>
            </a:r>
          </a:p>
          <a:p>
            <a:pPr algn="just"/>
            <a:r>
              <a:rPr lang="en-US" sz="1300" b="1" dirty="0">
                <a:solidFill>
                  <a:srgbClr val="3F2956"/>
                </a:solidFill>
                <a:latin typeface="Inter"/>
                <a:cs typeface="Segoe UI"/>
              </a:rPr>
              <a:t>Landscape performance monitoring: </a:t>
            </a:r>
            <a:r>
              <a:rPr lang="en-US" sz="1300" dirty="0">
                <a:solidFill>
                  <a:srgbClr val="3F2956"/>
                </a:solidFill>
                <a:latin typeface="Inter"/>
                <a:cs typeface="Segoe UI"/>
              </a:rPr>
              <a:t>A time-series including at least 2 results (the baseline result and a more recent result) must be publicly available for all indicators included in the baseline assessment​</a:t>
            </a:r>
          </a:p>
          <a:p>
            <a:pPr algn="just" defTabSz="966612">
              <a:defRPr/>
            </a:pPr>
            <a:r>
              <a:rPr lang="en-US" sz="1300" b="1" dirty="0">
                <a:solidFill>
                  <a:srgbClr val="3F2956"/>
                </a:solidFill>
                <a:latin typeface="Inter"/>
                <a:cs typeface="Segoe UI"/>
              </a:rPr>
              <a:t>Landscape performance validation: </a:t>
            </a:r>
            <a:r>
              <a:rPr lang="en-US" sz="1300" dirty="0">
                <a:solidFill>
                  <a:srgbClr val="3F2956"/>
                </a:solidFill>
                <a:latin typeface="Inter"/>
                <a:cs typeface="Segoe UI"/>
              </a:rPr>
              <a:t>All results included in the baseline assessment of landscape performance, or subsequent assessments of landscape performance, have been validated by an entity with some degree of independence from those involved in conducting the assessment and the landscape initiative</a:t>
            </a:r>
          </a:p>
          <a:p>
            <a:pPr algn="just"/>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32</a:t>
            </a:fld>
            <a:endParaRPr lang="en-US"/>
          </a:p>
        </p:txBody>
      </p:sp>
    </p:spTree>
    <p:extLst>
      <p:ext uri="{BB962C8B-B14F-4D97-AF65-F5344CB8AC3E}">
        <p14:creationId xmlns:p14="http://schemas.microsoft.com/office/powerpoint/2010/main" val="2630348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JANET</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3</a:t>
            </a:fld>
            <a:endParaRPr lang="en-US"/>
          </a:p>
        </p:txBody>
      </p:sp>
    </p:spTree>
    <p:extLst>
      <p:ext uri="{BB962C8B-B14F-4D97-AF65-F5344CB8AC3E}">
        <p14:creationId xmlns:p14="http://schemas.microsoft.com/office/powerpoint/2010/main" val="1237943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(Scale) Echelle</a:t>
            </a:r>
          </a:p>
          <a:p>
            <a:r>
              <a:rPr lang="en-US" dirty="0"/>
              <a:t>(Multi-stakeholder governance process or platform) Processus </a:t>
            </a:r>
            <a:r>
              <a:rPr lang="en-US" dirty="0" err="1"/>
              <a:t>ou</a:t>
            </a:r>
            <a:r>
              <a:rPr lang="en-US" dirty="0"/>
              <a:t> </a:t>
            </a:r>
            <a:r>
              <a:rPr lang="en-US" dirty="0" err="1"/>
              <a:t>plateforme</a:t>
            </a:r>
            <a:r>
              <a:rPr lang="en-US" dirty="0"/>
              <a:t> de </a:t>
            </a:r>
            <a:r>
              <a:rPr lang="en-US" dirty="0" err="1"/>
              <a:t>gouvernance</a:t>
            </a:r>
            <a:r>
              <a:rPr lang="en-US" dirty="0"/>
              <a:t> multipartite</a:t>
            </a:r>
          </a:p>
          <a:p>
            <a:r>
              <a:rPr lang="en-US" dirty="0"/>
              <a:t>(Collective goals and actions) </a:t>
            </a:r>
            <a:r>
              <a:rPr lang="en-US" dirty="0" err="1"/>
              <a:t>Objectifs</a:t>
            </a:r>
            <a:r>
              <a:rPr lang="en-US" dirty="0"/>
              <a:t> et actions </a:t>
            </a:r>
            <a:r>
              <a:rPr lang="en-US" dirty="0" err="1"/>
              <a:t>collectifs</a:t>
            </a:r>
            <a:endParaRPr lang="en-US" dirty="0"/>
          </a:p>
          <a:p>
            <a:r>
              <a:rPr lang="en-US" dirty="0"/>
              <a:t>(Collective monitoring) </a:t>
            </a:r>
            <a:r>
              <a:rPr lang="en-US" dirty="0" err="1"/>
              <a:t>Suivi-évaluation</a:t>
            </a:r>
            <a:r>
              <a:rPr lang="en-US" dirty="0"/>
              <a:t> </a:t>
            </a:r>
            <a:r>
              <a:rPr lang="en-US" dirty="0" err="1"/>
              <a:t>collectif</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33</a:t>
            </a:fld>
            <a:endParaRPr lang="en-US"/>
          </a:p>
        </p:txBody>
      </p:sp>
    </p:spTree>
    <p:extLst>
      <p:ext uri="{BB962C8B-B14F-4D97-AF65-F5344CB8AC3E}">
        <p14:creationId xmlns:p14="http://schemas.microsoft.com/office/powerpoint/2010/main" val="1195458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3. En </a:t>
            </a:r>
            <a:r>
              <a:rPr lang="en-GB" dirty="0" err="1"/>
              <a:t>complétant</a:t>
            </a:r>
            <a:r>
              <a:rPr lang="en-GB" dirty="0"/>
              <a:t> </a:t>
            </a:r>
            <a:r>
              <a:rPr lang="en-GB" dirty="0" err="1"/>
              <a:t>l’évaluation</a:t>
            </a:r>
            <a:r>
              <a:rPr lang="en-GB" dirty="0"/>
              <a:t> LIM </a:t>
            </a:r>
            <a:r>
              <a:rPr lang="en-GB" dirty="0" err="1"/>
              <a:t>validée</a:t>
            </a:r>
            <a:r>
              <a:rPr lang="en-GB" dirty="0"/>
              <a:t>, les initiatives ne </a:t>
            </a:r>
            <a:r>
              <a:rPr lang="en-GB" dirty="0" err="1"/>
              <a:t>gagnent</a:t>
            </a:r>
            <a:r>
              <a:rPr lang="en-GB" dirty="0"/>
              <a:t> pas </a:t>
            </a:r>
            <a:r>
              <a:rPr lang="en-GB" dirty="0" err="1"/>
              <a:t>seulement</a:t>
            </a:r>
            <a:r>
              <a:rPr lang="en-GB" dirty="0"/>
              <a:t> </a:t>
            </a:r>
            <a:r>
              <a:rPr lang="en-GB" dirty="0" err="1"/>
              <a:t>en</a:t>
            </a:r>
            <a:r>
              <a:rPr lang="en-GB" dirty="0"/>
              <a:t> </a:t>
            </a:r>
            <a:r>
              <a:rPr lang="en-GB" dirty="0" err="1"/>
              <a:t>visibilité</a:t>
            </a:r>
            <a:r>
              <a:rPr lang="en-GB" dirty="0"/>
              <a:t> et </a:t>
            </a:r>
            <a:r>
              <a:rPr lang="en-GB" dirty="0" err="1"/>
              <a:t>en</a:t>
            </a:r>
            <a:r>
              <a:rPr lang="en-GB" dirty="0"/>
              <a:t> </a:t>
            </a:r>
            <a:r>
              <a:rPr lang="en-GB" dirty="0" err="1"/>
              <a:t>crédibilité</a:t>
            </a:r>
            <a:r>
              <a:rPr lang="en-GB" dirty="0"/>
              <a:t>, </a:t>
            </a:r>
            <a:r>
              <a:rPr lang="en-GB" dirty="0" err="1"/>
              <a:t>mais</a:t>
            </a:r>
            <a:r>
              <a:rPr lang="en-GB" dirty="0"/>
              <a:t> </a:t>
            </a:r>
            <a:r>
              <a:rPr lang="en-GB" dirty="0" err="1"/>
              <a:t>elles</a:t>
            </a:r>
            <a:r>
              <a:rPr lang="en-GB" dirty="0"/>
              <a:t> </a:t>
            </a:r>
            <a:r>
              <a:rPr lang="en-GB" dirty="0" err="1"/>
              <a:t>reçoivent</a:t>
            </a:r>
            <a:r>
              <a:rPr lang="en-GB" dirty="0"/>
              <a:t> </a:t>
            </a:r>
            <a:r>
              <a:rPr lang="en-GB" dirty="0" err="1"/>
              <a:t>également</a:t>
            </a:r>
            <a:r>
              <a:rPr lang="en-GB" dirty="0"/>
              <a:t> des retours </a:t>
            </a:r>
            <a:r>
              <a:rPr lang="en-GB" dirty="0" err="1"/>
              <a:t>structurés</a:t>
            </a:r>
            <a:r>
              <a:rPr lang="en-GB" dirty="0"/>
              <a:t> de </a:t>
            </a:r>
            <a:r>
              <a:rPr lang="en-GB" dirty="0" err="1"/>
              <a:t>l’équipe</a:t>
            </a:r>
            <a:r>
              <a:rPr lang="en-GB" dirty="0"/>
              <a:t> </a:t>
            </a:r>
            <a:r>
              <a:rPr lang="en-GB" dirty="0" err="1"/>
              <a:t>LandScale</a:t>
            </a:r>
            <a:r>
              <a:rPr lang="en-GB" dirty="0"/>
              <a:t> sur les sous-</a:t>
            </a:r>
            <a:r>
              <a:rPr lang="en-GB" dirty="0" err="1"/>
              <a:t>critères</a:t>
            </a:r>
            <a:r>
              <a:rPr lang="en-GB" dirty="0"/>
              <a:t> </a:t>
            </a:r>
            <a:r>
              <a:rPr lang="en-GB" dirty="0" err="1"/>
              <a:t>atteints</a:t>
            </a:r>
            <a:r>
              <a:rPr lang="en-GB" dirty="0"/>
              <a:t> et les </a:t>
            </a:r>
            <a:r>
              <a:rPr lang="en-GB" dirty="0" err="1"/>
              <a:t>domaines</a:t>
            </a:r>
            <a:r>
              <a:rPr lang="en-GB" dirty="0"/>
              <a:t> </a:t>
            </a:r>
            <a:r>
              <a:rPr lang="en-GB" dirty="0" err="1"/>
              <a:t>nécessitant</a:t>
            </a:r>
            <a:r>
              <a:rPr lang="en-GB" dirty="0"/>
              <a:t> un </a:t>
            </a:r>
            <a:r>
              <a:rPr lang="en-GB" dirty="0" err="1"/>
              <a:t>développement</a:t>
            </a:r>
            <a:r>
              <a:rPr lang="en-GB" dirty="0"/>
              <a:t> </a:t>
            </a:r>
            <a:r>
              <a:rPr lang="en-GB" dirty="0" err="1"/>
              <a:t>supplémentaire</a:t>
            </a:r>
            <a:r>
              <a:rPr lang="en-GB" dirty="0"/>
              <a:t>.</a:t>
            </a:r>
            <a:endParaRPr lang="en-US" dirty="0"/>
          </a:p>
          <a:p>
            <a:endParaRPr lang="en-GB" dirty="0"/>
          </a:p>
          <a:p>
            <a:r>
              <a:rPr lang="en-GB" dirty="0"/>
              <a:t>Pause pour des questions.</a:t>
            </a:r>
          </a:p>
        </p:txBody>
      </p:sp>
      <p:sp>
        <p:nvSpPr>
          <p:cNvPr id="4" name="Slide Number Placeholder 3"/>
          <p:cNvSpPr>
            <a:spLocks noGrp="1"/>
          </p:cNvSpPr>
          <p:nvPr>
            <p:ph type="sldNum" sz="quarter" idx="5"/>
          </p:nvPr>
        </p:nvSpPr>
        <p:spPr/>
        <p:txBody>
          <a:bodyPr/>
          <a:lstStyle/>
          <a:p>
            <a:fld id="{A277961F-4821-2D42-8E00-E6137B1E6FCA}" type="slidenum">
              <a:rPr lang="en-US" smtClean="0"/>
              <a:t>34</a:t>
            </a:fld>
            <a:endParaRPr lang="en-US"/>
          </a:p>
        </p:txBody>
      </p:sp>
    </p:spTree>
    <p:extLst>
      <p:ext uri="{BB962C8B-B14F-4D97-AF65-F5344CB8AC3E}">
        <p14:creationId xmlns:p14="http://schemas.microsoft.com/office/powerpoint/2010/main" val="38751313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t>2 rooms</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35</a:t>
            </a:fld>
            <a:endParaRPr lang="en-US"/>
          </a:p>
        </p:txBody>
      </p:sp>
    </p:spTree>
    <p:extLst>
      <p:ext uri="{BB962C8B-B14F-4D97-AF65-F5344CB8AC3E}">
        <p14:creationId xmlns:p14="http://schemas.microsoft.com/office/powerpoint/2010/main" val="33129778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BCCA6-9CC5-6B2D-DA4E-660CEF9ABE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6D0C7-5F0C-E1D7-56BB-A2681ECD5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88D99-3D21-D125-9A0A-D0298372587A}"/>
              </a:ext>
            </a:extLst>
          </p:cNvPr>
          <p:cNvSpPr>
            <a:spLocks noGrp="1"/>
          </p:cNvSpPr>
          <p:nvPr>
            <p:ph type="body" idx="1"/>
          </p:nvPr>
        </p:nvSpPr>
        <p:spPr/>
        <p:txBody>
          <a:bodyPr/>
          <a:lstStyle/>
          <a:p>
            <a:r>
              <a:rPr lang="en-US" dirty="0"/>
              <a:t>(Scale) Echelle</a:t>
            </a:r>
          </a:p>
          <a:p>
            <a:r>
              <a:rPr lang="en-US" dirty="0"/>
              <a:t>(Multi-stakeholder governance process or platform) Processus </a:t>
            </a:r>
            <a:r>
              <a:rPr lang="en-US" dirty="0" err="1"/>
              <a:t>ou</a:t>
            </a:r>
            <a:r>
              <a:rPr lang="en-US" dirty="0"/>
              <a:t> </a:t>
            </a:r>
            <a:r>
              <a:rPr lang="en-US" dirty="0" err="1"/>
              <a:t>plateforme</a:t>
            </a:r>
            <a:r>
              <a:rPr lang="en-US" dirty="0"/>
              <a:t> de </a:t>
            </a:r>
            <a:r>
              <a:rPr lang="en-US" dirty="0" err="1"/>
              <a:t>gouvernance</a:t>
            </a:r>
            <a:r>
              <a:rPr lang="en-US" dirty="0"/>
              <a:t> multipartite</a:t>
            </a:r>
          </a:p>
          <a:p>
            <a:r>
              <a:rPr lang="en-US" dirty="0"/>
              <a:t>(Collective goals and actions) </a:t>
            </a:r>
            <a:r>
              <a:rPr lang="en-US" dirty="0" err="1"/>
              <a:t>Objectifs</a:t>
            </a:r>
            <a:r>
              <a:rPr lang="en-US" dirty="0"/>
              <a:t> et actions </a:t>
            </a:r>
            <a:r>
              <a:rPr lang="en-US" dirty="0" err="1"/>
              <a:t>collectifs</a:t>
            </a:r>
            <a:endParaRPr lang="en-US" dirty="0"/>
          </a:p>
          <a:p>
            <a:r>
              <a:rPr lang="en-US" dirty="0"/>
              <a:t>(Collective monitoring) </a:t>
            </a:r>
            <a:r>
              <a:rPr lang="en-US" dirty="0" err="1"/>
              <a:t>Suivi-évaluation</a:t>
            </a:r>
            <a:r>
              <a:rPr lang="en-US" dirty="0"/>
              <a:t> </a:t>
            </a:r>
            <a:r>
              <a:rPr lang="en-US" dirty="0" err="1"/>
              <a:t>collectif</a:t>
            </a:r>
            <a:endParaRPr lang="en-US" dirty="0"/>
          </a:p>
          <a:p>
            <a:endParaRPr lang="en-US" dirty="0"/>
          </a:p>
        </p:txBody>
      </p:sp>
      <p:sp>
        <p:nvSpPr>
          <p:cNvPr id="4" name="Slide Number Placeholder 3">
            <a:extLst>
              <a:ext uri="{FF2B5EF4-FFF2-40B4-BE49-F238E27FC236}">
                <a16:creationId xmlns:a16="http://schemas.microsoft.com/office/drawing/2014/main" id="{0F8CC665-F8B7-DBBF-D5C4-7EF0E6B01E76}"/>
              </a:ext>
            </a:extLst>
          </p:cNvPr>
          <p:cNvSpPr>
            <a:spLocks noGrp="1"/>
          </p:cNvSpPr>
          <p:nvPr>
            <p:ph type="sldNum" sz="quarter" idx="5"/>
          </p:nvPr>
        </p:nvSpPr>
        <p:spPr/>
        <p:txBody>
          <a:bodyPr/>
          <a:lstStyle/>
          <a:p>
            <a:fld id="{A277961F-4821-2D42-8E00-E6137B1E6FCA}" type="slidenum">
              <a:rPr lang="en-US" smtClean="0"/>
              <a:t>36</a:t>
            </a:fld>
            <a:endParaRPr lang="en-US"/>
          </a:p>
        </p:txBody>
      </p:sp>
    </p:spTree>
    <p:extLst>
      <p:ext uri="{BB962C8B-B14F-4D97-AF65-F5344CB8AC3E}">
        <p14:creationId xmlns:p14="http://schemas.microsoft.com/office/powerpoint/2010/main" val="40917088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732BC-4B77-1E90-3ABC-C520553281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8BDDB9-DCA9-6DB0-A98D-52D08279A7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12116-DA2F-DDA9-8807-A3957B154E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476003-051D-3A02-2D16-1E459B818597}"/>
              </a:ext>
            </a:extLst>
          </p:cNvPr>
          <p:cNvSpPr>
            <a:spLocks noGrp="1"/>
          </p:cNvSpPr>
          <p:nvPr>
            <p:ph type="sldNum" sz="quarter" idx="5"/>
          </p:nvPr>
        </p:nvSpPr>
        <p:spPr/>
        <p:txBody>
          <a:bodyPr/>
          <a:lstStyle/>
          <a:p>
            <a:fld id="{A277961F-4821-2D42-8E00-E6137B1E6FCA}" type="slidenum">
              <a:rPr lang="en-US" smtClean="0"/>
              <a:t>37</a:t>
            </a:fld>
            <a:endParaRPr lang="en-US"/>
          </a:p>
        </p:txBody>
      </p:sp>
    </p:spTree>
    <p:extLst>
      <p:ext uri="{BB962C8B-B14F-4D97-AF65-F5344CB8AC3E}">
        <p14:creationId xmlns:p14="http://schemas.microsoft.com/office/powerpoint/2010/main" val="2909525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38</a:t>
            </a:fld>
            <a:endParaRPr lang="en-US"/>
          </a:p>
        </p:txBody>
      </p:sp>
    </p:spTree>
    <p:extLst>
      <p:ext uri="{BB962C8B-B14F-4D97-AF65-F5344CB8AC3E}">
        <p14:creationId xmlns:p14="http://schemas.microsoft.com/office/powerpoint/2010/main" val="505915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free </a:t>
            </a:r>
            <a:r>
              <a:rPr lang="en-GB" dirty="0" err="1"/>
              <a:t>LandScale</a:t>
            </a:r>
            <a:r>
              <a:rPr lang="en-GB" dirty="0"/>
              <a:t> profile provides an overview of your landscape, including its geographic boundary, key characteristics, and involved stakeholders. By setting up a profile, you create a foundation for greater engagement, transparency, and collaboration. Once your profile is set up, you can expand it by evaluating your landscape initiative maturity or conducting a </a:t>
            </a:r>
            <a:r>
              <a:rPr lang="en-GB" dirty="0" err="1"/>
              <a:t>LandScale</a:t>
            </a:r>
            <a:r>
              <a:rPr lang="en-GB" dirty="0"/>
              <a:t> assessment, allowing you to showcase deeper insights into your sustainability efforts. Your profile also allows you to share information publicly through a dedicated link, making it a useful tool for disclosures, reporting, and attracting potential investors or partners. Additionally, it enables you to explore and connect with other landscape initiatives, fostering collaboration and knowledge exchange.</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40</a:t>
            </a:fld>
            <a:endParaRPr lang="en-US"/>
          </a:p>
        </p:txBody>
      </p:sp>
    </p:spTree>
    <p:extLst>
      <p:ext uri="{BB962C8B-B14F-4D97-AF65-F5344CB8AC3E}">
        <p14:creationId xmlns:p14="http://schemas.microsoft.com/office/powerpoint/2010/main" val="21102418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dirty="0"/>
              <a:t>Geography </a:t>
            </a:r>
          </a:p>
          <a:p>
            <a:pPr defTabSz="966612">
              <a:defRPr/>
            </a:pPr>
            <a:r>
              <a:rPr lang="en-GB" dirty="0"/>
              <a:t> </a:t>
            </a:r>
          </a:p>
          <a:p>
            <a:pPr defTabSz="966612">
              <a:defRPr/>
            </a:pPr>
            <a:r>
              <a:rPr lang="en-GB" dirty="0"/>
              <a:t>Based on Initiative’s knowledge, desk-based research and stakeholder input</a:t>
            </a:r>
          </a:p>
          <a:p>
            <a:pPr defTabSz="966612">
              <a:defRPr/>
            </a:pPr>
            <a:endParaRPr lang="en-GB" sz="1300" dirty="0"/>
          </a:p>
          <a:p>
            <a:pPr defTabSz="966612">
              <a:defRPr/>
            </a:pPr>
            <a:r>
              <a:rPr lang="en-GB" sz="1300" dirty="0"/>
              <a:t>This should include key sustainability-related trends threats, and/or risks; climate change impacts; other physical, geological, or ecological threats or dynamics; social challenges and trends; governance challenges or risks; changes in market characteristics, demand, incentives, or </a:t>
            </a:r>
            <a:r>
              <a:rPr lang="en-GB" sz="1300" dirty="0" err="1"/>
              <a:t>investmen</a:t>
            </a:r>
            <a:endParaRPr lang="en-GB" dirty="0"/>
          </a:p>
          <a:p>
            <a:endParaRPr lang="en-GB" dirty="0"/>
          </a:p>
          <a:p>
            <a:r>
              <a:rPr lang="en-GB" dirty="0"/>
              <a:t>Link  to supporting documentation or links to websites etc. </a:t>
            </a:r>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42</a:t>
            </a:fld>
            <a:endParaRPr lang="en-US"/>
          </a:p>
        </p:txBody>
      </p:sp>
    </p:spTree>
    <p:extLst>
      <p:ext uri="{BB962C8B-B14F-4D97-AF65-F5344CB8AC3E}">
        <p14:creationId xmlns:p14="http://schemas.microsoft.com/office/powerpoint/2010/main" val="2141910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77961F-4821-2D42-8E00-E6137B1E6FCA}" type="slidenum">
              <a:rPr lang="en-US" smtClean="0"/>
              <a:t>44</a:t>
            </a:fld>
            <a:endParaRPr lang="en-US"/>
          </a:p>
        </p:txBody>
      </p:sp>
    </p:spTree>
    <p:extLst>
      <p:ext uri="{BB962C8B-B14F-4D97-AF65-F5344CB8AC3E}">
        <p14:creationId xmlns:p14="http://schemas.microsoft.com/office/powerpoint/2010/main" val="23450718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C924D-D58D-253E-F960-E8482B10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214A85-200D-55B5-284A-38E99B66BC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51A0A-06DC-B3B5-89D8-99C950E263DA}"/>
              </a:ext>
            </a:extLst>
          </p:cNvPr>
          <p:cNvSpPr>
            <a:spLocks noGrp="1"/>
          </p:cNvSpPr>
          <p:nvPr>
            <p:ph type="body" idx="1"/>
          </p:nvPr>
        </p:nvSpPr>
        <p:spPr/>
        <p:txBody>
          <a:bodyPr/>
          <a:lstStyle/>
          <a:p>
            <a:r>
              <a:rPr lang="en-GB" dirty="0"/>
              <a:t>Stop for questions </a:t>
            </a:r>
          </a:p>
        </p:txBody>
      </p:sp>
      <p:sp>
        <p:nvSpPr>
          <p:cNvPr id="4" name="Slide Number Placeholder 3">
            <a:extLst>
              <a:ext uri="{FF2B5EF4-FFF2-40B4-BE49-F238E27FC236}">
                <a16:creationId xmlns:a16="http://schemas.microsoft.com/office/drawing/2014/main" id="{62ADE142-2DF5-F7F0-679A-55F5A5742D72}"/>
              </a:ext>
            </a:extLst>
          </p:cNvPr>
          <p:cNvSpPr>
            <a:spLocks noGrp="1"/>
          </p:cNvSpPr>
          <p:nvPr>
            <p:ph type="sldNum" sz="quarter" idx="5"/>
          </p:nvPr>
        </p:nvSpPr>
        <p:spPr/>
        <p:txBody>
          <a:bodyPr/>
          <a:lstStyle/>
          <a:p>
            <a:fld id="{A277961F-4821-2D42-8E00-E6137B1E6FCA}" type="slidenum">
              <a:rPr lang="en-US" smtClean="0"/>
              <a:t>49</a:t>
            </a:fld>
            <a:endParaRPr lang="en-US"/>
          </a:p>
        </p:txBody>
      </p:sp>
    </p:spTree>
    <p:extLst>
      <p:ext uri="{BB962C8B-B14F-4D97-AF65-F5344CB8AC3E}">
        <p14:creationId xmlns:p14="http://schemas.microsoft.com/office/powerpoint/2010/main" val="365977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a:ea typeface="Calibri"/>
                <a:cs typeface="Calibri"/>
              </a:rPr>
              <a:t>OM</a:t>
            </a:r>
          </a:p>
        </p:txBody>
      </p:sp>
      <p:sp>
        <p:nvSpPr>
          <p:cNvPr id="4" name="Marcador de número de diapositiva 3"/>
          <p:cNvSpPr>
            <a:spLocks noGrp="1"/>
          </p:cNvSpPr>
          <p:nvPr>
            <p:ph type="sldNum" sz="quarter" idx="5"/>
          </p:nvPr>
        </p:nvSpPr>
        <p:spPr/>
        <p:txBody>
          <a:bodyPr/>
          <a:lstStyle/>
          <a:p>
            <a:fld id="{A277961F-4821-2D42-8E00-E6137B1E6FCA}" type="slidenum">
              <a:rPr lang="en-US" smtClean="0"/>
              <a:t>4</a:t>
            </a:fld>
            <a:endParaRPr lang="en-US"/>
          </a:p>
        </p:txBody>
      </p:sp>
    </p:spTree>
    <p:extLst>
      <p:ext uri="{BB962C8B-B14F-4D97-AF65-F5344CB8AC3E}">
        <p14:creationId xmlns:p14="http://schemas.microsoft.com/office/powerpoint/2010/main" val="3623844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277961F-4821-2D42-8E00-E6137B1E6FCA}" type="slidenum">
              <a:rPr lang="en-US" smtClean="0"/>
              <a:t>50</a:t>
            </a:fld>
            <a:endParaRPr lang="en-US"/>
          </a:p>
        </p:txBody>
      </p:sp>
    </p:spTree>
    <p:extLst>
      <p:ext uri="{BB962C8B-B14F-4D97-AF65-F5344CB8AC3E}">
        <p14:creationId xmlns:p14="http://schemas.microsoft.com/office/powerpoint/2010/main" val="3271274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EEBD3-7204-B3FA-9AEC-1B6347CD5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68F32-67B5-68E9-8518-1A69C01B3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530127-241A-70C0-023B-3AC6A1B9D7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D28007-9224-E98C-BBCF-713EE2FD5055}"/>
              </a:ext>
            </a:extLst>
          </p:cNvPr>
          <p:cNvSpPr>
            <a:spLocks noGrp="1"/>
          </p:cNvSpPr>
          <p:nvPr>
            <p:ph type="sldNum" sz="quarter" idx="5"/>
          </p:nvPr>
        </p:nvSpPr>
        <p:spPr/>
        <p:txBody>
          <a:bodyPr/>
          <a:lstStyle/>
          <a:p>
            <a:fld id="{A277961F-4821-2D42-8E00-E6137B1E6FCA}" type="slidenum">
              <a:rPr lang="en-US" smtClean="0"/>
              <a:t>72</a:t>
            </a:fld>
            <a:endParaRPr lang="en-US"/>
          </a:p>
        </p:txBody>
      </p:sp>
    </p:spTree>
    <p:extLst>
      <p:ext uri="{BB962C8B-B14F-4D97-AF65-F5344CB8AC3E}">
        <p14:creationId xmlns:p14="http://schemas.microsoft.com/office/powerpoint/2010/main" val="1919707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M</a:t>
            </a:r>
            <a:r>
              <a:rPr lang="en-US" dirty="0" err="1"/>
              <a:t>enti</a:t>
            </a:r>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5</a:t>
            </a:fld>
            <a:endParaRPr lang="en-US"/>
          </a:p>
        </p:txBody>
      </p:sp>
    </p:spTree>
    <p:extLst>
      <p:ext uri="{BB962C8B-B14F-4D97-AF65-F5344CB8AC3E}">
        <p14:creationId xmlns:p14="http://schemas.microsoft.com/office/powerpoint/2010/main" val="1127164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Start by framing the problem:</a:t>
            </a:r>
          </a:p>
          <a:p>
            <a:r>
              <a:rPr lang="en-GB" dirty="0">
                <a:ea typeface="Calibri"/>
                <a:cs typeface="Calibri"/>
              </a:rPr>
              <a:t>Holistic monitoring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that’s because of the key environmental and societal challenges we face, like biodiversity loss, increasing impacts of CC, soil erosion, increasing food insecurity, displacement….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all know that these environmental and socioeconomic challenges are interconnected in some way.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Which means, if we try to address them separately, we cannot achieve the desired impacts</a:t>
            </a:r>
          </a:p>
          <a:p>
            <a:r>
              <a:rPr lang="en-US" dirty="0"/>
              <a:t>•Serious challenges require a comprehensive vision. </a:t>
            </a:r>
          </a:p>
          <a:p>
            <a:r>
              <a:rPr lang="en-US" dirty="0"/>
              <a:t>•Includes diverse actors and sectors.</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A277961F-4821-2D42-8E00-E6137B1E6FCA}" type="slidenum">
              <a:rPr lang="en-US" smtClean="0"/>
              <a:t>6</a:t>
            </a:fld>
            <a:endParaRPr lang="en-US" dirty="0"/>
          </a:p>
        </p:txBody>
      </p:sp>
    </p:spTree>
    <p:extLst>
      <p:ext uri="{BB962C8B-B14F-4D97-AF65-F5344CB8AC3E}">
        <p14:creationId xmlns:p14="http://schemas.microsoft.com/office/powerpoint/2010/main" val="2596215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n-GB" dirty="0"/>
              <a:t>These complicated and interconnected challenges require innovative solutions </a:t>
            </a:r>
          </a:p>
          <a:p>
            <a:pPr marL="171450" indent="-171450">
              <a:buFont typeface="Arial" panose="020B0604020202020204" pitchFamily="34" charset="0"/>
              <a:buChar char="•"/>
            </a:pPr>
            <a:r>
              <a:rPr lang="en-GB" dirty="0"/>
              <a:t>There is a clear need for holistic approach and comprehensive vision, including diverse sectors and actors  </a:t>
            </a:r>
          </a:p>
          <a:p>
            <a:pPr marL="171450" indent="-171450">
              <a:buFont typeface="Arial" panose="020B0604020202020204" pitchFamily="34" charset="0"/>
              <a:buChar char="•"/>
            </a:pPr>
            <a:r>
              <a:rPr lang="en-GB" dirty="0"/>
              <a:t>Which is why we developed </a:t>
            </a:r>
            <a:r>
              <a:rPr lang="en-GB" dirty="0" err="1"/>
              <a:t>LandScale</a:t>
            </a:r>
            <a:r>
              <a:rPr lang="en-GB" dirty="0"/>
              <a:t> </a:t>
            </a:r>
          </a:p>
          <a:p>
            <a:pPr marL="171450" indent="-171450">
              <a:buFont typeface="Arial" panose="020B0604020202020204" pitchFamily="34" charset="0"/>
              <a:buChar char="•"/>
            </a:pPr>
            <a:r>
              <a:rPr lang="en-US" dirty="0"/>
              <a:t>In the context of these problems, LS is an option for monitoring them. </a:t>
            </a:r>
          </a:p>
          <a:p>
            <a:pPr marL="171450" indent="-171450">
              <a:buFont typeface="Arial" panose="020B0604020202020204" pitchFamily="34" charset="0"/>
              <a:buChar char="•"/>
            </a:pPr>
            <a:r>
              <a:rPr lang="en-US" dirty="0"/>
              <a:t>Can help you to identify risks in across multiple dimensions, and ultimately help mitigate those risks </a:t>
            </a:r>
          </a:p>
          <a:p>
            <a:pPr marL="171450" indent="-171450">
              <a:buFont typeface="Arial" panose="020B0604020202020204" pitchFamily="34" charset="0"/>
              <a:buChar char="•"/>
            </a:pPr>
            <a:endParaRPr lang="en-US" dirty="0"/>
          </a:p>
        </p:txBody>
      </p:sp>
      <p:sp>
        <p:nvSpPr>
          <p:cNvPr id="4" name="Marcador de número de diapositiva 3"/>
          <p:cNvSpPr>
            <a:spLocks noGrp="1"/>
          </p:cNvSpPr>
          <p:nvPr>
            <p:ph type="sldNum" sz="quarter" idx="5"/>
          </p:nvPr>
        </p:nvSpPr>
        <p:spPr/>
        <p:txBody>
          <a:bodyPr/>
          <a:lstStyle/>
          <a:p>
            <a:fld id="{A277961F-4821-2D42-8E00-E6137B1E6FCA}" type="slidenum">
              <a:rPr lang="en-US" smtClean="0"/>
              <a:t>7</a:t>
            </a:fld>
            <a:endParaRPr lang="en-US" dirty="0"/>
          </a:p>
        </p:txBody>
      </p:sp>
    </p:spTree>
    <p:extLst>
      <p:ext uri="{BB962C8B-B14F-4D97-AF65-F5344CB8AC3E}">
        <p14:creationId xmlns:p14="http://schemas.microsoft.com/office/powerpoint/2010/main" val="414921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21939A43-CF75-237F-8244-40953452C387}"/>
            </a:ext>
          </a:extLst>
        </p:cNvPr>
        <p:cNvGrpSpPr/>
        <p:nvPr/>
      </p:nvGrpSpPr>
      <p:grpSpPr>
        <a:xfrm>
          <a:off x="0" y="0"/>
          <a:ext cx="0" cy="0"/>
          <a:chOff x="0" y="0"/>
          <a:chExt cx="0" cy="0"/>
        </a:xfrm>
      </p:grpSpPr>
      <p:sp>
        <p:nvSpPr>
          <p:cNvPr id="310" name="Google Shape;310;p10:notes">
            <a:extLst>
              <a:ext uri="{FF2B5EF4-FFF2-40B4-BE49-F238E27FC236}">
                <a16:creationId xmlns:a16="http://schemas.microsoft.com/office/drawing/2014/main" id="{22FE7BD4-7BDC-9A0E-F0AC-6AF8B7ECB56D}"/>
              </a:ext>
            </a:extLst>
          </p:cNvPr>
          <p:cNvSpPr txBox="1">
            <a:spLocks noGrp="1"/>
          </p:cNvSpPr>
          <p:nvPr>
            <p:ph type="body" idx="1"/>
          </p:nvPr>
        </p:nvSpPr>
        <p:spPr>
          <a:xfrm>
            <a:off x="731520" y="4620577"/>
            <a:ext cx="5852160" cy="3780473"/>
          </a:xfrm>
          <a:prstGeom prst="rect">
            <a:avLst/>
          </a:prstGeom>
        </p:spPr>
        <p:txBody>
          <a:bodyPr spcFirstLastPara="1" wrap="square" lIns="96645" tIns="48309" rIns="96645" bIns="48309" anchor="t" anchorCtr="0">
            <a:noAutofit/>
          </a:bodyPr>
          <a:lstStyle/>
          <a:p>
            <a:pPr marL="181240" indent="-181240">
              <a:buFont typeface="Arial" panose="020B0604020202020204" pitchFamily="34" charset="0"/>
              <a:buChar char="•"/>
            </a:pPr>
            <a:endParaRPr dirty="0"/>
          </a:p>
        </p:txBody>
      </p:sp>
      <p:sp>
        <p:nvSpPr>
          <p:cNvPr id="311" name="Google Shape;311;p10:notes">
            <a:extLst>
              <a:ext uri="{FF2B5EF4-FFF2-40B4-BE49-F238E27FC236}">
                <a16:creationId xmlns:a16="http://schemas.microsoft.com/office/drawing/2014/main" id="{0071ED7A-F3C9-4048-B0A2-2D4114479F73}"/>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585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A277961F-4821-2D42-8E00-E6137B1E6FCA}" type="slidenum">
              <a:rPr lang="en-US" smtClean="0"/>
              <a:t>9</a:t>
            </a:fld>
            <a:endParaRPr lang="en-US" dirty="0"/>
          </a:p>
        </p:txBody>
      </p:sp>
    </p:spTree>
    <p:extLst>
      <p:ext uri="{BB962C8B-B14F-4D97-AF65-F5344CB8AC3E}">
        <p14:creationId xmlns:p14="http://schemas.microsoft.com/office/powerpoint/2010/main" val="2438006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065046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aragraph,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1033272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24544854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aragraph, Two Conten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C71E7910-10E0-47C9-B0BB-A4D7FA0E66E9}"/>
              </a:ext>
            </a:extLst>
          </p:cNvPr>
          <p:cNvSpPr>
            <a:spLocks noGrp="1"/>
          </p:cNvSpPr>
          <p:nvPr>
            <p:ph type="title"/>
          </p:nvPr>
        </p:nvSpPr>
        <p:spPr>
          <a:xfrm>
            <a:off x="838200" y="1242644"/>
            <a:ext cx="10332720" cy="548640"/>
          </a:xfrm>
        </p:spPr>
        <p:txBody>
          <a:bodyPr anchor="t"/>
          <a:lstStyle/>
          <a:p>
            <a:r>
              <a:rPr lang="en-US"/>
              <a:t>Click to edit Master title style</a:t>
            </a:r>
          </a:p>
        </p:txBody>
      </p:sp>
      <p:sp>
        <p:nvSpPr>
          <p:cNvPr id="14" name="Text Placeholder 6">
            <a:extLst>
              <a:ext uri="{FF2B5EF4-FFF2-40B4-BE49-F238E27FC236}">
                <a16:creationId xmlns:a16="http://schemas.microsoft.com/office/drawing/2014/main" id="{D5E3415B-2E1E-4793-ADB6-5464B38DD899}"/>
              </a:ext>
            </a:extLst>
          </p:cNvPr>
          <p:cNvSpPr>
            <a:spLocks noGrp="1"/>
          </p:cNvSpPr>
          <p:nvPr>
            <p:ph type="body" sz="quarter" idx="10"/>
          </p:nvPr>
        </p:nvSpPr>
        <p:spPr>
          <a:xfrm>
            <a:off x="838200" y="1756219"/>
            <a:ext cx="10332720" cy="548640"/>
          </a:xfrm>
        </p:spPr>
        <p:txBody>
          <a:bodyPr/>
          <a:lstStyle>
            <a:lvl1pPr marL="0" indent="0">
              <a:lnSpc>
                <a:spcPts val="1700"/>
              </a:lnSpc>
              <a:spcAft>
                <a:spcPts val="0"/>
              </a:spcAft>
              <a:buFont typeface="Arial" panose="020B0604020202020204" pitchFamily="34" charset="0"/>
              <a:buNone/>
              <a:defRPr sz="1400">
                <a:solidFill>
                  <a:schemeClr val="tx1"/>
                </a:solidFill>
              </a:defRPr>
            </a:lvl1pPr>
            <a:lvl2pPr marL="402317" indent="0">
              <a:buNone/>
              <a:defRPr/>
            </a:lvl2pPr>
          </a:lstStyle>
          <a:p>
            <a:pPr lvl="0"/>
            <a:r>
              <a:rPr lang="en-US"/>
              <a:t>Click to edit Master text styles</a:t>
            </a:r>
          </a:p>
        </p:txBody>
      </p:sp>
      <p:sp>
        <p:nvSpPr>
          <p:cNvPr id="15" name="Content Placeholder 8">
            <a:extLst>
              <a:ext uri="{FF2B5EF4-FFF2-40B4-BE49-F238E27FC236}">
                <a16:creationId xmlns:a16="http://schemas.microsoft.com/office/drawing/2014/main" id="{15212101-4AE7-4954-939C-4A720C4D3BC3}"/>
              </a:ext>
            </a:extLst>
          </p:cNvPr>
          <p:cNvSpPr>
            <a:spLocks noGrp="1"/>
          </p:cNvSpPr>
          <p:nvPr>
            <p:ph sz="quarter" idx="11"/>
          </p:nvPr>
        </p:nvSpPr>
        <p:spPr>
          <a:xfrm>
            <a:off x="838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
        <p:nvSpPr>
          <p:cNvPr id="3" name="Content Placeholder 2">
            <a:extLst>
              <a:ext uri="{FF2B5EF4-FFF2-40B4-BE49-F238E27FC236}">
                <a16:creationId xmlns:a16="http://schemas.microsoft.com/office/drawing/2014/main" id="{4B533DB7-A7DD-4E3F-AE12-A74287108919}"/>
              </a:ext>
            </a:extLst>
          </p:cNvPr>
          <p:cNvSpPr>
            <a:spLocks noGrp="1"/>
          </p:cNvSpPr>
          <p:nvPr>
            <p:ph sz="quarter" idx="12"/>
          </p:nvPr>
        </p:nvSpPr>
        <p:spPr>
          <a:xfrm>
            <a:off x="6172200" y="2362200"/>
            <a:ext cx="5120640" cy="3657600"/>
          </a:xfrm>
        </p:spPr>
        <p:txBody>
          <a:bodyPr/>
          <a:lstStyle>
            <a:lvl1pPr>
              <a:spcAft>
                <a:spcPts val="500"/>
              </a:spcAft>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191636867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g Statement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B75CBC1-C1DE-4DFC-99BF-BC8661C59666}"/>
              </a:ext>
            </a:extLst>
          </p:cNvPr>
          <p:cNvSpPr/>
          <p:nvPr userDrawn="1"/>
        </p:nvSpPr>
        <p:spPr>
          <a:xfrm>
            <a:off x="0" y="0"/>
            <a:ext cx="12192000" cy="68580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4836983"/>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ig Statemen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EC79AA7-BB55-40E7-A891-26D0A18AD5E6}"/>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79CD0FE-4DAD-4799-A418-C2D1BB80D44E}"/>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4367465" y="-1"/>
            <a:ext cx="7824536" cy="6858001"/>
          </a:xfrm>
          <a:prstGeom prst="rect">
            <a:avLst/>
          </a:prstGeom>
        </p:spPr>
      </p:pic>
      <p:pic>
        <p:nvPicPr>
          <p:cNvPr id="10" name="Picture 9">
            <a:extLst>
              <a:ext uri="{FF2B5EF4-FFF2-40B4-BE49-F238E27FC236}">
                <a16:creationId xmlns:a16="http://schemas.microsoft.com/office/drawing/2014/main" id="{4B5B20F4-EC48-4E89-B137-CBB1FB51227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98556" y="753090"/>
            <a:ext cx="1549017" cy="1554559"/>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2564156"/>
            <a:ext cx="10515600" cy="3200400"/>
          </a:xfrm>
        </p:spPr>
        <p:txBody>
          <a:bodyPr anchor="t"/>
          <a:lstStyle>
            <a:lvl1pPr>
              <a:lnSpc>
                <a:spcPts val="4000"/>
              </a:lnSpc>
              <a:defRPr sz="2800">
                <a:solidFill>
                  <a:schemeClr val="bg2"/>
                </a:solidFill>
              </a:defRPr>
            </a:lvl1pPr>
          </a:lstStyle>
          <a:p>
            <a:r>
              <a:rPr lang="en-US"/>
              <a:t>Click to edit Master title style</a:t>
            </a:r>
          </a:p>
        </p:txBody>
      </p:sp>
    </p:spTree>
    <p:extLst>
      <p:ext uri="{BB962C8B-B14F-4D97-AF65-F5344CB8AC3E}">
        <p14:creationId xmlns:p14="http://schemas.microsoft.com/office/powerpoint/2010/main" val="4170160254"/>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69BE245-4A90-452D-9CCD-A736CFDAF9A6}"/>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7746026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818636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99052404"/>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746376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1424265"/>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22AE1629-6CFD-4648-8660-B0316EDAE84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98556" y="1515697"/>
            <a:ext cx="1549017" cy="1553170"/>
          </a:xfrm>
          <a:prstGeom prst="rect">
            <a:avLst/>
          </a:prstGeom>
        </p:spPr>
      </p:pic>
      <p:pic>
        <p:nvPicPr>
          <p:cNvPr id="9" name="Picture 8">
            <a:extLst>
              <a:ext uri="{FF2B5EF4-FFF2-40B4-BE49-F238E27FC236}">
                <a16:creationId xmlns:a16="http://schemas.microsoft.com/office/drawing/2014/main" id="{63E6E6E9-2875-4C46-B366-8553076A8DE6}"/>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5698173" y="345445"/>
            <a:ext cx="6493827" cy="6512559"/>
          </a:xfrm>
          <a:prstGeom prst="rect">
            <a:avLst/>
          </a:prstGeom>
        </p:spPr>
      </p:pic>
      <p:cxnSp>
        <p:nvCxnSpPr>
          <p:cNvPr id="12" name="Straight Connector 11">
            <a:extLst>
              <a:ext uri="{FF2B5EF4-FFF2-40B4-BE49-F238E27FC236}">
                <a16:creationId xmlns:a16="http://schemas.microsoft.com/office/drawing/2014/main" id="{18BB047F-5693-4BAA-AF84-590E24DF2CD5}"/>
              </a:ext>
            </a:extLst>
          </p:cNvPr>
          <p:cNvCxnSpPr/>
          <p:nvPr userDrawn="1"/>
        </p:nvCxnSpPr>
        <p:spPr>
          <a:xfrm>
            <a:off x="898555" y="464312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3270154"/>
            <a:ext cx="10515600" cy="1188720"/>
          </a:xfrm>
        </p:spPr>
        <p:txBody>
          <a:bodyPr anchor="b"/>
          <a:lstStyle>
            <a:lvl1pPr>
              <a:lnSpc>
                <a:spcPts val="4200"/>
              </a:lnSpc>
              <a:defRPr sz="38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105156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37009377"/>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Intro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3D6282A-5FB2-45DE-BCD0-3A3A88500D4D}"/>
              </a:ext>
            </a:extLst>
          </p:cNvPr>
          <p:cNvSpPr>
            <a:spLocks noGrp="1"/>
          </p:cNvSpPr>
          <p:nvPr>
            <p:ph type="pic" sz="quarter" idx="10"/>
          </p:nvPr>
        </p:nvSpPr>
        <p:spPr>
          <a:xfrm>
            <a:off x="7019568" y="0"/>
            <a:ext cx="4297680" cy="6858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B6978C19-75D1-4E1D-BD27-0E19DB09ECA3}"/>
              </a:ext>
            </a:extLst>
          </p:cNvPr>
          <p:cNvSpPr>
            <a:spLocks noGrp="1"/>
          </p:cNvSpPr>
          <p:nvPr>
            <p:ph type="title"/>
          </p:nvPr>
        </p:nvSpPr>
        <p:spPr>
          <a:xfrm>
            <a:off x="838200" y="1242644"/>
            <a:ext cx="576072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487531B-20FD-4FD2-B5C5-F49714F73F52}"/>
              </a:ext>
            </a:extLst>
          </p:cNvPr>
          <p:cNvSpPr>
            <a:spLocks noGrp="1"/>
          </p:cNvSpPr>
          <p:nvPr>
            <p:ph idx="1"/>
          </p:nvPr>
        </p:nvSpPr>
        <p:spPr>
          <a:xfrm>
            <a:off x="838200" y="2266408"/>
            <a:ext cx="5760720" cy="3749040"/>
          </a:xfrm>
        </p:spPr>
        <p:txBody>
          <a:bodyPr/>
          <a:lstStyle>
            <a:lvl1pPr marL="0" indent="0">
              <a:buFont typeface="Arial" panose="020B0604020202020204" pitchFamily="34" charset="0"/>
              <a:buNone/>
              <a:defRPr>
                <a:solidFill>
                  <a:schemeClr val="accent1"/>
                </a:solidFill>
              </a:defRPr>
            </a:lvl1pPr>
            <a:lvl2pPr marL="282561" indent="-282561">
              <a:buSzPct val="80000"/>
              <a:buFontTx/>
              <a:buBlip>
                <a:blip r:embed="rId2"/>
              </a:buBlip>
              <a:defRPr sz="1800"/>
            </a:lvl2pPr>
            <a:lvl3pPr marL="685766" indent="-283450">
              <a:buFont typeface="Arial" panose="020B0604020202020204" pitchFamily="34" charset="0"/>
              <a:buChar char="–"/>
              <a:defRPr sz="16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3942779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a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270254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o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7360132"/>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Big Title/Section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399653"/>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Big Title/Section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6032055"/>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Big Title/Section Mi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99439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Big Title/Section Oran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314F00E-183A-42B7-832A-74B258D4F62F}"/>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pic>
        <p:nvPicPr>
          <p:cNvPr id="16" name="Picture 15">
            <a:extLst>
              <a:ext uri="{FF2B5EF4-FFF2-40B4-BE49-F238E27FC236}">
                <a16:creationId xmlns:a16="http://schemas.microsoft.com/office/drawing/2014/main" id="{A18B2CC2-F7CA-4269-A426-15B7BD8DA377}"/>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5724254" y="0"/>
            <a:ext cx="6467751" cy="6299200"/>
          </a:xfrm>
          <a:prstGeom prst="rect">
            <a:avLst/>
          </a:prstGeom>
        </p:spPr>
      </p:pic>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635182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g Title/Section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297B9282-576B-4831-9D9A-90E9C1F24F84}"/>
              </a:ext>
            </a:extLst>
          </p:cNvPr>
          <p:cNvSpPr>
            <a:spLocks noGrp="1"/>
          </p:cNvSpPr>
          <p:nvPr>
            <p:ph type="title"/>
          </p:nvPr>
        </p:nvSpPr>
        <p:spPr>
          <a:xfrm>
            <a:off x="801529" y="742950"/>
            <a:ext cx="8686800" cy="3563524"/>
          </a:xfrm>
        </p:spPr>
        <p:txBody>
          <a:bodyPr anchor="b"/>
          <a:lstStyle>
            <a:lvl1pPr>
              <a:lnSpc>
                <a:spcPts val="7000"/>
              </a:lnSpc>
              <a:defRPr sz="6000">
                <a:solidFill>
                  <a:schemeClr val="bg2"/>
                </a:solidFill>
              </a:defRPr>
            </a:lvl1pPr>
          </a:lstStyle>
          <a:p>
            <a:r>
              <a:rPr lang="en-US"/>
              <a:t>Click to edit Master title style</a:t>
            </a:r>
          </a:p>
        </p:txBody>
      </p:sp>
      <p:sp>
        <p:nvSpPr>
          <p:cNvPr id="3" name="Text Placeholder 2">
            <a:extLst>
              <a:ext uri="{FF2B5EF4-FFF2-40B4-BE49-F238E27FC236}">
                <a16:creationId xmlns:a16="http://schemas.microsoft.com/office/drawing/2014/main" id="{D2AF747A-E78C-407B-9DA6-F09207ABB97A}"/>
              </a:ext>
            </a:extLst>
          </p:cNvPr>
          <p:cNvSpPr>
            <a:spLocks noGrp="1"/>
          </p:cNvSpPr>
          <p:nvPr>
            <p:ph type="body" idx="1"/>
          </p:nvPr>
        </p:nvSpPr>
        <p:spPr>
          <a:xfrm>
            <a:off x="801529" y="4857157"/>
            <a:ext cx="8686800" cy="1188720"/>
          </a:xfrm>
        </p:spPr>
        <p:txBody>
          <a:bodyPr/>
          <a:lstStyle>
            <a:lvl1pPr marL="0" indent="0">
              <a:lnSpc>
                <a:spcPts val="3000"/>
              </a:lnSpc>
              <a:spcAft>
                <a:spcPts val="0"/>
              </a:spcAft>
              <a:buNone/>
              <a:defRPr sz="2400">
                <a:solidFill>
                  <a:schemeClr val="bg2"/>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cxnSp>
        <p:nvCxnSpPr>
          <p:cNvPr id="20" name="Straight Connector 19">
            <a:extLst>
              <a:ext uri="{FF2B5EF4-FFF2-40B4-BE49-F238E27FC236}">
                <a16:creationId xmlns:a16="http://schemas.microsoft.com/office/drawing/2014/main" id="{D0AD6708-AE3E-4146-8387-736EB213885F}"/>
              </a:ext>
            </a:extLst>
          </p:cNvPr>
          <p:cNvCxnSpPr/>
          <p:nvPr userDrawn="1"/>
        </p:nvCxnSpPr>
        <p:spPr>
          <a:xfrm>
            <a:off x="898555" y="4582160"/>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76250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48FB978-40E7-4A9C-A85B-6C22D1C373C1}"/>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5B370259-A651-4E46-BC93-67E7813C901B}"/>
              </a:ext>
            </a:extLst>
          </p:cNvPr>
          <p:cNvPicPr>
            <a:picLocks noChangeAspect="1"/>
          </p:cNvPicPr>
          <p:nvPr/>
        </p:nvPicPr>
        <p:blipFill rotWithShape="1">
          <a:blip r:embed="rId2" cstate="hqprint">
            <a:alphaModFix amt="20000"/>
            <a:extLst>
              <a:ext uri="{28A0092B-C50C-407E-A947-70E740481C1C}">
                <a14:useLocalDpi xmlns:a14="http://schemas.microsoft.com/office/drawing/2010/main"/>
              </a:ext>
            </a:extLst>
          </a:blip>
          <a:srcRect/>
          <a:stretch/>
        </p:blipFill>
        <p:spPr>
          <a:xfrm>
            <a:off x="1" y="-1"/>
            <a:ext cx="5465851" cy="6858001"/>
          </a:xfrm>
          <a:prstGeom prst="rect">
            <a:avLst/>
          </a:prstGeom>
        </p:spPr>
      </p:pic>
      <p:sp>
        <p:nvSpPr>
          <p:cNvPr id="2" name="Title 1">
            <a:extLst>
              <a:ext uri="{FF2B5EF4-FFF2-40B4-BE49-F238E27FC236}">
                <a16:creationId xmlns:a16="http://schemas.microsoft.com/office/drawing/2014/main" id="{297B9282-576B-4831-9D9A-90E9C1F24F84}"/>
              </a:ext>
            </a:extLst>
          </p:cNvPr>
          <p:cNvSpPr>
            <a:spLocks noGrp="1"/>
          </p:cNvSpPr>
          <p:nvPr userDrawn="1">
            <p:ph type="title"/>
          </p:nvPr>
        </p:nvSpPr>
        <p:spPr>
          <a:xfrm>
            <a:off x="475355" y="3154680"/>
            <a:ext cx="3017520" cy="548640"/>
          </a:xfrm>
        </p:spPr>
        <p:txBody>
          <a:bodyPr anchor="ctr"/>
          <a:lstStyle>
            <a:lvl1pPr>
              <a:lnSpc>
                <a:spcPts val="4000"/>
              </a:lnSpc>
              <a:defRPr sz="3800">
                <a:solidFill>
                  <a:schemeClr val="bg2"/>
                </a:solidFill>
              </a:defRPr>
            </a:lvl1pPr>
          </a:lstStyle>
          <a:p>
            <a:r>
              <a:rPr lang="en-US"/>
              <a:t>Click to edit Master title style</a:t>
            </a:r>
          </a:p>
        </p:txBody>
      </p:sp>
      <p:grpSp>
        <p:nvGrpSpPr>
          <p:cNvPr id="29" name="Group 28">
            <a:extLst>
              <a:ext uri="{FF2B5EF4-FFF2-40B4-BE49-F238E27FC236}">
                <a16:creationId xmlns:a16="http://schemas.microsoft.com/office/drawing/2014/main" id="{23C72B76-A7A8-604B-A953-5AA4F1AB5D8C}"/>
              </a:ext>
            </a:extLst>
          </p:cNvPr>
          <p:cNvGrpSpPr/>
          <p:nvPr userDrawn="1"/>
        </p:nvGrpSpPr>
        <p:grpSpPr>
          <a:xfrm>
            <a:off x="3569922" y="2861858"/>
            <a:ext cx="8620583" cy="1083307"/>
            <a:chOff x="3569918" y="2861850"/>
            <a:chExt cx="8620582" cy="1083307"/>
          </a:xfrm>
        </p:grpSpPr>
        <p:grpSp>
          <p:nvGrpSpPr>
            <p:cNvPr id="4" name="Group 3">
              <a:extLst>
                <a:ext uri="{FF2B5EF4-FFF2-40B4-BE49-F238E27FC236}">
                  <a16:creationId xmlns:a16="http://schemas.microsoft.com/office/drawing/2014/main" id="{DECAE305-1F32-D54F-A186-A2FEA3B370A8}"/>
                </a:ext>
              </a:extLst>
            </p:cNvPr>
            <p:cNvGrpSpPr/>
            <p:nvPr userDrawn="1"/>
          </p:nvGrpSpPr>
          <p:grpSpPr>
            <a:xfrm>
              <a:off x="3569918" y="2861850"/>
              <a:ext cx="8620582" cy="1083307"/>
              <a:chOff x="3569918" y="2861850"/>
              <a:chExt cx="8620582" cy="1083307"/>
            </a:xfrm>
          </p:grpSpPr>
          <p:sp>
            <p:nvSpPr>
              <p:cNvPr id="7" name="Rectangle 6">
                <a:extLst>
                  <a:ext uri="{FF2B5EF4-FFF2-40B4-BE49-F238E27FC236}">
                    <a16:creationId xmlns:a16="http://schemas.microsoft.com/office/drawing/2014/main" id="{906418DE-8140-3C41-9802-FEE146741321}"/>
                  </a:ext>
                </a:extLst>
              </p:cNvPr>
              <p:cNvSpPr/>
              <p:nvPr userDrawn="1"/>
            </p:nvSpPr>
            <p:spPr>
              <a:xfrm>
                <a:off x="5743184" y="2861850"/>
                <a:ext cx="6447316" cy="1083307"/>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4FA3A2CC-2EDA-1F43-96F2-D9ABBE3CB290}"/>
                  </a:ext>
                </a:extLst>
              </p:cNvPr>
              <p:cNvSpPr/>
              <p:nvPr userDrawn="1"/>
            </p:nvSpPr>
            <p:spPr>
              <a:xfrm>
                <a:off x="3569918" y="2861850"/>
                <a:ext cx="2171766" cy="10833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5" name="Subtitle 17">
              <a:extLst>
                <a:ext uri="{FF2B5EF4-FFF2-40B4-BE49-F238E27FC236}">
                  <a16:creationId xmlns:a16="http://schemas.microsoft.com/office/drawing/2014/main" id="{565141FC-74F9-1240-84DD-1C47C80D3F13}"/>
                </a:ext>
              </a:extLst>
            </p:cNvPr>
            <p:cNvSpPr txBox="1">
              <a:spLocks/>
            </p:cNvSpPr>
            <p:nvPr userDrawn="1"/>
          </p:nvSpPr>
          <p:spPr>
            <a:xfrm>
              <a:off x="594071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Supported by:</a:t>
              </a:r>
            </a:p>
            <a:p>
              <a:endParaRPr lang="en-US" sz="1800"/>
            </a:p>
          </p:txBody>
        </p:sp>
        <p:sp>
          <p:nvSpPr>
            <p:cNvPr id="16" name="Subtitle 17">
              <a:extLst>
                <a:ext uri="{FF2B5EF4-FFF2-40B4-BE49-F238E27FC236}">
                  <a16:creationId xmlns:a16="http://schemas.microsoft.com/office/drawing/2014/main" id="{74CDECD4-349F-9F43-8258-299A39393035}"/>
                </a:ext>
              </a:extLst>
            </p:cNvPr>
            <p:cNvSpPr txBox="1">
              <a:spLocks/>
            </p:cNvSpPr>
            <p:nvPr userDrawn="1"/>
          </p:nvSpPr>
          <p:spPr>
            <a:xfrm>
              <a:off x="6858314"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Led by:</a:t>
              </a:r>
            </a:p>
            <a:p>
              <a:endParaRPr lang="en-US" sz="700" baseline="0"/>
            </a:p>
          </p:txBody>
        </p:sp>
        <p:sp>
          <p:nvSpPr>
            <p:cNvPr id="17" name="Subtitle 17">
              <a:extLst>
                <a:ext uri="{FF2B5EF4-FFF2-40B4-BE49-F238E27FC236}">
                  <a16:creationId xmlns:a16="http://schemas.microsoft.com/office/drawing/2014/main" id="{732874BF-2CA5-3249-BC37-B1E667B489E7}"/>
                </a:ext>
              </a:extLst>
            </p:cNvPr>
            <p:cNvSpPr txBox="1">
              <a:spLocks/>
            </p:cNvSpPr>
            <p:nvPr userDrawn="1"/>
          </p:nvSpPr>
          <p:spPr>
            <a:xfrm>
              <a:off x="8120258" y="2931110"/>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baseline="0">
                  <a:solidFill>
                    <a:schemeClr val="tx1"/>
                  </a:solidFill>
                  <a:latin typeface="Arial" panose="020B0604020202020204" pitchFamily="34" charset="0"/>
                  <a:cs typeface="Arial" panose="020B0604020202020204" pitchFamily="34" charset="0"/>
                </a:rPr>
                <a:t>In partnership with:</a:t>
              </a:r>
            </a:p>
            <a:p>
              <a:endParaRPr lang="en-US" sz="700" baseline="0"/>
            </a:p>
          </p:txBody>
        </p:sp>
        <p:pic>
          <p:nvPicPr>
            <p:cNvPr id="10" name="Picture 9">
              <a:extLst>
                <a:ext uri="{FF2B5EF4-FFF2-40B4-BE49-F238E27FC236}">
                  <a16:creationId xmlns:a16="http://schemas.microsoft.com/office/drawing/2014/main" id="{E544FA48-CD7D-9C47-8BE3-2A4B2A2FB7D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061356" y="3162320"/>
              <a:ext cx="429471" cy="572629"/>
            </a:xfrm>
            <a:prstGeom prst="rect">
              <a:avLst/>
            </a:prstGeom>
          </p:spPr>
        </p:pic>
        <p:pic>
          <p:nvPicPr>
            <p:cNvPr id="11" name="Picture 10">
              <a:extLst>
                <a:ext uri="{FF2B5EF4-FFF2-40B4-BE49-F238E27FC236}">
                  <a16:creationId xmlns:a16="http://schemas.microsoft.com/office/drawing/2014/main" id="{E9071F2D-48B0-C943-9010-E4049621C2A0}"/>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9937071" y="3068988"/>
              <a:ext cx="331248" cy="669858"/>
            </a:xfrm>
            <a:prstGeom prst="rect">
              <a:avLst/>
            </a:prstGeom>
          </p:spPr>
        </p:pic>
        <p:pic>
          <p:nvPicPr>
            <p:cNvPr id="12" name="Picture 11">
              <a:extLst>
                <a:ext uri="{FF2B5EF4-FFF2-40B4-BE49-F238E27FC236}">
                  <a16:creationId xmlns:a16="http://schemas.microsoft.com/office/drawing/2014/main" id="{A3DC1DF0-83BD-8C48-B8D4-3CD8F6402F77}"/>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8220919" y="3126743"/>
              <a:ext cx="1505116" cy="617004"/>
            </a:xfrm>
            <a:prstGeom prst="rect">
              <a:avLst/>
            </a:prstGeom>
          </p:spPr>
        </p:pic>
        <p:pic>
          <p:nvPicPr>
            <p:cNvPr id="13" name="Picture 12">
              <a:extLst>
                <a:ext uri="{FF2B5EF4-FFF2-40B4-BE49-F238E27FC236}">
                  <a16:creationId xmlns:a16="http://schemas.microsoft.com/office/drawing/2014/main" id="{2873A55C-C13D-7E43-AF1C-3A184C55D3EA}"/>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10453891" y="3149193"/>
              <a:ext cx="1403047" cy="449908"/>
            </a:xfrm>
            <a:prstGeom prst="rect">
              <a:avLst/>
            </a:prstGeom>
          </p:spPr>
        </p:pic>
        <p:cxnSp>
          <p:nvCxnSpPr>
            <p:cNvPr id="18" name="Straight Connector 17">
              <a:extLst>
                <a:ext uri="{FF2B5EF4-FFF2-40B4-BE49-F238E27FC236}">
                  <a16:creationId xmlns:a16="http://schemas.microsoft.com/office/drawing/2014/main" id="{7523CFCE-63D6-DE47-9206-3FAEAD353E23}"/>
                </a:ext>
              </a:extLst>
            </p:cNvPr>
            <p:cNvCxnSpPr>
              <a:cxnSpLocks/>
            </p:cNvCxnSpPr>
            <p:nvPr userDrawn="1"/>
          </p:nvCxnSpPr>
          <p:spPr>
            <a:xfrm>
              <a:off x="6746826"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DA32AA-F91B-2347-85D9-1007B5FA1FB2}"/>
                </a:ext>
              </a:extLst>
            </p:cNvPr>
            <p:cNvCxnSpPr>
              <a:cxnSpLocks/>
            </p:cNvCxnSpPr>
            <p:nvPr userDrawn="1"/>
          </p:nvCxnSpPr>
          <p:spPr>
            <a:xfrm>
              <a:off x="7987358" y="2980462"/>
              <a:ext cx="0" cy="8384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5561B81-804B-C84B-8B8C-A5E9C293E361}"/>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729955" y="3224033"/>
              <a:ext cx="1845977" cy="358940"/>
            </a:xfrm>
            <a:prstGeom prst="rect">
              <a:avLst/>
            </a:prstGeom>
          </p:spPr>
        </p:pic>
      </p:grpSp>
      <p:pic>
        <p:nvPicPr>
          <p:cNvPr id="5" name="Picture 4">
            <a:extLst>
              <a:ext uri="{FF2B5EF4-FFF2-40B4-BE49-F238E27FC236}">
                <a16:creationId xmlns:a16="http://schemas.microsoft.com/office/drawing/2014/main" id="{5A2E406E-273A-43AA-99F3-11DF0DF97E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85564" y="2993271"/>
            <a:ext cx="910741" cy="910741"/>
          </a:xfrm>
          <a:prstGeom prst="rect">
            <a:avLst/>
          </a:prstGeom>
        </p:spPr>
      </p:pic>
    </p:spTree>
    <p:extLst>
      <p:ext uri="{BB962C8B-B14F-4D97-AF65-F5344CB8AC3E}">
        <p14:creationId xmlns:p14="http://schemas.microsoft.com/office/powerpoint/2010/main" val="159996840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D91B822-15ED-4567-B117-B23ACCDCFA88}"/>
              </a:ext>
            </a:extLst>
          </p:cNvPr>
          <p:cNvSpPr>
            <a:spLocks noGrp="1"/>
          </p:cNvSpPr>
          <p:nvPr>
            <p:ph type="pic" sz="quarter" idx="10"/>
          </p:nvPr>
        </p:nvSpPr>
        <p:spPr>
          <a:xfrm>
            <a:off x="0" y="0"/>
            <a:ext cx="12192000" cy="68580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7" name="Text Placeholder 6">
            <a:extLst>
              <a:ext uri="{FF2B5EF4-FFF2-40B4-BE49-F238E27FC236}">
                <a16:creationId xmlns:a16="http://schemas.microsoft.com/office/drawing/2014/main" id="{4E0BD9D2-DD0F-43DF-8B25-B942DC03A64A}"/>
              </a:ext>
            </a:extLst>
          </p:cNvPr>
          <p:cNvSpPr>
            <a:spLocks noGrp="1"/>
          </p:cNvSpPr>
          <p:nvPr>
            <p:ph type="body" sz="quarter" idx="11"/>
          </p:nvPr>
        </p:nvSpPr>
        <p:spPr>
          <a:xfrm>
            <a:off x="344329" y="5558485"/>
            <a:ext cx="4572000" cy="914400"/>
          </a:xfrm>
        </p:spPr>
        <p:txBody>
          <a:bodyPr/>
          <a:lstStyle>
            <a:lvl1pPr marL="0" indent="0">
              <a:lnSpc>
                <a:spcPts val="1700"/>
              </a:lnSpc>
              <a:spcAft>
                <a:spcPts val="0"/>
              </a:spcAft>
              <a:buFont typeface="Arial" panose="020B0604020202020204" pitchFamily="34" charset="0"/>
              <a:buNone/>
              <a:defRPr sz="1400">
                <a:solidFill>
                  <a:schemeClr val="bg1"/>
                </a:solidFill>
              </a:defRPr>
            </a:lvl1pPr>
            <a:lvl2pPr marL="402317" indent="0">
              <a:buNone/>
              <a:defRPr>
                <a:solidFill>
                  <a:schemeClr val="bg1"/>
                </a:solidFill>
              </a:defRPr>
            </a:lvl2pPr>
            <a:lvl3pPr marL="859493" indent="0">
              <a:buNone/>
              <a:defRPr>
                <a:solidFill>
                  <a:schemeClr val="bg1"/>
                </a:solidFill>
              </a:defRPr>
            </a:lvl3pPr>
            <a:lvl4pPr marL="1316670" indent="0">
              <a:buNone/>
              <a:defRPr>
                <a:solidFill>
                  <a:schemeClr val="bg1"/>
                </a:solidFill>
              </a:defRPr>
            </a:lvl4pPr>
            <a:lvl5pPr marL="1773848"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69631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62280-608D-4B98-B6E9-6D4C0070CFD0}"/>
              </a:ext>
            </a:extLst>
          </p:cNvPr>
          <p:cNvSpPr>
            <a:spLocks noGrp="1"/>
          </p:cNvSpPr>
          <p:nvPr>
            <p:ph type="ctrTitle"/>
          </p:nvPr>
        </p:nvSpPr>
        <p:spPr>
          <a:xfrm>
            <a:off x="7429209" y="1581005"/>
            <a:ext cx="3749040" cy="1097280"/>
          </a:xfrm>
        </p:spPr>
        <p:txBody>
          <a:bodyPr anchor="t"/>
          <a:lstStyle>
            <a:lvl1pPr algn="l">
              <a:lnSpc>
                <a:spcPts val="3800"/>
              </a:lnSpc>
              <a:defRPr sz="34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13A30B92-50D0-4383-B8D2-D333802711FA}"/>
              </a:ext>
            </a:extLst>
          </p:cNvPr>
          <p:cNvSpPr>
            <a:spLocks noGrp="1"/>
          </p:cNvSpPr>
          <p:nvPr>
            <p:ph type="subTitle" idx="1"/>
          </p:nvPr>
        </p:nvSpPr>
        <p:spPr>
          <a:xfrm>
            <a:off x="7429209" y="2842933"/>
            <a:ext cx="3749040" cy="1097280"/>
          </a:xfrm>
        </p:spPr>
        <p:txBody>
          <a:bodyPr/>
          <a:lstStyle>
            <a:lvl1pPr marL="0" indent="0" algn="l">
              <a:lnSpc>
                <a:spcPct val="100000"/>
              </a:lnSpc>
              <a:spcAft>
                <a:spcPts val="0"/>
              </a:spcAft>
              <a:buNone/>
              <a:defRPr sz="1800">
                <a:solidFill>
                  <a:schemeClr val="bg2"/>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0" name="Text Placeholder 19">
            <a:extLst>
              <a:ext uri="{FF2B5EF4-FFF2-40B4-BE49-F238E27FC236}">
                <a16:creationId xmlns:a16="http://schemas.microsoft.com/office/drawing/2014/main" id="{FD56E267-A8A4-414D-BAFA-2C3B616B07DE}"/>
              </a:ext>
            </a:extLst>
          </p:cNvPr>
          <p:cNvSpPr>
            <a:spLocks noGrp="1"/>
          </p:cNvSpPr>
          <p:nvPr>
            <p:ph type="body" sz="quarter" idx="10"/>
          </p:nvPr>
        </p:nvSpPr>
        <p:spPr>
          <a:xfrm>
            <a:off x="7429209" y="809929"/>
            <a:ext cx="3566160" cy="457200"/>
          </a:xfrm>
        </p:spPr>
        <p:txBody>
          <a:bodyPr anchor="b"/>
          <a:lstStyle>
            <a:lvl1pPr marL="0" indent="0">
              <a:buFont typeface="Arial" panose="020B0604020202020204" pitchFamily="34" charset="0"/>
              <a:buNone/>
              <a:defRPr sz="1400">
                <a:solidFill>
                  <a:schemeClr val="bg2"/>
                </a:solidFill>
              </a:defRPr>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336869759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9182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6"/>
        <p:cNvGrpSpPr/>
        <p:nvPr/>
      </p:nvGrpSpPr>
      <p:grpSpPr>
        <a:xfrm>
          <a:off x="0" y="0"/>
          <a:ext cx="0" cy="0"/>
          <a:chOff x="0" y="0"/>
          <a:chExt cx="0" cy="0"/>
        </a:xfrm>
      </p:grpSpPr>
      <p:pic>
        <p:nvPicPr>
          <p:cNvPr id="17" name="Google Shape;17;p43"/>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18" name="Google Shape;18;p43"/>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19" name="Google Shape;19;p43"/>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178357264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5"/>
        <p:cNvGrpSpPr/>
        <p:nvPr/>
      </p:nvGrpSpPr>
      <p:grpSpPr>
        <a:xfrm>
          <a:off x="0" y="0"/>
          <a:ext cx="0" cy="0"/>
          <a:chOff x="0" y="0"/>
          <a:chExt cx="0" cy="0"/>
        </a:xfrm>
      </p:grpSpPr>
      <p:sp>
        <p:nvSpPr>
          <p:cNvPr id="36" name="Google Shape;36;p46"/>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4500"/>
              <a:buFont typeface="Inter"/>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37" name="Google Shape;37;p46"/>
          <p:cNvPicPr preferRelativeResize="0"/>
          <p:nvPr/>
        </p:nvPicPr>
        <p:blipFill rotWithShape="1">
          <a:blip r:embed="rId2">
            <a:alphaModFix/>
          </a:blip>
          <a:srcRect/>
          <a:stretch/>
        </p:blipFill>
        <p:spPr>
          <a:xfrm>
            <a:off x="10026766" y="6190030"/>
            <a:ext cx="1546535" cy="233391"/>
          </a:xfrm>
          <a:prstGeom prst="rect">
            <a:avLst/>
          </a:prstGeom>
          <a:noFill/>
          <a:ln>
            <a:noFill/>
          </a:ln>
        </p:spPr>
      </p:pic>
      <p:sp>
        <p:nvSpPr>
          <p:cNvPr id="38" name="Google Shape;38;p46"/>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
        <p:nvSpPr>
          <p:cNvPr id="39" name="Google Shape;39;p46"/>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Inter Light"/>
              <a:ea typeface="Inter Light"/>
              <a:cs typeface="Inter Light"/>
              <a:sym typeface="Inter Light"/>
            </a:endParaRPr>
          </a:p>
        </p:txBody>
      </p:sp>
    </p:spTree>
    <p:extLst>
      <p:ext uri="{BB962C8B-B14F-4D97-AF65-F5344CB8AC3E}">
        <p14:creationId xmlns:p14="http://schemas.microsoft.com/office/powerpoint/2010/main" val="212337972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352743141"/>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_1">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1862277082"/>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_4">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967" r="30115" b="11965"/>
          <a:stretch/>
        </p:blipFill>
        <p:spPr>
          <a:xfrm>
            <a:off x="5891347" y="0"/>
            <a:ext cx="6300653" cy="6858000"/>
          </a:xfrm>
          <a:prstGeom prst="rect">
            <a:avLst/>
          </a:prstGeom>
        </p:spPr>
      </p:pic>
      <p:pic>
        <p:nvPicPr>
          <p:cNvPr id="4" name="Picture 11">
            <a:extLst>
              <a:ext uri="{FF2B5EF4-FFF2-40B4-BE49-F238E27FC236}">
                <a16:creationId xmlns:a16="http://schemas.microsoft.com/office/drawing/2014/main" id="{B9D04DE6-5B38-CA68-DC0B-557450F40505}"/>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3265273104"/>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descr="A computer with multiple screens&#10;&#10;Description automatically generated">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844" y="1449838"/>
            <a:ext cx="4986020" cy="4782886"/>
          </a:xfrm>
          <a:prstGeom prst="rect">
            <a:avLst/>
          </a:prstGeom>
        </p:spPr>
      </p:pic>
    </p:spTree>
    <p:extLst>
      <p:ext uri="{BB962C8B-B14F-4D97-AF65-F5344CB8AC3E}">
        <p14:creationId xmlns:p14="http://schemas.microsoft.com/office/powerpoint/2010/main" val="2577358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04844" y="2082819"/>
            <a:ext cx="4986020" cy="3516924"/>
          </a:xfrm>
          <a:prstGeom prst="rect">
            <a:avLst/>
          </a:prstGeom>
        </p:spPr>
      </p:pic>
    </p:spTree>
    <p:extLst>
      <p:ext uri="{BB962C8B-B14F-4D97-AF65-F5344CB8AC3E}">
        <p14:creationId xmlns:p14="http://schemas.microsoft.com/office/powerpoint/2010/main" val="29301854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0" name="Picture 11">
            <a:extLst>
              <a:ext uri="{FF2B5EF4-FFF2-40B4-BE49-F238E27FC236}">
                <a16:creationId xmlns:a16="http://schemas.microsoft.com/office/drawing/2014/main" id="{25CC97AB-5714-CA42-B0B5-0E910F7CD71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pic>
        <p:nvPicPr>
          <p:cNvPr id="4" name="Picture 3">
            <a:extLst>
              <a:ext uri="{FF2B5EF4-FFF2-40B4-BE49-F238E27FC236}">
                <a16:creationId xmlns:a16="http://schemas.microsoft.com/office/drawing/2014/main" id="{F452B9E0-DAEF-3542-A00C-8BB0DAAD3B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50500" y="1760538"/>
            <a:ext cx="6348304" cy="3761957"/>
          </a:xfrm>
          <a:prstGeom prst="rect">
            <a:avLst/>
          </a:prstGeom>
        </p:spPr>
      </p:pic>
    </p:spTree>
    <p:extLst>
      <p:ext uri="{BB962C8B-B14F-4D97-AF65-F5344CB8AC3E}">
        <p14:creationId xmlns:p14="http://schemas.microsoft.com/office/powerpoint/2010/main" val="17333044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Slide_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b="1"/>
            </a:lvl1pPr>
          </a:lstStyle>
          <a:p>
            <a:fld id="{8142C50E-3C2B-7846-9FFF-BD778FBA24EF}" type="slidenum">
              <a:rPr lang="en-GB" smtClean="0"/>
              <a:pPr/>
              <a:t>‹N°›</a:t>
            </a:fld>
            <a:endParaRPr lang="en-GB"/>
          </a:p>
        </p:txBody>
      </p:sp>
      <p:sp>
        <p:nvSpPr>
          <p:cNvPr id="13" name="Content Placeholder 2"/>
          <p:cNvSpPr>
            <a:spLocks noGrp="1"/>
          </p:cNvSpPr>
          <p:nvPr>
            <p:ph idx="13"/>
          </p:nvPr>
        </p:nvSpPr>
        <p:spPr>
          <a:xfrm>
            <a:off x="601136" y="1954213"/>
            <a:ext cx="11032063" cy="3701671"/>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pic>
        <p:nvPicPr>
          <p:cNvPr id="7" name="Picture 11">
            <a:extLst>
              <a:ext uri="{FF2B5EF4-FFF2-40B4-BE49-F238E27FC236}">
                <a16:creationId xmlns:a16="http://schemas.microsoft.com/office/drawing/2014/main" id="{7EC91596-3A2D-AD49-B6E7-B0811221ABB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5995920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Content Slide_2">
    <p:spTree>
      <p:nvGrpSpPr>
        <p:cNvPr id="1" name=""/>
        <p:cNvGrpSpPr/>
        <p:nvPr/>
      </p:nvGrpSpPr>
      <p:grpSpPr>
        <a:xfrm>
          <a:off x="0" y="0"/>
          <a:ext cx="0" cy="0"/>
          <a:chOff x="0" y="0"/>
          <a:chExt cx="0" cy="0"/>
        </a:xfrm>
      </p:grpSpPr>
      <p:sp>
        <p:nvSpPr>
          <p:cNvPr id="13" name="Content Placeholder 2"/>
          <p:cNvSpPr>
            <a:spLocks noGrp="1"/>
          </p:cNvSpPr>
          <p:nvPr>
            <p:ph idx="13"/>
          </p:nvPr>
        </p:nvSpPr>
        <p:spPr>
          <a:xfrm>
            <a:off x="601136" y="1954214"/>
            <a:ext cx="5477931" cy="3701520"/>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
        <p:nvSpPr>
          <p:cNvPr id="3" name="Chart Placeholder 2"/>
          <p:cNvSpPr>
            <a:spLocks noGrp="1"/>
          </p:cNvSpPr>
          <p:nvPr>
            <p:ph type="chart" sz="quarter" idx="15"/>
          </p:nvPr>
        </p:nvSpPr>
        <p:spPr>
          <a:xfrm>
            <a:off x="6230937" y="1963738"/>
            <a:ext cx="5385329" cy="3683000"/>
          </a:xfrm>
        </p:spPr>
        <p:txBody>
          <a:bodyPr/>
          <a:lstStyle/>
          <a:p>
            <a:r>
              <a:rPr lang="en-US"/>
              <a:t>Click icon to add chart</a:t>
            </a:r>
          </a:p>
        </p:txBody>
      </p:sp>
      <p:sp>
        <p:nvSpPr>
          <p:cNvPr id="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0" name="Picture 11">
            <a:extLst>
              <a:ext uri="{FF2B5EF4-FFF2-40B4-BE49-F238E27FC236}">
                <a16:creationId xmlns:a16="http://schemas.microsoft.com/office/drawing/2014/main" id="{7A94E3FD-16AC-4249-A0AC-171D28FDAC7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81732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Left, Content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975B567-D9F8-4471-8495-221748372A8E}"/>
              </a:ext>
            </a:extLst>
          </p:cNvPr>
          <p:cNvSpPr>
            <a:spLocks noGrp="1"/>
          </p:cNvSpPr>
          <p:nvPr>
            <p:ph type="pic" sz="quarter" idx="10"/>
          </p:nvPr>
        </p:nvSpPr>
        <p:spPr>
          <a:xfrm>
            <a:off x="631095" y="1137920"/>
            <a:ext cx="5212080" cy="45720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6172200" y="1242644"/>
            <a:ext cx="5120640" cy="914400"/>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0049DAC8-AF31-4FEC-87F8-A7373310EDA5}"/>
              </a:ext>
            </a:extLst>
          </p:cNvPr>
          <p:cNvSpPr>
            <a:spLocks noGrp="1"/>
          </p:cNvSpPr>
          <p:nvPr>
            <p:ph sz="half" idx="2"/>
          </p:nvPr>
        </p:nvSpPr>
        <p:spPr>
          <a:xfrm>
            <a:off x="6172200" y="2540728"/>
            <a:ext cx="512064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375883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Slide_3">
    <p:spTree>
      <p:nvGrpSpPr>
        <p:cNvPr id="1" name=""/>
        <p:cNvGrpSpPr/>
        <p:nvPr/>
      </p:nvGrpSpPr>
      <p:grpSpPr>
        <a:xfrm>
          <a:off x="0" y="0"/>
          <a:ext cx="0" cy="0"/>
          <a:chOff x="0" y="0"/>
          <a:chExt cx="0" cy="0"/>
        </a:xfrm>
      </p:grpSpPr>
      <p:sp>
        <p:nvSpPr>
          <p:cNvPr id="7" name="Picture Placeholder 2"/>
          <p:cNvSpPr>
            <a:spLocks noGrp="1" noChangeAspect="1"/>
          </p:cNvSpPr>
          <p:nvPr>
            <p:ph type="pic" idx="1"/>
          </p:nvPr>
        </p:nvSpPr>
        <p:spPr>
          <a:xfrm>
            <a:off x="6620933" y="0"/>
            <a:ext cx="5571067" cy="6858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3"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4"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5"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9" name="Picture 11">
            <a:extLst>
              <a:ext uri="{FF2B5EF4-FFF2-40B4-BE49-F238E27FC236}">
                <a16:creationId xmlns:a16="http://schemas.microsoft.com/office/drawing/2014/main" id="{38C14328-F5E9-554A-BF71-344A79558C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42145314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Slide_4">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9"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1" name="Text Placeholder 4"/>
          <p:cNvSpPr>
            <a:spLocks noGrp="1"/>
          </p:cNvSpPr>
          <p:nvPr>
            <p:ph type="body" sz="quarter" idx="17"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2"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3" name="Picture 11">
            <a:extLst>
              <a:ext uri="{FF2B5EF4-FFF2-40B4-BE49-F238E27FC236}">
                <a16:creationId xmlns:a16="http://schemas.microsoft.com/office/drawing/2014/main" id="{6CBFAA2E-9446-4E4B-B963-F816D4AA41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39223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ntent Slide_5">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2"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Picture Placeholder 2"/>
          <p:cNvSpPr>
            <a:spLocks noGrp="1"/>
          </p:cNvSpPr>
          <p:nvPr>
            <p:ph type="pic" idx="14"/>
          </p:nvPr>
        </p:nvSpPr>
        <p:spPr>
          <a:xfrm>
            <a:off x="9150715" y="626481"/>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1" y="3533996"/>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6"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2" name="Picture 11">
            <a:extLst>
              <a:ext uri="{FF2B5EF4-FFF2-40B4-BE49-F238E27FC236}">
                <a16:creationId xmlns:a16="http://schemas.microsoft.com/office/drawing/2014/main" id="{02D08A75-424F-D44A-A597-D4A72BE38A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18092224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ntent Slide_6">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5" name="Picture Placeholder 2"/>
          <p:cNvSpPr>
            <a:spLocks noGrp="1"/>
          </p:cNvSpPr>
          <p:nvPr>
            <p:ph type="pic" idx="16"/>
          </p:nvPr>
        </p:nvSpPr>
        <p:spPr>
          <a:xfrm>
            <a:off x="9150715" y="3533996"/>
            <a:ext cx="2520000"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8"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20"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21"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1" name="Picture 11">
            <a:extLst>
              <a:ext uri="{FF2B5EF4-FFF2-40B4-BE49-F238E27FC236}">
                <a16:creationId xmlns:a16="http://schemas.microsoft.com/office/drawing/2014/main" id="{93768336-34FC-F147-9204-21A2E61F3EA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1279131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ntent Slide_7">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6238181" y="626481"/>
            <a:ext cx="5432533"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4" name="Picture Placeholder 2"/>
          <p:cNvSpPr>
            <a:spLocks noGrp="1"/>
          </p:cNvSpPr>
          <p:nvPr>
            <p:ph type="pic" idx="15"/>
          </p:nvPr>
        </p:nvSpPr>
        <p:spPr>
          <a:xfrm>
            <a:off x="6238182" y="3533996"/>
            <a:ext cx="5432532" cy="2520000"/>
          </a:xfrm>
          <a:solidFill>
            <a:schemeClr val="bg1">
              <a:lumMod val="9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Content Placeholder 2"/>
          <p:cNvSpPr>
            <a:spLocks noGrp="1"/>
          </p:cNvSpPr>
          <p:nvPr>
            <p:ph idx="13"/>
          </p:nvPr>
        </p:nvSpPr>
        <p:spPr>
          <a:xfrm>
            <a:off x="601136" y="2564466"/>
            <a:ext cx="5308597" cy="3278187"/>
          </a:xfrm>
        </p:spPr>
        <p:txBody>
          <a:bodyPr/>
          <a:lstStyle>
            <a:lvl1pPr marL="228600" indent="-228600">
              <a:buFont typeface="Arial"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Title Placeholder 1"/>
          <p:cNvSpPr>
            <a:spLocks noGrp="1"/>
          </p:cNvSpPr>
          <p:nvPr>
            <p:ph type="title"/>
          </p:nvPr>
        </p:nvSpPr>
        <p:spPr>
          <a:xfrm>
            <a:off x="588437" y="554113"/>
            <a:ext cx="5321296" cy="1326462"/>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8" name="Text Placeholder 4"/>
          <p:cNvSpPr>
            <a:spLocks noGrp="1"/>
          </p:cNvSpPr>
          <p:nvPr>
            <p:ph type="body" sz="quarter" idx="14" hasCustomPrompt="1"/>
          </p:nvPr>
        </p:nvSpPr>
        <p:spPr>
          <a:xfrm>
            <a:off x="593196" y="1984802"/>
            <a:ext cx="5316537" cy="506413"/>
          </a:xfrm>
        </p:spPr>
        <p:txBody>
          <a:bodyPr>
            <a:normAutofit/>
          </a:bodyPr>
          <a:lstStyle>
            <a:lvl1pPr marL="0" indent="0">
              <a:buNone/>
              <a:defRPr sz="2000">
                <a:solidFill>
                  <a:schemeClr val="tx2"/>
                </a:solidFill>
              </a:defRPr>
            </a:lvl1pPr>
          </a:lstStyle>
          <a:p>
            <a:pPr lvl="0"/>
            <a:r>
              <a:rPr lang="en-US"/>
              <a:t>Subtitle</a:t>
            </a:r>
          </a:p>
        </p:txBody>
      </p:sp>
      <p:sp>
        <p:nvSpPr>
          <p:cNvPr id="19" name="Slide Number Placeholder 5"/>
          <p:cNvSpPr>
            <a:spLocks noGrp="1"/>
          </p:cNvSpPr>
          <p:nvPr>
            <p:ph type="sldNum" sz="quarter" idx="12"/>
          </p:nvPr>
        </p:nvSpPr>
        <p:spPr>
          <a:xfrm>
            <a:off x="9167648" y="6356350"/>
            <a:ext cx="2743200" cy="365125"/>
          </a:xfrm>
        </p:spPr>
        <p:txBody>
          <a:bodyPr/>
          <a:lstStyle>
            <a:lvl1pPr>
              <a:defRPr b="1"/>
            </a:lvl1pPr>
          </a:lstStyle>
          <a:p>
            <a:fld id="{8142C50E-3C2B-7846-9FFF-BD778FBA24EF}" type="slidenum">
              <a:rPr lang="en-GB" smtClean="0"/>
              <a:pPr/>
              <a:t>‹N°›</a:t>
            </a:fld>
            <a:endParaRPr lang="en-GB"/>
          </a:p>
        </p:txBody>
      </p:sp>
      <p:pic>
        <p:nvPicPr>
          <p:cNvPr id="10" name="Picture 11">
            <a:extLst>
              <a:ext uri="{FF2B5EF4-FFF2-40B4-BE49-F238E27FC236}">
                <a16:creationId xmlns:a16="http://schemas.microsoft.com/office/drawing/2014/main" id="{E494E8B2-FEB9-E446-BA16-53BA221764F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632" y="6232724"/>
            <a:ext cx="1477702" cy="332483"/>
          </a:xfrm>
          <a:prstGeom prst="rect">
            <a:avLst/>
          </a:prstGeom>
        </p:spPr>
      </p:pic>
    </p:spTree>
    <p:extLst>
      <p:ext uri="{BB962C8B-B14F-4D97-AF65-F5344CB8AC3E}">
        <p14:creationId xmlns:p14="http://schemas.microsoft.com/office/powerpoint/2010/main" val="30080762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9" name="Rectangle 8"/>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821218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60816181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Logo Animation">
    <p:bg>
      <p:bgPr>
        <a:solidFill>
          <a:schemeClr val="bg1"/>
        </a:solidFill>
        <a:effectLst/>
      </p:bgPr>
    </p:bg>
    <p:spTree>
      <p:nvGrpSpPr>
        <p:cNvPr id="1" name=""/>
        <p:cNvGrpSpPr/>
        <p:nvPr/>
      </p:nvGrpSpPr>
      <p:grpSpPr>
        <a:xfrm>
          <a:off x="0" y="0"/>
          <a:ext cx="0" cy="0"/>
          <a:chOff x="0" y="0"/>
          <a:chExt cx="0" cy="0"/>
        </a:xfrm>
      </p:grpSpPr>
      <p:pic>
        <p:nvPicPr>
          <p:cNvPr id="9" name="Logo_Sting_16-9.mp4" descr="Logo_Sting_16-9.mp4">
            <a:hlinkClick r:id="" action="ppaction://media"/>
            <a:extLst>
              <a:ext uri="{FF2B5EF4-FFF2-40B4-BE49-F238E27FC236}">
                <a16:creationId xmlns:a16="http://schemas.microsoft.com/office/drawing/2014/main" id="{201333C2-5FBE-B840-9842-859038846D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8533" y="-43525"/>
            <a:ext cx="12310533" cy="6924675"/>
          </a:xfrm>
          <a:prstGeom prst="rect">
            <a:avLst/>
          </a:prstGeom>
        </p:spPr>
      </p:pic>
    </p:spTree>
    <p:extLst>
      <p:ext uri="{BB962C8B-B14F-4D97-AF65-F5344CB8AC3E}">
        <p14:creationId xmlns:p14="http://schemas.microsoft.com/office/powerpoint/2010/main" val="493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9"/>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8154427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2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3521898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ed List, Image Gri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278E41-59D4-422C-BC4D-6519F6551765}"/>
              </a:ext>
            </a:extLst>
          </p:cNvPr>
          <p:cNvSpPr>
            <a:spLocks noGrp="1"/>
          </p:cNvSpPr>
          <p:nvPr>
            <p:ph sz="half" idx="1"/>
          </p:nvPr>
        </p:nvSpPr>
        <p:spPr>
          <a:xfrm>
            <a:off x="838200" y="2822080"/>
            <a:ext cx="5120640" cy="3200400"/>
          </a:xfrm>
        </p:spPr>
        <p:txBody>
          <a:bodyPr/>
          <a:lstStyle>
            <a:lvl1pPr marL="457178" indent="-457178">
              <a:spcAft>
                <a:spcPts val="1800"/>
              </a:spcAft>
              <a:buClr>
                <a:schemeClr val="tx2"/>
              </a:buClr>
              <a:buSzPct val="150000"/>
              <a:buFont typeface="+mj-lt"/>
              <a:buAutoNum type="arabicPeriod"/>
              <a:defRPr/>
            </a:lvl1pPr>
            <a:lvl2pPr marL="402317"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C5EE6566-91FB-46A8-AB56-39EB41E0B4AA}"/>
              </a:ext>
            </a:extLst>
          </p:cNvPr>
          <p:cNvSpPr>
            <a:spLocks noGrp="1"/>
          </p:cNvSpPr>
          <p:nvPr>
            <p:ph type="title"/>
          </p:nvPr>
        </p:nvSpPr>
        <p:spPr>
          <a:xfrm>
            <a:off x="838200" y="1242644"/>
            <a:ext cx="5120640" cy="1280160"/>
          </a:xfrm>
        </p:spPr>
        <p:txBody>
          <a:bodyPr/>
          <a:lstStyle>
            <a:lvl1pPr>
              <a:defRPr/>
            </a:lvl1pPr>
          </a:lstStyle>
          <a:p>
            <a:r>
              <a:rPr lang="en-US"/>
              <a:t>Click to edit Master title style</a:t>
            </a:r>
          </a:p>
        </p:txBody>
      </p:sp>
      <p:sp>
        <p:nvSpPr>
          <p:cNvPr id="12" name="Picture Placeholder 11">
            <a:extLst>
              <a:ext uri="{FF2B5EF4-FFF2-40B4-BE49-F238E27FC236}">
                <a16:creationId xmlns:a16="http://schemas.microsoft.com/office/drawing/2014/main" id="{4597466F-B354-417F-82EA-52945D1B6BA0}"/>
              </a:ext>
            </a:extLst>
          </p:cNvPr>
          <p:cNvSpPr>
            <a:spLocks noGrp="1"/>
          </p:cNvSpPr>
          <p:nvPr>
            <p:ph type="pic" sz="quarter" idx="10"/>
          </p:nvPr>
        </p:nvSpPr>
        <p:spPr>
          <a:xfrm>
            <a:off x="6568441" y="828040"/>
            <a:ext cx="2514600" cy="2514600"/>
          </a:xfr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3" name="Picture Placeholder 11">
            <a:extLst>
              <a:ext uri="{FF2B5EF4-FFF2-40B4-BE49-F238E27FC236}">
                <a16:creationId xmlns:a16="http://schemas.microsoft.com/office/drawing/2014/main" id="{7F69F9C3-C90E-486C-A1D0-BB7BD62F5909}"/>
              </a:ext>
            </a:extLst>
          </p:cNvPr>
          <p:cNvSpPr>
            <a:spLocks noGrp="1"/>
          </p:cNvSpPr>
          <p:nvPr>
            <p:ph type="pic" sz="quarter" idx="11"/>
          </p:nvPr>
        </p:nvSpPr>
        <p:spPr>
          <a:xfrm>
            <a:off x="6568441" y="351536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4" name="Picture Placeholder 11">
            <a:extLst>
              <a:ext uri="{FF2B5EF4-FFF2-40B4-BE49-F238E27FC236}">
                <a16:creationId xmlns:a16="http://schemas.microsoft.com/office/drawing/2014/main" id="{FE3CD50E-6C80-4F0A-A62B-D1717842D045}"/>
              </a:ext>
            </a:extLst>
          </p:cNvPr>
          <p:cNvSpPr>
            <a:spLocks noGrp="1"/>
          </p:cNvSpPr>
          <p:nvPr>
            <p:ph type="pic" sz="quarter" idx="12"/>
          </p:nvPr>
        </p:nvSpPr>
        <p:spPr>
          <a:xfrm>
            <a:off x="9235441" y="3515360"/>
            <a:ext cx="2514600" cy="2514600"/>
          </a:xfr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
        <p:nvSpPr>
          <p:cNvPr id="15" name="Picture Placeholder 11">
            <a:extLst>
              <a:ext uri="{FF2B5EF4-FFF2-40B4-BE49-F238E27FC236}">
                <a16:creationId xmlns:a16="http://schemas.microsoft.com/office/drawing/2014/main" id="{23EED198-9E2D-4179-8F46-108975154CEC}"/>
              </a:ext>
            </a:extLst>
          </p:cNvPr>
          <p:cNvSpPr>
            <a:spLocks noGrp="1"/>
          </p:cNvSpPr>
          <p:nvPr>
            <p:ph type="pic" sz="quarter" idx="13"/>
          </p:nvPr>
        </p:nvSpPr>
        <p:spPr>
          <a:xfrm>
            <a:off x="9235441" y="828040"/>
            <a:ext cx="2514600" cy="2514600"/>
          </a:xfr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buFont typeface="Arial" panose="020B0604020202020204" pitchFamily="34" charset="0"/>
              <a:buNone/>
              <a:defRPr lang="en-US">
                <a:solidFill>
                  <a:schemeClr val="lt1"/>
                </a:solidFill>
              </a:defRPr>
            </a:lvl1pPr>
          </a:lstStyle>
          <a:p>
            <a:pPr marL="0" lvl="0" algn="ctr"/>
            <a:r>
              <a:rPr lang="en-US"/>
              <a:t>Click icon to add picture</a:t>
            </a:r>
          </a:p>
        </p:txBody>
      </p:sp>
    </p:spTree>
    <p:extLst>
      <p:ext uri="{BB962C8B-B14F-4D97-AF65-F5344CB8AC3E}">
        <p14:creationId xmlns:p14="http://schemas.microsoft.com/office/powerpoint/2010/main" val="414103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70" y="-39757"/>
            <a:ext cx="12311269" cy="6925088"/>
          </a:xfrm>
          <a:prstGeom prst="rect">
            <a:avLst/>
          </a:prstGeom>
        </p:spPr>
      </p:pic>
      <p:sp>
        <p:nvSpPr>
          <p:cNvPr id="2" name="Title 1"/>
          <p:cNvSpPr>
            <a:spLocks noGrp="1"/>
          </p:cNvSpPr>
          <p:nvPr>
            <p:ph type="ctrTitle"/>
          </p:nvPr>
        </p:nvSpPr>
        <p:spPr>
          <a:xfrm>
            <a:off x="383528" y="2192727"/>
            <a:ext cx="5253820"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6" y="375763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357233"/>
            <a:ext cx="2556990" cy="575322"/>
          </a:xfrm>
          <a:prstGeom prst="rect">
            <a:avLst/>
          </a:prstGeom>
        </p:spPr>
      </p:pic>
      <p:pic>
        <p:nvPicPr>
          <p:cNvPr id="5" name="Picture 4" descr="A line with a green frog on it&#10;&#10;Description automatically generated">
            <a:extLst>
              <a:ext uri="{FF2B5EF4-FFF2-40B4-BE49-F238E27FC236}">
                <a16:creationId xmlns:a16="http://schemas.microsoft.com/office/drawing/2014/main" id="{89893855-4961-5948-8DD4-F7EE95E3B3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1810" y="3856112"/>
            <a:ext cx="6600190" cy="3029220"/>
          </a:xfrm>
          <a:prstGeom prst="rect">
            <a:avLst/>
          </a:prstGeom>
        </p:spPr>
      </p:pic>
    </p:spTree>
    <p:extLst>
      <p:ext uri="{BB962C8B-B14F-4D97-AF65-F5344CB8AC3E}">
        <p14:creationId xmlns:p14="http://schemas.microsoft.com/office/powerpoint/2010/main" val="17911544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3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8"/>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chemeClr val="bg1"/>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4612895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4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9" y="-39757"/>
            <a:ext cx="12311267"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25430438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5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7"/>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40071040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6_Title slide_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F83E1E-D610-F743-B556-D920CFC07FA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9268" y="-39757"/>
            <a:ext cx="12311265" cy="6925086"/>
          </a:xfrm>
          <a:prstGeom prst="rect">
            <a:avLst/>
          </a:prstGeom>
        </p:spPr>
      </p:pic>
      <p:sp>
        <p:nvSpPr>
          <p:cNvPr id="2" name="Title 1"/>
          <p:cNvSpPr>
            <a:spLocks noGrp="1"/>
          </p:cNvSpPr>
          <p:nvPr>
            <p:ph type="ctrTitle"/>
          </p:nvPr>
        </p:nvSpPr>
        <p:spPr>
          <a:xfrm>
            <a:off x="383528" y="2192727"/>
            <a:ext cx="3985272" cy="1500433"/>
          </a:xfrm>
        </p:spPr>
        <p:txBody>
          <a:bodyPr anchor="t" anchorCtr="0">
            <a:normAutofit/>
          </a:bodyPr>
          <a:lstStyle>
            <a:lvl1pPr algn="l">
              <a:defRPr sz="4800">
                <a:solidFill>
                  <a:srgbClr val="FBBE44"/>
                </a:solidFill>
              </a:defRPr>
            </a:lvl1pPr>
          </a:lstStyle>
          <a:p>
            <a:r>
              <a:rPr lang="en-US"/>
              <a:t>Click to edit Master title style</a:t>
            </a:r>
            <a:endParaRPr lang="en-GB"/>
          </a:p>
        </p:txBody>
      </p:sp>
      <p:sp>
        <p:nvSpPr>
          <p:cNvPr id="3" name="Subtitle 2"/>
          <p:cNvSpPr>
            <a:spLocks noGrp="1"/>
          </p:cNvSpPr>
          <p:nvPr>
            <p:ph type="subTitle" idx="1"/>
          </p:nvPr>
        </p:nvSpPr>
        <p:spPr>
          <a:xfrm>
            <a:off x="383527" y="4647153"/>
            <a:ext cx="3822714" cy="2210847"/>
          </a:xfrm>
        </p:spPr>
        <p:txBody>
          <a:bodyPr/>
          <a:lstStyle>
            <a:lvl1pPr marL="0" indent="0" algn="l">
              <a:buFont typeface="Arial"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0" name="Picture 11">
            <a:extLst>
              <a:ext uri="{FF2B5EF4-FFF2-40B4-BE49-F238E27FC236}">
                <a16:creationId xmlns:a16="http://schemas.microsoft.com/office/drawing/2014/main" id="{54AFA8F3-9750-4545-9001-235C4EFAF0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40" y="357233"/>
            <a:ext cx="2556986" cy="575322"/>
          </a:xfrm>
          <a:prstGeom prst="rect">
            <a:avLst/>
          </a:prstGeom>
        </p:spPr>
      </p:pic>
    </p:spTree>
    <p:extLst>
      <p:ext uri="{BB962C8B-B14F-4D97-AF65-F5344CB8AC3E}">
        <p14:creationId xmlns:p14="http://schemas.microsoft.com/office/powerpoint/2010/main" val="1906608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_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6" name="Picture 11">
            <a:extLst>
              <a:ext uri="{FF2B5EF4-FFF2-40B4-BE49-F238E27FC236}">
                <a16:creationId xmlns:a16="http://schemas.microsoft.com/office/drawing/2014/main" id="{085A165F-5FF0-8E48-ABDB-ABEB976848E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7979621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8AEDA81A-1242-5340-8F4C-F1476E881D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1965689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_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7" name="Picture 11">
            <a:extLst>
              <a:ext uri="{FF2B5EF4-FFF2-40B4-BE49-F238E27FC236}">
                <a16:creationId xmlns:a16="http://schemas.microsoft.com/office/drawing/2014/main" id="{77576A17-13AD-F04B-ADE1-C995CF600E6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4688233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_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CD15AFDA-AB6A-3540-854A-AEE0A8A135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7"/>
            <a:ext cx="2556990" cy="575322"/>
          </a:xfrm>
          <a:prstGeom prst="rect">
            <a:avLst/>
          </a:prstGeom>
        </p:spPr>
      </p:pic>
    </p:spTree>
    <p:extLst>
      <p:ext uri="{BB962C8B-B14F-4D97-AF65-F5344CB8AC3E}">
        <p14:creationId xmlns:p14="http://schemas.microsoft.com/office/powerpoint/2010/main" val="8049200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_6">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3" name="Subtitle 2"/>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2891EB29-CC7B-46F1-AA48-74A6AAF84E9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Tree>
    <p:extLst>
      <p:ext uri="{BB962C8B-B14F-4D97-AF65-F5344CB8AC3E}">
        <p14:creationId xmlns:p14="http://schemas.microsoft.com/office/powerpoint/2010/main" val="3542931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861065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slide_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EC0C8C-4BBD-B844-A0C6-BF86B5B2DD62}"/>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5E90156-CA64-3C49-BF98-E7D847508373}"/>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EF01D42B-66EA-5749-BF99-4F2ED038278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pic>
        <p:nvPicPr>
          <p:cNvPr id="8" name="Picture 11">
            <a:extLst>
              <a:ext uri="{FF2B5EF4-FFF2-40B4-BE49-F238E27FC236}">
                <a16:creationId xmlns:a16="http://schemas.microsoft.com/office/drawing/2014/main" id="{880256F0-4A29-B048-9CD1-50E5703BA60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0552011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_8">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97239B-1AEE-C945-95B1-2E1AF1A55BB5}"/>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2E710074-001E-694A-87C7-D841A6677FD0}"/>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8CCF4D16-A98E-044E-ACC7-24BC61CB992D}"/>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B3681514-AD34-F14C-BC53-13FE9771D5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37980130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_9">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BA78D2-0400-4C41-9D3E-9028D4C7CF32}"/>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7" name="Title 1">
            <a:extLst>
              <a:ext uri="{FF2B5EF4-FFF2-40B4-BE49-F238E27FC236}">
                <a16:creationId xmlns:a16="http://schemas.microsoft.com/office/drawing/2014/main" id="{0EF43F34-20A2-6840-99F7-5632628D166D}"/>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F74EDDDA-6446-4247-86DF-E0CD73125720}"/>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73ACB8E7-858E-804D-A414-1800F8DC5E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26811472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_10">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9FD373-443A-A448-B0C4-CA4CFF14873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891347" y="-1078856"/>
            <a:ext cx="9015713" cy="9015713"/>
          </a:xfrm>
          <a:prstGeom prst="rect">
            <a:avLst/>
          </a:prstGeom>
        </p:spPr>
      </p:pic>
      <p:sp>
        <p:nvSpPr>
          <p:cNvPr id="6" name="Title 1">
            <a:extLst>
              <a:ext uri="{FF2B5EF4-FFF2-40B4-BE49-F238E27FC236}">
                <a16:creationId xmlns:a16="http://schemas.microsoft.com/office/drawing/2014/main" id="{73CC8108-8A1C-EF44-BBB5-628146AA7D8F}"/>
              </a:ext>
            </a:extLst>
          </p:cNvPr>
          <p:cNvSpPr>
            <a:spLocks noGrp="1"/>
          </p:cNvSpPr>
          <p:nvPr>
            <p:ph type="ctrTitle"/>
          </p:nvPr>
        </p:nvSpPr>
        <p:spPr>
          <a:xfrm>
            <a:off x="637528" y="709367"/>
            <a:ext cx="5253820" cy="1500433"/>
          </a:xfrm>
        </p:spPr>
        <p:txBody>
          <a:bodyPr anchor="t" anchorCtr="0">
            <a:normAutofit/>
          </a:bodyPr>
          <a:lstStyle>
            <a:lvl1pPr algn="l">
              <a:defRPr sz="4800">
                <a:solidFill>
                  <a:schemeClr val="bg2"/>
                </a:solidFill>
              </a:defRPr>
            </a:lvl1pPr>
          </a:lstStyle>
          <a:p>
            <a:r>
              <a:rPr lang="en-US"/>
              <a:t>Click to edit Master title style</a:t>
            </a:r>
            <a:endParaRPr lang="en-GB"/>
          </a:p>
        </p:txBody>
      </p:sp>
      <p:sp>
        <p:nvSpPr>
          <p:cNvPr id="9" name="Subtitle 2">
            <a:extLst>
              <a:ext uri="{FF2B5EF4-FFF2-40B4-BE49-F238E27FC236}">
                <a16:creationId xmlns:a16="http://schemas.microsoft.com/office/drawing/2014/main" id="{87376590-03AA-424A-91D0-BC06CC14B91A}"/>
              </a:ext>
            </a:extLst>
          </p:cNvPr>
          <p:cNvSpPr>
            <a:spLocks noGrp="1"/>
          </p:cNvSpPr>
          <p:nvPr>
            <p:ph type="subTitle" idx="1"/>
          </p:nvPr>
        </p:nvSpPr>
        <p:spPr>
          <a:xfrm>
            <a:off x="637526" y="2274273"/>
            <a:ext cx="5253821" cy="2210847"/>
          </a:xfrm>
        </p:spPr>
        <p:txBody>
          <a:bodyPr/>
          <a:lstStyle>
            <a:lvl1pPr marL="0" indent="0" algn="l">
              <a:buFont typeface="Arial" charset="0"/>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8" name="Picture 11">
            <a:extLst>
              <a:ext uri="{FF2B5EF4-FFF2-40B4-BE49-F238E27FC236}">
                <a16:creationId xmlns:a16="http://schemas.microsoft.com/office/drawing/2014/main" id="{EEEF4B70-18E2-AF46-B2FA-15989244802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5738" y="5977998"/>
            <a:ext cx="2556990" cy="575322"/>
          </a:xfrm>
          <a:prstGeom prst="rect">
            <a:avLst/>
          </a:prstGeom>
        </p:spPr>
      </p:pic>
    </p:spTree>
    <p:extLst>
      <p:ext uri="{BB962C8B-B14F-4D97-AF65-F5344CB8AC3E}">
        <p14:creationId xmlns:p14="http://schemas.microsoft.com/office/powerpoint/2010/main" val="19329718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Divider Slide_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415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ADF258E1-9019-D0AA-227A-6B82D0F2F3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95738" y="6232724"/>
            <a:ext cx="1587491" cy="332483"/>
          </a:xfrm>
          <a:prstGeom prst="rect">
            <a:avLst/>
          </a:prstGeom>
        </p:spPr>
      </p:pic>
    </p:spTree>
    <p:extLst>
      <p:ext uri="{BB962C8B-B14F-4D97-AF65-F5344CB8AC3E}">
        <p14:creationId xmlns:p14="http://schemas.microsoft.com/office/powerpoint/2010/main" val="89313143"/>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ent Slide_2">
    <p:spTree>
      <p:nvGrpSpPr>
        <p:cNvPr id="1" name=""/>
        <p:cNvGrpSpPr/>
        <p:nvPr/>
      </p:nvGrpSpPr>
      <p:grpSpPr>
        <a:xfrm>
          <a:off x="0" y="0"/>
          <a:ext cx="0" cy="0"/>
          <a:chOff x="0" y="0"/>
          <a:chExt cx="0" cy="0"/>
        </a:xfrm>
      </p:grpSpPr>
      <p:sp>
        <p:nvSpPr>
          <p:cNvPr id="16" name="Title Placeholder 1"/>
          <p:cNvSpPr>
            <a:spLocks noGrp="1"/>
          </p:cNvSpPr>
          <p:nvPr>
            <p:ph type="title"/>
          </p:nvPr>
        </p:nvSpPr>
        <p:spPr>
          <a:xfrm>
            <a:off x="588436" y="554113"/>
            <a:ext cx="8579211" cy="699634"/>
          </a:xfrm>
          <a:prstGeom prst="rect">
            <a:avLst/>
          </a:prstGeom>
        </p:spPr>
        <p:txBody>
          <a:bodyPr vert="horz" lIns="91440" tIns="45720" rIns="91440" bIns="45720" rtlCol="0" anchor="t" anchorCtr="0">
            <a:normAutofit/>
          </a:bodyPr>
          <a:lstStyle/>
          <a:p>
            <a:r>
              <a:rPr lang="en-GB"/>
              <a:t>Click to edit Master title style</a:t>
            </a:r>
          </a:p>
        </p:txBody>
      </p:sp>
      <p:sp>
        <p:nvSpPr>
          <p:cNvPr id="5" name="Text Placeholder 4"/>
          <p:cNvSpPr>
            <a:spLocks noGrp="1"/>
          </p:cNvSpPr>
          <p:nvPr>
            <p:ph type="body" sz="quarter" idx="14" hasCustomPrompt="1"/>
          </p:nvPr>
        </p:nvSpPr>
        <p:spPr>
          <a:xfrm>
            <a:off x="593196" y="1254125"/>
            <a:ext cx="8237537" cy="506413"/>
          </a:xfrm>
        </p:spPr>
        <p:txBody>
          <a:bodyPr>
            <a:normAutofit/>
          </a:bodyPr>
          <a:lstStyle>
            <a:lvl1pPr marL="0" indent="0">
              <a:buNone/>
              <a:defRPr sz="2000">
                <a:solidFill>
                  <a:schemeClr val="tx2"/>
                </a:solidFill>
              </a:defRPr>
            </a:lvl1pPr>
          </a:lstStyle>
          <a:p>
            <a:pPr lvl="0"/>
            <a:r>
              <a:rPr lang="en-US"/>
              <a:t>Subtitle</a:t>
            </a:r>
          </a:p>
        </p:txBody>
      </p:sp>
    </p:spTree>
    <p:extLst>
      <p:ext uri="{BB962C8B-B14F-4D97-AF65-F5344CB8AC3E}">
        <p14:creationId xmlns:p14="http://schemas.microsoft.com/office/powerpoint/2010/main" val="1869490611"/>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vider Slide_10">
    <p:bg>
      <p:bgPr>
        <a:solidFill>
          <a:schemeClr val="bg1"/>
        </a:solidFill>
        <a:effectLst/>
      </p:bgPr>
    </p:bg>
    <p:spTree>
      <p:nvGrpSpPr>
        <p:cNvPr id="1" name=""/>
        <p:cNvGrpSpPr/>
        <p:nvPr/>
      </p:nvGrpSpPr>
      <p:grpSpPr>
        <a:xfrm>
          <a:off x="0" y="0"/>
          <a:ext cx="0" cy="0"/>
          <a:chOff x="0" y="0"/>
          <a:chExt cx="0" cy="0"/>
        </a:xfrm>
      </p:grpSpPr>
      <p:pic>
        <p:nvPicPr>
          <p:cNvPr id="10" name="Picture 11">
            <a:extLst>
              <a:ext uri="{FF2B5EF4-FFF2-40B4-BE49-F238E27FC236}">
                <a16:creationId xmlns:a16="http://schemas.microsoft.com/office/drawing/2014/main" id="{5F67A093-8959-DD48-805C-D2348AC7205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373190" y="6029365"/>
            <a:ext cx="588333" cy="588333"/>
          </a:xfrm>
          <a:prstGeom prst="rect">
            <a:avLst/>
          </a:prstGeom>
        </p:spPr>
      </p:pic>
      <p:sp>
        <p:nvSpPr>
          <p:cNvPr id="4" name="TextBox 3">
            <a:extLst>
              <a:ext uri="{FF2B5EF4-FFF2-40B4-BE49-F238E27FC236}">
                <a16:creationId xmlns:a16="http://schemas.microsoft.com/office/drawing/2014/main" id="{06F50478-E402-92EB-E7CE-EB77E2CE4D62}"/>
              </a:ext>
            </a:extLst>
          </p:cNvPr>
          <p:cNvSpPr txBox="1"/>
          <p:nvPr userDrawn="1"/>
        </p:nvSpPr>
        <p:spPr>
          <a:xfrm>
            <a:off x="-40968" y="6617698"/>
            <a:ext cx="5849101" cy="230832"/>
          </a:xfrm>
          <a:prstGeom prst="rect">
            <a:avLst/>
          </a:prstGeom>
          <a:noFill/>
        </p:spPr>
        <p:txBody>
          <a:bodyPr wrap="square" rtlCol="0">
            <a:spAutoFit/>
          </a:bodyPr>
          <a:lstStyle/>
          <a:p>
            <a:r>
              <a:rPr lang="en-GB" sz="900">
                <a:solidFill>
                  <a:schemeClr val="bg1"/>
                </a:solidFill>
                <a:latin typeface="Inter" panose="02000503000000020004" pitchFamily="2" charset="0"/>
                <a:ea typeface="Inter" panose="02000503000000020004" pitchFamily="2" charset="0"/>
              </a:rPr>
              <a:t>Photo: Mohsin Kazmi</a:t>
            </a:r>
          </a:p>
        </p:txBody>
      </p:sp>
    </p:spTree>
    <p:extLst>
      <p:ext uri="{BB962C8B-B14F-4D97-AF65-F5344CB8AC3E}">
        <p14:creationId xmlns:p14="http://schemas.microsoft.com/office/powerpoint/2010/main" val="4236884452"/>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3" name="Content Placeholder 2"/>
          <p:cNvSpPr>
            <a:spLocks noGrp="1"/>
          </p:cNvSpPr>
          <p:nvPr>
            <p:ph idx="1"/>
          </p:nvPr>
        </p:nvSpPr>
        <p:spPr>
          <a:xfrm>
            <a:off x="838200" y="1825626"/>
            <a:ext cx="10515600" cy="39571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6B06210F-4134-4648-BFBA-3B13E221F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766" y="6190030"/>
            <a:ext cx="1546535" cy="233391"/>
          </a:xfrm>
          <a:prstGeom prst="rect">
            <a:avLst/>
          </a:prstGeom>
        </p:spPr>
      </p:pic>
      <p:sp>
        <p:nvSpPr>
          <p:cNvPr id="8" name="Rectangle 7">
            <a:extLst>
              <a:ext uri="{FF2B5EF4-FFF2-40B4-BE49-F238E27FC236}">
                <a16:creationId xmlns:a16="http://schemas.microsoft.com/office/drawing/2014/main" id="{AF2FB12D-EF0C-46B2-AB6C-336A85C200FF}"/>
              </a:ext>
            </a:extLst>
          </p:cNvPr>
          <p:cNvSpPr/>
          <p:nvPr/>
        </p:nvSpPr>
        <p:spPr>
          <a:xfrm>
            <a:off x="0" y="6803409"/>
            <a:ext cx="10026765" cy="609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EBD923FB-6DE1-4556-B4B0-0EE2D59C730D}"/>
              </a:ext>
            </a:extLst>
          </p:cNvPr>
          <p:cNvSpPr/>
          <p:nvPr/>
        </p:nvSpPr>
        <p:spPr>
          <a:xfrm>
            <a:off x="10026765" y="6803409"/>
            <a:ext cx="2165235" cy="609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3200133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9271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2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6309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7528560" y="0"/>
            <a:ext cx="4663440" cy="54864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64008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630936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7466105" y="5569400"/>
            <a:ext cx="4297680" cy="784225"/>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Tree>
    <p:extLst>
      <p:ext uri="{BB962C8B-B14F-4D97-AF65-F5344CB8AC3E}">
        <p14:creationId xmlns:p14="http://schemas.microsoft.com/office/powerpoint/2010/main" val="269718926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3 Images">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453AF7-015F-454E-B86B-53E63A62EC82}"/>
              </a:ext>
            </a:extLst>
          </p:cNvPr>
          <p:cNvSpPr>
            <a:spLocks noGrp="1"/>
          </p:cNvSpPr>
          <p:nvPr>
            <p:ph type="pic" sz="quarter" idx="10"/>
          </p:nvPr>
        </p:nvSpPr>
        <p:spPr>
          <a:xfrm>
            <a:off x="938696" y="2514600"/>
            <a:ext cx="320040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12" name="Picture Placeholder 11">
            <a:extLst>
              <a:ext uri="{FF2B5EF4-FFF2-40B4-BE49-F238E27FC236}">
                <a16:creationId xmlns:a16="http://schemas.microsoft.com/office/drawing/2014/main" id="{C506CBFB-C1FE-485D-8A48-279C24EC7691}"/>
              </a:ext>
            </a:extLst>
          </p:cNvPr>
          <p:cNvSpPr>
            <a:spLocks noGrp="1"/>
          </p:cNvSpPr>
          <p:nvPr>
            <p:ph type="pic" sz="quarter" idx="12"/>
          </p:nvPr>
        </p:nvSpPr>
        <p:spPr>
          <a:xfrm>
            <a:off x="8442960" y="2514600"/>
            <a:ext cx="3749040" cy="2971800"/>
          </a:xfrm>
          <a:solidFill>
            <a:schemeClr val="tx1"/>
          </a:solidFill>
        </p:spPr>
        <p:txBody>
          <a:bodyPr anchor="ctr"/>
          <a:lstStyle>
            <a:lvl1pPr marL="0" indent="0" algn="ctr">
              <a:buFont typeface="Arial" panose="020B0604020202020204" pitchFamily="34" charset="0"/>
              <a:buNone/>
              <a:defRPr>
                <a:solidFill>
                  <a:schemeClr val="bg1"/>
                </a:solidFill>
              </a:defRPr>
            </a:lvl1pPr>
          </a:lstStyle>
          <a:p>
            <a:r>
              <a:rPr lang="en-US"/>
              <a:t>Click icon to add picture</a:t>
            </a:r>
          </a:p>
        </p:txBody>
      </p:sp>
      <p:sp>
        <p:nvSpPr>
          <p:cNvPr id="5" name="Picture Placeholder 4">
            <a:extLst>
              <a:ext uri="{FF2B5EF4-FFF2-40B4-BE49-F238E27FC236}">
                <a16:creationId xmlns:a16="http://schemas.microsoft.com/office/drawing/2014/main" id="{FA6FB5F4-4AC5-464F-A5AD-814B362765A8}"/>
              </a:ext>
            </a:extLst>
          </p:cNvPr>
          <p:cNvSpPr>
            <a:spLocks noGrp="1"/>
          </p:cNvSpPr>
          <p:nvPr>
            <p:ph type="pic" sz="quarter" idx="14"/>
          </p:nvPr>
        </p:nvSpPr>
        <p:spPr>
          <a:xfrm>
            <a:off x="4291071" y="2514600"/>
            <a:ext cx="4023360" cy="2971800"/>
          </a:xfrm>
          <a:solidFill>
            <a:schemeClr val="tx1"/>
          </a:solidFill>
        </p:spPr>
        <p:txBody>
          <a:bodyPr anchor="ctr"/>
          <a:lstStyle>
            <a:lvl1pPr marL="0" indent="0" algn="ctr">
              <a:buFont typeface="Arial" panose="020B0604020202020204" pitchFamily="34" charset="0"/>
              <a:buNone/>
              <a:defRPr>
                <a:solidFill>
                  <a:schemeClr val="bg2"/>
                </a:solidFill>
              </a:defRPr>
            </a:lvl1pPr>
          </a:lstStyle>
          <a:p>
            <a:r>
              <a:rPr lang="en-US"/>
              <a:t>Click icon to add picture</a:t>
            </a:r>
          </a:p>
        </p:txBody>
      </p:sp>
      <p:sp>
        <p:nvSpPr>
          <p:cNvPr id="2" name="Title 1">
            <a:extLst>
              <a:ext uri="{FF2B5EF4-FFF2-40B4-BE49-F238E27FC236}">
                <a16:creationId xmlns:a16="http://schemas.microsoft.com/office/drawing/2014/main" id="{84D8E1D5-22B5-4475-A27D-DAB1CCC032E0}"/>
              </a:ext>
            </a:extLst>
          </p:cNvPr>
          <p:cNvSpPr>
            <a:spLocks noGrp="1"/>
          </p:cNvSpPr>
          <p:nvPr>
            <p:ph type="title"/>
          </p:nvPr>
        </p:nvSpPr>
        <p:spPr>
          <a:xfrm>
            <a:off x="838200" y="1242644"/>
            <a:ext cx="7315200" cy="914400"/>
          </a:xfrm>
        </p:spPr>
        <p:txBody>
          <a:bodyPr/>
          <a:lstStyle/>
          <a:p>
            <a:r>
              <a:rPr lang="en-US"/>
              <a:t>Click to edit Master title style</a:t>
            </a:r>
          </a:p>
        </p:txBody>
      </p:sp>
      <p:sp>
        <p:nvSpPr>
          <p:cNvPr id="10" name="Text Placeholder 9">
            <a:extLst>
              <a:ext uri="{FF2B5EF4-FFF2-40B4-BE49-F238E27FC236}">
                <a16:creationId xmlns:a16="http://schemas.microsoft.com/office/drawing/2014/main" id="{F2F8E78D-07DE-4E58-87A9-5461CC3B24D1}"/>
              </a:ext>
            </a:extLst>
          </p:cNvPr>
          <p:cNvSpPr>
            <a:spLocks noGrp="1"/>
          </p:cNvSpPr>
          <p:nvPr>
            <p:ph type="body" sz="quarter" idx="11"/>
          </p:nvPr>
        </p:nvSpPr>
        <p:spPr>
          <a:xfrm>
            <a:off x="879299" y="5569392"/>
            <a:ext cx="3200400" cy="548640"/>
          </a:xfrm>
        </p:spPr>
        <p:txBody>
          <a:bodyPr/>
          <a:lstStyle>
            <a:lvl1pPr marL="0" indent="0">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
        <p:nvSpPr>
          <p:cNvPr id="14" name="Text Placeholder 13">
            <a:extLst>
              <a:ext uri="{FF2B5EF4-FFF2-40B4-BE49-F238E27FC236}">
                <a16:creationId xmlns:a16="http://schemas.microsoft.com/office/drawing/2014/main" id="{A42BBD16-3832-442A-BF31-B9C4D9978458}"/>
              </a:ext>
            </a:extLst>
          </p:cNvPr>
          <p:cNvSpPr>
            <a:spLocks noGrp="1"/>
          </p:cNvSpPr>
          <p:nvPr>
            <p:ph type="body" sz="quarter" idx="13"/>
          </p:nvPr>
        </p:nvSpPr>
        <p:spPr>
          <a:xfrm>
            <a:off x="8380505" y="5569392"/>
            <a:ext cx="3657600" cy="548640"/>
          </a:xfrm>
        </p:spPr>
        <p:txBody>
          <a:bodyPr/>
          <a:lstStyle>
            <a:lvl1pPr marL="0" indent="0">
              <a:lnSpc>
                <a:spcPts val="1700"/>
              </a:lnSpc>
              <a:spcAft>
                <a:spcPts val="0"/>
              </a:spcAft>
              <a:buFont typeface="Arial" panose="020B0604020202020204" pitchFamily="34" charset="0"/>
              <a:buNone/>
              <a:defRPr sz="1400"/>
            </a:lvl1pPr>
          </a:lstStyle>
          <a:p>
            <a:pPr lvl="0"/>
            <a:r>
              <a:rPr lang="en-US"/>
              <a:t>Click to edit Master text styles</a:t>
            </a:r>
          </a:p>
        </p:txBody>
      </p:sp>
      <p:sp>
        <p:nvSpPr>
          <p:cNvPr id="7" name="Text Placeholder 6">
            <a:extLst>
              <a:ext uri="{FF2B5EF4-FFF2-40B4-BE49-F238E27FC236}">
                <a16:creationId xmlns:a16="http://schemas.microsoft.com/office/drawing/2014/main" id="{FEA3466A-D232-47AE-8C28-67DC054D9A1A}"/>
              </a:ext>
            </a:extLst>
          </p:cNvPr>
          <p:cNvSpPr>
            <a:spLocks noGrp="1"/>
          </p:cNvSpPr>
          <p:nvPr>
            <p:ph type="body" sz="quarter" idx="15"/>
          </p:nvPr>
        </p:nvSpPr>
        <p:spPr>
          <a:xfrm>
            <a:off x="4231420" y="5569392"/>
            <a:ext cx="4023360" cy="548640"/>
          </a:xfrm>
        </p:spPr>
        <p:txBody>
          <a:bodyPr anchor="t"/>
          <a:lstStyle>
            <a:lvl1pPr marL="0" indent="0" algn="l">
              <a:lnSpc>
                <a:spcPts val="1700"/>
              </a:lnSpc>
              <a:spcAft>
                <a:spcPts val="0"/>
              </a:spcAft>
              <a:buFont typeface="Arial" panose="020B0604020202020204" pitchFamily="34" charset="0"/>
              <a:buNone/>
              <a:defRPr sz="1400"/>
            </a:lvl1pPr>
            <a:lvl2pPr marL="402317" indent="0">
              <a:buNone/>
              <a:defRPr/>
            </a:lvl2pPr>
          </a:lstStyle>
          <a:p>
            <a:pPr lvl="0"/>
            <a:r>
              <a:rPr lang="en-US"/>
              <a:t>Click to edit Master text styles</a:t>
            </a:r>
          </a:p>
        </p:txBody>
      </p:sp>
    </p:spTree>
    <p:extLst>
      <p:ext uri="{BB962C8B-B14F-4D97-AF65-F5344CB8AC3E}">
        <p14:creationId xmlns:p14="http://schemas.microsoft.com/office/powerpoint/2010/main" val="42128291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7594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23.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0F486-C2AD-4BFC-BC2F-9B5BD37859AF}"/>
              </a:ext>
            </a:extLst>
          </p:cNvPr>
          <p:cNvSpPr>
            <a:spLocks noGrp="1"/>
          </p:cNvSpPr>
          <p:nvPr>
            <p:ph type="title"/>
          </p:nvPr>
        </p:nvSpPr>
        <p:spPr>
          <a:xfrm>
            <a:off x="838200" y="1242644"/>
            <a:ext cx="7315200" cy="91440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2FF05CD-2922-438A-B261-A72D84445FC1}"/>
              </a:ext>
            </a:extLst>
          </p:cNvPr>
          <p:cNvSpPr>
            <a:spLocks noGrp="1"/>
          </p:cNvSpPr>
          <p:nvPr>
            <p:ph type="body" idx="1"/>
          </p:nvPr>
        </p:nvSpPr>
        <p:spPr>
          <a:xfrm>
            <a:off x="838200" y="2540728"/>
            <a:ext cx="7315200" cy="347472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E97876C-5CE2-4C9F-8877-8D7F11625C4C}"/>
              </a:ext>
            </a:extLst>
          </p:cNvPr>
          <p:cNvPicPr>
            <a:picLocks noChangeAspect="1"/>
          </p:cNvPicPr>
          <p:nvPr userDrawn="1"/>
        </p:nvPicPr>
        <p:blipFill>
          <a:blip r:embed="rId36" cstate="hqprint">
            <a:extLst>
              <a:ext uri="{28A0092B-C50C-407E-A947-70E740481C1C}">
                <a14:useLocalDpi xmlns:a14="http://schemas.microsoft.com/office/drawing/2010/main"/>
              </a:ext>
            </a:extLst>
          </a:blip>
          <a:stretch>
            <a:fillRect/>
          </a:stretch>
        </p:blipFill>
        <p:spPr>
          <a:xfrm>
            <a:off x="436881" y="425026"/>
            <a:ext cx="2046515" cy="397934"/>
          </a:xfrm>
          <a:prstGeom prst="rect">
            <a:avLst/>
          </a:prstGeom>
        </p:spPr>
      </p:pic>
      <p:cxnSp>
        <p:nvCxnSpPr>
          <p:cNvPr id="10" name="Straight Connector 9">
            <a:extLst>
              <a:ext uri="{FF2B5EF4-FFF2-40B4-BE49-F238E27FC236}">
                <a16:creationId xmlns:a16="http://schemas.microsoft.com/office/drawing/2014/main" id="{8EB1353A-F188-483E-974F-AD371ACBF759}"/>
              </a:ext>
            </a:extLst>
          </p:cNvPr>
          <p:cNvCxnSpPr>
            <a:cxnSpLocks/>
          </p:cNvCxnSpPr>
          <p:nvPr userDrawn="1"/>
        </p:nvCxnSpPr>
        <p:spPr>
          <a:xfrm>
            <a:off x="508000" y="6329680"/>
            <a:ext cx="762000"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0981495"/>
      </p:ext>
    </p:extLst>
  </p:cSld>
  <p:clrMap bg1="lt1" tx1="dk1" bg2="lt2" tx2="dk2" accent1="accent1" accent2="accent2" accent3="accent3" accent4="accent4" accent5="accent5" accent6="accent6" hlink="hlink" folHlink="folHlink"/>
  <p:sldLayoutIdLst>
    <p:sldLayoutId id="2147483650" r:id="rId1"/>
    <p:sldLayoutId id="2147483657" r:id="rId2"/>
    <p:sldLayoutId id="2147483652" r:id="rId3"/>
    <p:sldLayoutId id="2147483658" r:id="rId4"/>
    <p:sldLayoutId id="2147483659" r:id="rId5"/>
    <p:sldLayoutId id="2147483654" r:id="rId6"/>
    <p:sldLayoutId id="2147483678" r:id="rId7"/>
    <p:sldLayoutId id="2147483679" r:id="rId8"/>
    <p:sldLayoutId id="2147483655" r:id="rId9"/>
    <p:sldLayoutId id="2147483656" r:id="rId10"/>
    <p:sldLayoutId id="2147483677"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6" r:id="rId27"/>
    <p:sldLayoutId id="2147483675" r:id="rId28"/>
    <p:sldLayoutId id="2147483649" r:id="rId29"/>
    <p:sldLayoutId id="2147483681" r:id="rId30"/>
    <p:sldLayoutId id="2147483686" r:id="rId31"/>
    <p:sldLayoutId id="2147483688" r:id="rId32"/>
    <p:sldLayoutId id="2147483751" r:id="rId33"/>
    <p:sldLayoutId id="2147483752" r:id="rId34"/>
  </p:sldLayoutIdLst>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xStyles>
    <p:title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p:titleStyle>
    <p:bodyStyle>
      <a:lvl1pPr marL="283450" indent="-283450" algn="l" defTabSz="914354" rtl="0" eaLnBrk="1" latinLnBrk="0" hangingPunct="1">
        <a:lnSpc>
          <a:spcPts val="2200"/>
        </a:lnSpc>
        <a:spcBef>
          <a:spcPts val="0"/>
        </a:spcBef>
        <a:spcAft>
          <a:spcPts val="1000"/>
        </a:spcAft>
        <a:buSzPct val="80000"/>
        <a:buFontTx/>
        <a:buBlip>
          <a:blip r:embed="rId37"/>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9904" y="583786"/>
            <a:ext cx="10515600" cy="1325563"/>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59904" y="222367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37D72-FE5F-2145-A33C-D418177AB534}" type="slidenum">
              <a:rPr lang="en-GB" smtClean="0"/>
              <a:pPr/>
              <a:t>‹N°›</a:t>
            </a:fld>
            <a:endParaRPr lang="en-GB"/>
          </a:p>
        </p:txBody>
      </p:sp>
    </p:spTree>
    <p:extLst>
      <p:ext uri="{BB962C8B-B14F-4D97-AF65-F5344CB8AC3E}">
        <p14:creationId xmlns:p14="http://schemas.microsoft.com/office/powerpoint/2010/main" val="38929990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hdr="0" ftr="0" dt="0"/>
  <p:txStyles>
    <p:titleStyle>
      <a:lvl1pPr algn="l" defTabSz="914400" rtl="0" eaLnBrk="1" latinLnBrk="0" hangingPunct="1">
        <a:lnSpc>
          <a:spcPct val="90000"/>
        </a:lnSpc>
        <a:spcBef>
          <a:spcPct val="0"/>
        </a:spcBef>
        <a:buNone/>
        <a:defRPr sz="4400" b="0" i="0" kern="1200">
          <a:solidFill>
            <a:schemeClr val="tx1"/>
          </a:solidFill>
          <a:latin typeface="Inter" panose="02000503000000020004" pitchFamily="2" charset="0"/>
          <a:ea typeface="Inter"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 typeface="Arial" charset="0"/>
        <a:buChar char="•"/>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422275"/>
            <a:ext cx="741045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514350" y="1882774"/>
            <a:ext cx="7410450" cy="4473575"/>
          </a:xfrm>
          <a:prstGeom prst="rect">
            <a:avLst/>
          </a:prstGeom>
        </p:spPr>
        <p:txBody>
          <a:bodyPr vert="horz" lIns="91440" tIns="45720" rIns="91440" bIns="45720" rtlCol="0">
            <a:normAutofit/>
          </a:bodyPr>
          <a:lstStyle/>
          <a:p>
            <a:pPr lvl="0"/>
            <a:r>
              <a:rPr lang="en-GB"/>
              <a:t> 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4"/>
          </p:nvPr>
        </p:nvSpPr>
        <p:spPr>
          <a:xfrm>
            <a:off x="916764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2EDDA-0138-49E1-AF5D-1B774BD9A61D}" type="slidenum">
              <a:rPr lang="en-US" smtClean="0"/>
              <a:t>‹N°›</a:t>
            </a:fld>
            <a:endParaRPr lang="en-US"/>
          </a:p>
        </p:txBody>
      </p:sp>
    </p:spTree>
    <p:extLst>
      <p:ext uri="{BB962C8B-B14F-4D97-AF65-F5344CB8AC3E}">
        <p14:creationId xmlns:p14="http://schemas.microsoft.com/office/powerpoint/2010/main" val="324032791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50" r:id="rId23"/>
  </p:sldLayoutIdLst>
  <p:txStyles>
    <p:title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p:titleStyle>
    <p:bodyStyle>
      <a:lvl1pPr marL="228600" indent="-228600" algn="l" defTabSz="914400" rtl="0" eaLnBrk="1" latinLnBrk="0" hangingPunct="1">
        <a:lnSpc>
          <a:spcPct val="90000"/>
        </a:lnSpc>
        <a:spcBef>
          <a:spcPts val="1000"/>
        </a:spcBef>
        <a:buSzPct val="115000"/>
        <a:buFontTx/>
        <a:buBlip>
          <a:blip r:embed="rId25"/>
        </a:buBlip>
        <a:defRPr sz="2800" b="0" i="0" kern="1200">
          <a:solidFill>
            <a:schemeClr val="tx1"/>
          </a:solidFill>
          <a:latin typeface="Inter" panose="02000503000000020004" pitchFamily="2" charset="0"/>
          <a:ea typeface="Inter" panose="020005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ter" panose="02000503000000020004" pitchFamily="2" charset="0"/>
          <a:ea typeface="Inter" panose="020005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ter" panose="02000503000000020004" pitchFamily="2" charset="0"/>
          <a:ea typeface="Inter" panose="020005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ter" panose="02000503000000020004" pitchFamily="2"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44.png"/><Relationship Id="rId10" Type="http://schemas.openxmlformats.org/officeDocument/2006/relationships/image" Target="../media/image14.png"/><Relationship Id="rId4" Type="http://schemas.openxmlformats.org/officeDocument/2006/relationships/image" Target="../media/image43.jpe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emf"/><Relationship Id="rId7" Type="http://schemas.openxmlformats.org/officeDocument/2006/relationships/image" Target="../media/image72.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emf"/><Relationship Id="rId4" Type="http://schemas.openxmlformats.org/officeDocument/2006/relationships/image" Target="../media/image69.png"/><Relationship Id="rId9" Type="http://schemas.openxmlformats.org/officeDocument/2006/relationships/image" Target="../media/image7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png"/><Relationship Id="rId7" Type="http://schemas.openxmlformats.org/officeDocument/2006/relationships/image" Target="../media/image89.emf"/><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93.png"/><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69.xml"/><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30.xml"/><Relationship Id="rId5" Type="http://schemas.openxmlformats.org/officeDocument/2006/relationships/image" Target="../media/image100.png"/><Relationship Id="rId4" Type="http://schemas.openxmlformats.org/officeDocument/2006/relationships/hyperlink" Target="https://www.proforest.net/knowledge-and-resources/publications/social-safeguarding-process-for-landscape-and-jurisdictional-initiatives-ljis/"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9.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8.xml"/><Relationship Id="rId1" Type="http://schemas.openxmlformats.org/officeDocument/2006/relationships/slideLayout" Target="../slideLayouts/slideLayout30.xml"/><Relationship Id="rId5" Type="http://schemas.openxmlformats.org/officeDocument/2006/relationships/image" Target="../media/image98.png"/><Relationship Id="rId4"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hyperlink" Target="https://www.landscale.org/" TargetMode="External"/><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3.png"/></Relationships>
</file>

<file path=ppt/slides/_rels/slide7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hyperlink" Target="mailto:atovar@ra.org" TargetMode="External"/><Relationship Id="rId2" Type="http://schemas.openxmlformats.org/officeDocument/2006/relationships/hyperlink" Target="mailto:hgrice@ra.org" TargetMode="External"/><Relationship Id="rId1" Type="http://schemas.openxmlformats.org/officeDocument/2006/relationships/slideLayout" Target="../slideLayouts/slideLayout2.xml"/><Relationship Id="rId6" Type="http://schemas.openxmlformats.org/officeDocument/2006/relationships/hyperlink" Target="https://www.proforest.net/knowledge-and-resources/publications/social-safeguarding-process-for-landscape-and-jurisdictional-initiatives-ljis/" TargetMode="External"/><Relationship Id="rId5" Type="http://schemas.openxmlformats.org/officeDocument/2006/relationships/hyperlink" Target="https://isealalliance.org/get-involved/resources/core-criteria-mature-landscape-initiatives-2024?_gl=1*10do1c7*_ga*Mzc4NjUyMTY2LjE3NDc3MzU0NDA.*_ga_R85CYV1HH3*czE3NjA2OTY0MTkkbzE1JGcwJHQxNzYwNjk2NDE5JGo2MCRsMCRoMA.." TargetMode="External"/><Relationship Id="rId4" Type="http://schemas.openxmlformats.org/officeDocument/2006/relationships/hyperlink" Target="https://docs.landscale.org/"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notesSlide" Target="../notesSlides/notesSlide9.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8334B89-7F88-4308-A8DA-2F19C13E7E4A}"/>
              </a:ext>
            </a:extLst>
          </p:cNvPr>
          <p:cNvGrpSpPr/>
          <p:nvPr/>
        </p:nvGrpSpPr>
        <p:grpSpPr>
          <a:xfrm>
            <a:off x="0" y="0"/>
            <a:ext cx="12192000" cy="6858000"/>
            <a:chOff x="0" y="0"/>
            <a:chExt cx="12192000" cy="6858000"/>
          </a:xfrm>
        </p:grpSpPr>
        <p:pic>
          <p:nvPicPr>
            <p:cNvPr id="30" name="Picture 29">
              <a:extLst>
                <a:ext uri="{FF2B5EF4-FFF2-40B4-BE49-F238E27FC236}">
                  <a16:creationId xmlns:a16="http://schemas.microsoft.com/office/drawing/2014/main" id="{F2A8FFE6-1994-4B42-8615-26DA61F70F5C}"/>
                </a:ext>
              </a:extLst>
            </p:cNvPr>
            <p:cNvPicPr>
              <a:picLocks noChangeAspect="1"/>
            </p:cNvPicPr>
            <p:nvPr/>
          </p:nvPicPr>
          <p:blipFill rotWithShape="1">
            <a:blip r:embed="rId3" cstate="hqprint">
              <a:duotone>
                <a:prstClr val="black"/>
                <a:schemeClr val="accent1">
                  <a:tint val="45000"/>
                  <a:satMod val="400000"/>
                </a:schemeClr>
              </a:duotone>
              <a:extLst>
                <a:ext uri="{28A0092B-C50C-407E-A947-70E740481C1C}">
                  <a14:useLocalDpi xmlns:a14="http://schemas.microsoft.com/office/drawing/2010/main"/>
                </a:ext>
              </a:extLst>
            </a:blip>
            <a:srcRect r="-2855"/>
            <a:stretch/>
          </p:blipFill>
          <p:spPr>
            <a:xfrm>
              <a:off x="0" y="0"/>
              <a:ext cx="12188952" cy="6858000"/>
            </a:xfrm>
            <a:prstGeom prst="rect">
              <a:avLst/>
            </a:prstGeom>
            <a:solidFill>
              <a:schemeClr val="accent1"/>
            </a:solidFill>
          </p:spPr>
        </p:pic>
        <p:pic>
          <p:nvPicPr>
            <p:cNvPr id="31" name="Picture 30">
              <a:extLst>
                <a:ext uri="{FF2B5EF4-FFF2-40B4-BE49-F238E27FC236}">
                  <a16:creationId xmlns:a16="http://schemas.microsoft.com/office/drawing/2014/main" id="{F64DF6A5-51BE-42E7-9BE4-27DCD265C349}"/>
                </a:ext>
              </a:extLst>
            </p:cNvPr>
            <p:cNvPicPr>
              <a:picLocks noChangeAspect="1"/>
            </p:cNvPicPr>
            <p:nvPr/>
          </p:nvPicPr>
          <p:blipFill rotWithShape="1">
            <a:blip r:embed="rId4" cstate="hqprint">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10363200" y="0"/>
              <a:ext cx="1828800" cy="6858000"/>
            </a:xfrm>
            <a:prstGeom prst="rect">
              <a:avLst/>
            </a:prstGeom>
            <a:solidFill>
              <a:schemeClr val="accent1"/>
            </a:solidFill>
          </p:spPr>
        </p:pic>
      </p:grpSp>
      <p:pic>
        <p:nvPicPr>
          <p:cNvPr id="6" name="Picture 5">
            <a:extLst>
              <a:ext uri="{FF2B5EF4-FFF2-40B4-BE49-F238E27FC236}">
                <a16:creationId xmlns:a16="http://schemas.microsoft.com/office/drawing/2014/main" id="{3261F68E-1B13-474C-AA10-FA94F604B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023" y="1312041"/>
            <a:ext cx="5697757" cy="2654976"/>
          </a:xfrm>
          <a:prstGeom prst="rect">
            <a:avLst/>
          </a:prstGeom>
        </p:spPr>
      </p:pic>
      <p:sp>
        <p:nvSpPr>
          <p:cNvPr id="20" name="Rectangle 19">
            <a:extLst>
              <a:ext uri="{FF2B5EF4-FFF2-40B4-BE49-F238E27FC236}">
                <a16:creationId xmlns:a16="http://schemas.microsoft.com/office/drawing/2014/main" id="{9611D0FE-D127-4B5E-9683-910F78758B8F}"/>
              </a:ext>
            </a:extLst>
          </p:cNvPr>
          <p:cNvSpPr/>
          <p:nvPr/>
        </p:nvSpPr>
        <p:spPr>
          <a:xfrm>
            <a:off x="7029055" y="0"/>
            <a:ext cx="431899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1CCCAB4C-1E36-4E2D-B42E-90F9282E0AE3}"/>
              </a:ext>
            </a:extLst>
          </p:cNvPr>
          <p:cNvCxnSpPr/>
          <p:nvPr/>
        </p:nvCxnSpPr>
        <p:spPr>
          <a:xfrm>
            <a:off x="7535208" y="1729701"/>
            <a:ext cx="1141283"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16">
            <a:extLst>
              <a:ext uri="{FF2B5EF4-FFF2-40B4-BE49-F238E27FC236}">
                <a16:creationId xmlns:a16="http://schemas.microsoft.com/office/drawing/2014/main" id="{51DF90F8-C969-4FBD-9CDD-A9F463315F16}"/>
              </a:ext>
            </a:extLst>
          </p:cNvPr>
          <p:cNvSpPr>
            <a:spLocks noGrp="1"/>
          </p:cNvSpPr>
          <p:nvPr>
            <p:ph type="ctrTitle"/>
          </p:nvPr>
        </p:nvSpPr>
        <p:spPr>
          <a:xfrm>
            <a:off x="7429209" y="2042523"/>
            <a:ext cx="3749040" cy="1549718"/>
          </a:xfrm>
        </p:spPr>
        <p:txBody>
          <a:bodyPr/>
          <a:lstStyle/>
          <a:p>
            <a:r>
              <a:rPr lang="fr-FR" sz="2800" dirty="0">
                <a:latin typeface="Roboto" panose="02000000000000000000" pitchFamily="2" charset="0"/>
                <a:ea typeface="Roboto" panose="02000000000000000000" pitchFamily="2" charset="0"/>
              </a:rPr>
              <a:t>Suivi-évaluation des résultats à l’échelle d’un paysage</a:t>
            </a:r>
          </a:p>
        </p:txBody>
      </p:sp>
      <p:sp>
        <p:nvSpPr>
          <p:cNvPr id="18" name="Subtitle 17">
            <a:extLst>
              <a:ext uri="{FF2B5EF4-FFF2-40B4-BE49-F238E27FC236}">
                <a16:creationId xmlns:a16="http://schemas.microsoft.com/office/drawing/2014/main" id="{3A97E16F-0DF0-46AC-A41A-9497BB314313}"/>
              </a:ext>
            </a:extLst>
          </p:cNvPr>
          <p:cNvSpPr>
            <a:spLocks noGrp="1"/>
          </p:cNvSpPr>
          <p:nvPr>
            <p:ph type="subTitle" idx="1"/>
          </p:nvPr>
        </p:nvSpPr>
        <p:spPr>
          <a:xfrm>
            <a:off x="7413066" y="4548683"/>
            <a:ext cx="3749040" cy="815302"/>
          </a:xfrm>
        </p:spPr>
        <p:txBody>
          <a:bodyPr/>
          <a:lstStyle/>
          <a:p>
            <a:endParaRPr lang="en-US" dirty="0"/>
          </a:p>
          <a:p>
            <a:r>
              <a:rPr lang="en-US" dirty="0"/>
              <a:t>Afrique – </a:t>
            </a:r>
            <a:r>
              <a:rPr lang="en-US" dirty="0" err="1"/>
              <a:t>partie</a:t>
            </a:r>
            <a:r>
              <a:rPr lang="en-US" dirty="0"/>
              <a:t> 2</a:t>
            </a:r>
          </a:p>
        </p:txBody>
      </p:sp>
      <p:sp>
        <p:nvSpPr>
          <p:cNvPr id="19" name="Text Placeholder 18">
            <a:extLst>
              <a:ext uri="{FF2B5EF4-FFF2-40B4-BE49-F238E27FC236}">
                <a16:creationId xmlns:a16="http://schemas.microsoft.com/office/drawing/2014/main" id="{AB385B9D-1E27-491A-9DDC-BF3D5A3819D9}"/>
              </a:ext>
            </a:extLst>
          </p:cNvPr>
          <p:cNvSpPr>
            <a:spLocks noGrp="1"/>
          </p:cNvSpPr>
          <p:nvPr>
            <p:ph type="body" sz="quarter" idx="10"/>
          </p:nvPr>
        </p:nvSpPr>
        <p:spPr>
          <a:xfrm>
            <a:off x="7429209" y="947783"/>
            <a:ext cx="3566160" cy="780864"/>
          </a:xfrm>
        </p:spPr>
        <p:txBody>
          <a:bodyPr/>
          <a:lstStyle/>
          <a:p>
            <a:r>
              <a:rPr lang="en-GB" dirty="0">
                <a:solidFill>
                  <a:schemeClr val="bg1"/>
                </a:solidFill>
                <a:latin typeface="Roboto" panose="02000000000000000000" pitchFamily="2" charset="0"/>
                <a:ea typeface="Roboto" panose="02000000000000000000" pitchFamily="2" charset="0"/>
                <a:cs typeface="Arial" panose="020B0604020202020204" pitchFamily="34" charset="0"/>
              </a:rPr>
              <a:t>12 </a:t>
            </a:r>
            <a:r>
              <a:rPr lang="en-GB" dirty="0" err="1">
                <a:solidFill>
                  <a:schemeClr val="bg1"/>
                </a:solidFill>
                <a:latin typeface="Roboto" panose="02000000000000000000" pitchFamily="2" charset="0"/>
                <a:ea typeface="Roboto" panose="02000000000000000000" pitchFamily="2" charset="0"/>
                <a:cs typeface="Arial" panose="020B0604020202020204" pitchFamily="34" charset="0"/>
              </a:rPr>
              <a:t>novembre</a:t>
            </a:r>
            <a:r>
              <a:rPr lang="en-GB" dirty="0">
                <a:solidFill>
                  <a:schemeClr val="bg1"/>
                </a:solidFill>
                <a:latin typeface="Roboto" panose="02000000000000000000" pitchFamily="2" charset="0"/>
                <a:ea typeface="Roboto" panose="02000000000000000000" pitchFamily="2" charset="0"/>
                <a:cs typeface="Arial" panose="020B0604020202020204" pitchFamily="34" charset="0"/>
              </a:rPr>
              <a:t> 2025</a:t>
            </a:r>
            <a:endParaRPr lang="en-US"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18870941-49FE-5347-AE24-1B6700CD5B4D}"/>
              </a:ext>
            </a:extLst>
          </p:cNvPr>
          <p:cNvSpPr/>
          <p:nvPr/>
        </p:nvSpPr>
        <p:spPr>
          <a:xfrm>
            <a:off x="7227174" y="5543004"/>
            <a:ext cx="4120873" cy="1097281"/>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7496E38-8DCE-B84F-8272-106B5AD6DCA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30223" y="5921701"/>
            <a:ext cx="287064" cy="382752"/>
          </a:xfrm>
          <a:prstGeom prst="rect">
            <a:avLst/>
          </a:prstGeom>
        </p:spPr>
      </p:pic>
      <p:pic>
        <p:nvPicPr>
          <p:cNvPr id="15" name="Picture 14">
            <a:extLst>
              <a:ext uri="{FF2B5EF4-FFF2-40B4-BE49-F238E27FC236}">
                <a16:creationId xmlns:a16="http://schemas.microsoft.com/office/drawing/2014/main" id="{5DFEE37E-ACFB-B446-A9B2-6533DA9C2358}"/>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9866518" y="5859317"/>
            <a:ext cx="221410" cy="447741"/>
          </a:xfrm>
          <a:prstGeom prst="rect">
            <a:avLst/>
          </a:prstGeom>
        </p:spPr>
      </p:pic>
      <p:pic>
        <p:nvPicPr>
          <p:cNvPr id="16" name="Picture 15">
            <a:extLst>
              <a:ext uri="{FF2B5EF4-FFF2-40B4-BE49-F238E27FC236}">
                <a16:creationId xmlns:a16="http://schemas.microsoft.com/office/drawing/2014/main" id="{13348407-79E4-FB4D-AD51-D6A6C920139C}"/>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719421" y="5897921"/>
            <a:ext cx="1006038" cy="412413"/>
          </a:xfrm>
          <a:prstGeom prst="rect">
            <a:avLst/>
          </a:prstGeom>
        </p:spPr>
      </p:pic>
      <p:pic>
        <p:nvPicPr>
          <p:cNvPr id="21" name="Picture 20">
            <a:extLst>
              <a:ext uri="{FF2B5EF4-FFF2-40B4-BE49-F238E27FC236}">
                <a16:creationId xmlns:a16="http://schemas.microsoft.com/office/drawing/2014/main" id="{3DE8CD85-1D62-ED44-B98A-D13F9FA3203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0211967" y="5912927"/>
            <a:ext cx="937814" cy="300724"/>
          </a:xfrm>
          <a:prstGeom prst="rect">
            <a:avLst/>
          </a:prstGeom>
        </p:spPr>
      </p:pic>
      <p:sp>
        <p:nvSpPr>
          <p:cNvPr id="25" name="Subtitle 17">
            <a:extLst>
              <a:ext uri="{FF2B5EF4-FFF2-40B4-BE49-F238E27FC236}">
                <a16:creationId xmlns:a16="http://schemas.microsoft.com/office/drawing/2014/main" id="{125E2E0D-FBD6-A741-ACB2-E9893FEA3C68}"/>
              </a:ext>
            </a:extLst>
          </p:cNvPr>
          <p:cNvSpPr txBox="1">
            <a:spLocks/>
          </p:cNvSpPr>
          <p:nvPr/>
        </p:nvSpPr>
        <p:spPr>
          <a:xfrm>
            <a:off x="7029055" y="5701993"/>
            <a:ext cx="754582"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Supported by:</a:t>
            </a:r>
          </a:p>
        </p:txBody>
      </p:sp>
      <p:sp>
        <p:nvSpPr>
          <p:cNvPr id="26" name="Subtitle 17">
            <a:extLst>
              <a:ext uri="{FF2B5EF4-FFF2-40B4-BE49-F238E27FC236}">
                <a16:creationId xmlns:a16="http://schemas.microsoft.com/office/drawing/2014/main" id="{91A0857A-09EC-E84A-9400-49BEA4D9663C}"/>
              </a:ext>
            </a:extLst>
          </p:cNvPr>
          <p:cNvSpPr txBox="1">
            <a:spLocks/>
          </p:cNvSpPr>
          <p:nvPr/>
        </p:nvSpPr>
        <p:spPr>
          <a:xfrm>
            <a:off x="7903807"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dirty="0">
                <a:solidFill>
                  <a:schemeClr val="tx1"/>
                </a:solidFill>
                <a:latin typeface="Arial" panose="020B0604020202020204" pitchFamily="34" charset="0"/>
                <a:cs typeface="Arial" panose="020B0604020202020204" pitchFamily="34" charset="0"/>
              </a:rPr>
              <a:t>Led by:</a:t>
            </a:r>
          </a:p>
          <a:p>
            <a:endParaRPr lang="en-US" dirty="0"/>
          </a:p>
        </p:txBody>
      </p:sp>
      <p:sp>
        <p:nvSpPr>
          <p:cNvPr id="27" name="Subtitle 17">
            <a:extLst>
              <a:ext uri="{FF2B5EF4-FFF2-40B4-BE49-F238E27FC236}">
                <a16:creationId xmlns:a16="http://schemas.microsoft.com/office/drawing/2014/main" id="{918E50C0-6F8F-2048-8B2B-E230FE3B53B0}"/>
              </a:ext>
            </a:extLst>
          </p:cNvPr>
          <p:cNvSpPr txBox="1">
            <a:spLocks/>
          </p:cNvSpPr>
          <p:nvPr/>
        </p:nvSpPr>
        <p:spPr>
          <a:xfrm>
            <a:off x="8661633" y="5701992"/>
            <a:ext cx="1049475" cy="29599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2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700">
                <a:solidFill>
                  <a:schemeClr val="tx1"/>
                </a:solidFill>
                <a:latin typeface="Arial" panose="020B0604020202020204" pitchFamily="34" charset="0"/>
                <a:cs typeface="Arial" panose="020B0604020202020204" pitchFamily="34" charset="0"/>
              </a:rPr>
              <a:t>In partnership with:</a:t>
            </a:r>
          </a:p>
          <a:p>
            <a:endParaRPr lang="en-US"/>
          </a:p>
        </p:txBody>
      </p:sp>
      <p:cxnSp>
        <p:nvCxnSpPr>
          <p:cNvPr id="4" name="Straight Connector 3">
            <a:extLst>
              <a:ext uri="{FF2B5EF4-FFF2-40B4-BE49-F238E27FC236}">
                <a16:creationId xmlns:a16="http://schemas.microsoft.com/office/drawing/2014/main" id="{177A1B60-2C67-144C-B0CC-4C8124C971AE}"/>
              </a:ext>
            </a:extLst>
          </p:cNvPr>
          <p:cNvCxnSpPr>
            <a:cxnSpLocks/>
          </p:cNvCxnSpPr>
          <p:nvPr/>
        </p:nvCxnSpPr>
        <p:spPr>
          <a:xfrm>
            <a:off x="7734119"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DB70157-692F-D447-91EB-7B104E879EEA}"/>
              </a:ext>
            </a:extLst>
          </p:cNvPr>
          <p:cNvCxnSpPr>
            <a:cxnSpLocks/>
          </p:cNvCxnSpPr>
          <p:nvPr/>
        </p:nvCxnSpPr>
        <p:spPr>
          <a:xfrm>
            <a:off x="8563306" y="5800145"/>
            <a:ext cx="0" cy="560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D2D7875-813A-441B-A511-C980C467C2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05480" y="5790619"/>
            <a:ext cx="682296" cy="682296"/>
          </a:xfrm>
          <a:prstGeom prst="rect">
            <a:avLst/>
          </a:prstGeom>
        </p:spPr>
      </p:pic>
      <p:sp>
        <p:nvSpPr>
          <p:cNvPr id="3" name="Subtitle 17">
            <a:extLst>
              <a:ext uri="{FF2B5EF4-FFF2-40B4-BE49-F238E27FC236}">
                <a16:creationId xmlns:a16="http://schemas.microsoft.com/office/drawing/2014/main" id="{AB29058A-BC81-D14F-3E4B-7F2E3AB3F3FA}"/>
              </a:ext>
            </a:extLst>
          </p:cNvPr>
          <p:cNvSpPr txBox="1">
            <a:spLocks/>
          </p:cNvSpPr>
          <p:nvPr/>
        </p:nvSpPr>
        <p:spPr>
          <a:xfrm>
            <a:off x="7436246" y="3587759"/>
            <a:ext cx="3749040" cy="1097280"/>
          </a:xfrm>
          <a:prstGeom prst="rect">
            <a:avLst/>
          </a:prstGeom>
        </p:spPr>
        <p:txBody>
          <a:bodyPr vert="horz" lIns="91440" tIns="45720" rIns="91440" bIns="45720" rtlCol="0">
            <a:noAutofit/>
          </a:bodyPr>
          <a:lstStyle>
            <a:lvl1pPr marL="0" indent="0" algn="l" defTabSz="914354" rtl="0" eaLnBrk="1" latinLnBrk="0" hangingPunct="1">
              <a:lnSpc>
                <a:spcPct val="100000"/>
              </a:lnSpc>
              <a:spcBef>
                <a:spcPts val="0"/>
              </a:spcBef>
              <a:spcAft>
                <a:spcPts val="0"/>
              </a:spcAft>
              <a:buSzPct val="80000"/>
              <a:buFontTx/>
              <a:buNone/>
              <a:defRPr sz="1800" kern="1200">
                <a:solidFill>
                  <a:schemeClr val="bg2"/>
                </a:solidFill>
                <a:latin typeface="+mn-lt"/>
                <a:ea typeface="+mn-ea"/>
                <a:cs typeface="+mn-cs"/>
              </a:defRPr>
            </a:lvl1pPr>
            <a:lvl2pPr marL="457178" indent="0" algn="ctr" defTabSz="914354" rtl="0" eaLnBrk="1" latinLnBrk="0" hangingPunct="1">
              <a:lnSpc>
                <a:spcPts val="2200"/>
              </a:lnSpc>
              <a:spcBef>
                <a:spcPts val="0"/>
              </a:spcBef>
              <a:spcAft>
                <a:spcPts val="1000"/>
              </a:spcAft>
              <a:buClr>
                <a:schemeClr val="tx2"/>
              </a:buClr>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ts val="2200"/>
              </a:lnSpc>
              <a:spcBef>
                <a:spcPts val="0"/>
              </a:spcBef>
              <a:spcAft>
                <a:spcPts val="1000"/>
              </a:spcAft>
              <a:buClr>
                <a:schemeClr val="tx2"/>
              </a:buClr>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ts val="2200"/>
              </a:lnSpc>
              <a:spcBef>
                <a:spcPts val="0"/>
              </a:spcBef>
              <a:spcAft>
                <a:spcPts val="1000"/>
              </a:spcAft>
              <a:buClr>
                <a:schemeClr val="tx2"/>
              </a:buClr>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latin typeface="Roboto" panose="02000000000000000000" pitchFamily="2" charset="0"/>
                <a:ea typeface="Roboto" panose="02000000000000000000" pitchFamily="2" charset="0"/>
              </a:rPr>
              <a:t>Apports de </a:t>
            </a:r>
            <a:r>
              <a:rPr lang="en-US" dirty="0" err="1">
                <a:latin typeface="Roboto" panose="02000000000000000000" pitchFamily="2" charset="0"/>
                <a:ea typeface="Roboto" panose="02000000000000000000" pitchFamily="2" charset="0"/>
              </a:rPr>
              <a:t>LandScale</a:t>
            </a:r>
            <a:r>
              <a:rPr lang="en-US" dirty="0">
                <a:latin typeface="Roboto" panose="02000000000000000000" pitchFamily="2" charset="0"/>
                <a:ea typeface="Roboto" panose="02000000000000000000" pitchFamily="2" charset="0"/>
              </a:rPr>
              <a:t> aux </a:t>
            </a:r>
            <a:r>
              <a:rPr lang="en-US" dirty="0" err="1">
                <a:latin typeface="Roboto" panose="02000000000000000000" pitchFamily="2" charset="0"/>
                <a:ea typeface="Roboto" panose="02000000000000000000" pitchFamily="2" charset="0"/>
              </a:rPr>
              <a:t>approches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paysage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ou</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juridictionnelles</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l’exploitation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aurifère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artisanale</a:t>
            </a:r>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326623170"/>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B8EB04-08F6-C5DB-BB16-6B5AA6E8E3AF}"/>
              </a:ext>
            </a:extLst>
          </p:cNvPr>
          <p:cNvPicPr>
            <a:picLocks noChangeAspect="1"/>
          </p:cNvPicPr>
          <p:nvPr/>
        </p:nvPicPr>
        <p:blipFill>
          <a:blip r:embed="rId3"/>
          <a:stretch>
            <a:fillRect/>
          </a:stretch>
        </p:blipFill>
        <p:spPr>
          <a:xfrm>
            <a:off x="3544888" y="1182291"/>
            <a:ext cx="7772400" cy="4493418"/>
          </a:xfrm>
          <a:prstGeom prst="rect">
            <a:avLst/>
          </a:prstGeom>
        </p:spPr>
      </p:pic>
      <p:sp>
        <p:nvSpPr>
          <p:cNvPr id="17" name="Rounded Rectangle 16">
            <a:extLst>
              <a:ext uri="{FF2B5EF4-FFF2-40B4-BE49-F238E27FC236}">
                <a16:creationId xmlns:a16="http://schemas.microsoft.com/office/drawing/2014/main" id="{5C182F18-4050-D5EF-D400-70EBB212EB05}"/>
              </a:ext>
            </a:extLst>
          </p:cNvPr>
          <p:cNvSpPr/>
          <p:nvPr/>
        </p:nvSpPr>
        <p:spPr>
          <a:xfrm>
            <a:off x="874712" y="4015333"/>
            <a:ext cx="2274299"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ounded Rectangle 17">
            <a:extLst>
              <a:ext uri="{FF2B5EF4-FFF2-40B4-BE49-F238E27FC236}">
                <a16:creationId xmlns:a16="http://schemas.microsoft.com/office/drawing/2014/main" id="{1F0EACA1-8BAA-2765-7F19-D634E9DA4576}"/>
              </a:ext>
            </a:extLst>
          </p:cNvPr>
          <p:cNvSpPr/>
          <p:nvPr/>
        </p:nvSpPr>
        <p:spPr>
          <a:xfrm>
            <a:off x="5519847" y="4015333"/>
            <a:ext cx="1937737"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ounded Rectangle 18">
            <a:extLst>
              <a:ext uri="{FF2B5EF4-FFF2-40B4-BE49-F238E27FC236}">
                <a16:creationId xmlns:a16="http://schemas.microsoft.com/office/drawing/2014/main" id="{15196741-1408-ED78-5B92-BE5847E4B6C8}"/>
              </a:ext>
            </a:extLst>
          </p:cNvPr>
          <p:cNvSpPr/>
          <p:nvPr/>
        </p:nvSpPr>
        <p:spPr>
          <a:xfrm>
            <a:off x="8056606" y="3998507"/>
            <a:ext cx="2274301"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Rounded Rectangle 19">
            <a:extLst>
              <a:ext uri="{FF2B5EF4-FFF2-40B4-BE49-F238E27FC236}">
                <a16:creationId xmlns:a16="http://schemas.microsoft.com/office/drawing/2014/main" id="{033C39A9-8549-92F1-DDB6-32C1850F9D88}"/>
              </a:ext>
            </a:extLst>
          </p:cNvPr>
          <p:cNvSpPr/>
          <p:nvPr/>
        </p:nvSpPr>
        <p:spPr>
          <a:xfrm>
            <a:off x="9379552" y="765175"/>
            <a:ext cx="1937736"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ounded Rectangle 20">
            <a:extLst>
              <a:ext uri="{FF2B5EF4-FFF2-40B4-BE49-F238E27FC236}">
                <a16:creationId xmlns:a16="http://schemas.microsoft.com/office/drawing/2014/main" id="{4061AE5A-CEC3-21D5-C451-9E2773F31CF8}"/>
              </a:ext>
            </a:extLst>
          </p:cNvPr>
          <p:cNvSpPr/>
          <p:nvPr/>
        </p:nvSpPr>
        <p:spPr>
          <a:xfrm>
            <a:off x="5137861" y="765175"/>
            <a:ext cx="2262558" cy="20774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3" name="Straight Connector 42">
            <a:extLst>
              <a:ext uri="{FF2B5EF4-FFF2-40B4-BE49-F238E27FC236}">
                <a16:creationId xmlns:a16="http://schemas.microsoft.com/office/drawing/2014/main" id="{134021BE-0ADA-7C74-C896-D2B56448528E}"/>
              </a:ext>
            </a:extLst>
          </p:cNvPr>
          <p:cNvCxnSpPr>
            <a:cxnSpLocks/>
          </p:cNvCxnSpPr>
          <p:nvPr/>
        </p:nvCxnSpPr>
        <p:spPr>
          <a:xfrm flipH="1">
            <a:off x="3789738" y="4266137"/>
            <a:ext cx="1128699" cy="671623"/>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57" name="Picture 56" descr="A black background with red text&#10;&#10;Description automatically generated with low confidence">
            <a:extLst>
              <a:ext uri="{FF2B5EF4-FFF2-40B4-BE49-F238E27FC236}">
                <a16:creationId xmlns:a16="http://schemas.microsoft.com/office/drawing/2014/main" id="{F4856729-C53B-4D4D-A8B0-639BBA9F32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r="-3476"/>
          <a:stretch/>
        </p:blipFill>
        <p:spPr>
          <a:xfrm>
            <a:off x="8327359" y="4249311"/>
            <a:ext cx="1211615" cy="331932"/>
          </a:xfrm>
          <a:prstGeom prst="rect">
            <a:avLst/>
          </a:prstGeom>
        </p:spPr>
      </p:pic>
      <p:pic>
        <p:nvPicPr>
          <p:cNvPr id="48" name="Picture 47" descr="A blue text on a black background&#10;&#10;Description automatically generated with low confidence">
            <a:extLst>
              <a:ext uri="{FF2B5EF4-FFF2-40B4-BE49-F238E27FC236}">
                <a16:creationId xmlns:a16="http://schemas.microsoft.com/office/drawing/2014/main" id="{2FD22B10-AC97-59B9-9758-1EAFBB8D41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383" y="4659987"/>
            <a:ext cx="1062505" cy="330292"/>
          </a:xfrm>
          <a:prstGeom prst="rect">
            <a:avLst/>
          </a:prstGeom>
        </p:spPr>
      </p:pic>
      <p:sp>
        <p:nvSpPr>
          <p:cNvPr id="67" name="TextBox 66">
            <a:extLst>
              <a:ext uri="{FF2B5EF4-FFF2-40B4-BE49-F238E27FC236}">
                <a16:creationId xmlns:a16="http://schemas.microsoft.com/office/drawing/2014/main" id="{690D6AAA-D82C-29BD-451B-1A436B648036}"/>
              </a:ext>
            </a:extLst>
          </p:cNvPr>
          <p:cNvSpPr txBox="1"/>
          <p:nvPr/>
        </p:nvSpPr>
        <p:spPr>
          <a:xfrm>
            <a:off x="2209799" y="4901877"/>
            <a:ext cx="2708637" cy="1547666"/>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Lamas</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200" dirty="0">
                <a:solidFill>
                  <a:srgbClr val="074937"/>
                </a:solidFill>
                <a:latin typeface="Inter" panose="02000503000000020004" pitchFamily="2" charset="0"/>
                <a:ea typeface="Inter" panose="02000503000000020004" pitchFamily="2" charset="0"/>
              </a:rPr>
              <a:t>Pays</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Pérou</a:t>
            </a:r>
            <a:endPar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Surface: 200 000 ha</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Principales</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activités</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économiques</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Agriculture,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foresteri</a:t>
            </a:r>
            <a:r>
              <a:rPr lang="en-GB" sz="1200" dirty="0">
                <a:solidFill>
                  <a:srgbClr val="074937"/>
                </a:solidFill>
                <a:latin typeface="Inter" panose="02000503000000020004" pitchFamily="2" charset="0"/>
                <a:ea typeface="Inter" panose="02000503000000020004" pitchFamily="2" charset="0"/>
              </a:rPr>
              <a:t>e, </a:t>
            </a:r>
            <a:r>
              <a:rPr lang="en-GB" sz="1200" dirty="0" err="1">
                <a:solidFill>
                  <a:srgbClr val="074937"/>
                </a:solidFill>
                <a:latin typeface="Inter" panose="02000503000000020004" pitchFamily="2" charset="0"/>
                <a:ea typeface="Inter" panose="02000503000000020004" pitchFamily="2" charset="0"/>
              </a:rPr>
              <a:t>élevage</a:t>
            </a:r>
            <a:endPar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p:txBody>
      </p:sp>
      <p:pic>
        <p:nvPicPr>
          <p:cNvPr id="50" name="Picture 49" descr="A picture containing graphics, font, graphic design, logo&#10;&#10;Description automatically generated">
            <a:extLst>
              <a:ext uri="{FF2B5EF4-FFF2-40B4-BE49-F238E27FC236}">
                <a16:creationId xmlns:a16="http://schemas.microsoft.com/office/drawing/2014/main" id="{5751D19A-6073-219B-C01A-C74D2189FA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85113" y="4285094"/>
            <a:ext cx="609692" cy="312975"/>
          </a:xfrm>
          <a:prstGeom prst="rect">
            <a:avLst/>
          </a:prstGeom>
        </p:spPr>
      </p:pic>
      <p:sp>
        <p:nvSpPr>
          <p:cNvPr id="78" name="TextBox 77">
            <a:extLst>
              <a:ext uri="{FF2B5EF4-FFF2-40B4-BE49-F238E27FC236}">
                <a16:creationId xmlns:a16="http://schemas.microsoft.com/office/drawing/2014/main" id="{035C743D-63EE-D0D8-1F73-1AA8F562B983}"/>
              </a:ext>
            </a:extLst>
          </p:cNvPr>
          <p:cNvSpPr txBox="1"/>
          <p:nvPr/>
        </p:nvSpPr>
        <p:spPr>
          <a:xfrm>
            <a:off x="5519849" y="4336591"/>
            <a:ext cx="2536758" cy="1916998"/>
          </a:xfrm>
          <a:prstGeom prst="rect">
            <a:avLst/>
          </a:prstGeom>
          <a:noFill/>
          <a:ln w="15875">
            <a:noFill/>
          </a:ln>
        </p:spPr>
        <p:txBody>
          <a:bodyPr wrap="square" lIns="251999" tIns="251999" rIns="251999" bIns="251999" rtlCol="0" anchor="ctr"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Haut Niger</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Pays: Mali</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Surface: 9 929 800 ha</a:t>
            </a:r>
          </a:p>
          <a:p>
            <a:pPr lvl="0">
              <a:spcAft>
                <a:spcPts val="300"/>
              </a:spcAft>
              <a:defRPr/>
            </a:pPr>
            <a:r>
              <a:rPr lang="en-GB" sz="1200" dirty="0" err="1">
                <a:solidFill>
                  <a:srgbClr val="074937"/>
                </a:solidFill>
                <a:latin typeface="Inter" panose="02000503000000020004" pitchFamily="2" charset="0"/>
                <a:ea typeface="Inter" panose="02000503000000020004" pitchFamily="2" charset="0"/>
              </a:rPr>
              <a:t>Principales</a:t>
            </a:r>
            <a:r>
              <a:rPr lang="en-GB" sz="1200" dirty="0">
                <a:solidFill>
                  <a:srgbClr val="074937"/>
                </a:solidFill>
                <a:latin typeface="Inter" panose="02000503000000020004" pitchFamily="2" charset="0"/>
                <a:ea typeface="Inter" panose="02000503000000020004" pitchFamily="2" charset="0"/>
              </a:rPr>
              <a:t> </a:t>
            </a:r>
            <a:r>
              <a:rPr lang="en-GB" sz="1200" dirty="0" err="1">
                <a:solidFill>
                  <a:srgbClr val="074937"/>
                </a:solidFill>
                <a:latin typeface="Inter" panose="02000503000000020004" pitchFamily="2" charset="0"/>
                <a:ea typeface="Inter" panose="02000503000000020004" pitchFamily="2" charset="0"/>
              </a:rPr>
              <a:t>activités</a:t>
            </a:r>
            <a:r>
              <a:rPr lang="en-GB" sz="1200" dirty="0">
                <a:solidFill>
                  <a:srgbClr val="074937"/>
                </a:solidFill>
                <a:latin typeface="Inter" panose="02000503000000020004" pitchFamily="2" charset="0"/>
                <a:ea typeface="Inter" panose="02000503000000020004" pitchFamily="2" charset="0"/>
              </a:rPr>
              <a:t> </a:t>
            </a:r>
            <a:r>
              <a:rPr lang="en-GB" sz="1200" dirty="0" err="1">
                <a:solidFill>
                  <a:srgbClr val="074937"/>
                </a:solidFill>
                <a:latin typeface="Inter" panose="02000503000000020004" pitchFamily="2" charset="0"/>
                <a:ea typeface="Inter" panose="02000503000000020004" pitchFamily="2" charset="0"/>
              </a:rPr>
              <a:t>économiques</a:t>
            </a:r>
            <a:r>
              <a:rPr lang="en-GB" sz="1200" dirty="0">
                <a:solidFill>
                  <a:srgbClr val="074937"/>
                </a:solidFill>
                <a:latin typeface="Inter" panose="02000503000000020004" pitchFamily="2" charset="0"/>
                <a:ea typeface="Inter" panose="02000503000000020004" pitchFamily="2" charset="0"/>
              </a:rPr>
              <a:t> </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Agriculture,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activités</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minières</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et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manufacturières</a:t>
            </a:r>
            <a:endPar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p:txBody>
      </p:sp>
      <p:pic>
        <p:nvPicPr>
          <p:cNvPr id="61" name="Picture 60" descr="A blue and white logo&#10;&#10;Description automatically generated with low confidence">
            <a:extLst>
              <a:ext uri="{FF2B5EF4-FFF2-40B4-BE49-F238E27FC236}">
                <a16:creationId xmlns:a16="http://schemas.microsoft.com/office/drawing/2014/main" id="{97895ADA-F178-663F-DF17-CFA64E0F4A2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6547" b="30212"/>
          <a:stretch/>
        </p:blipFill>
        <p:spPr>
          <a:xfrm>
            <a:off x="5390918" y="1039390"/>
            <a:ext cx="1219583" cy="292586"/>
          </a:xfrm>
          <a:prstGeom prst="rect">
            <a:avLst/>
          </a:prstGeom>
        </p:spPr>
      </p:pic>
      <p:sp>
        <p:nvSpPr>
          <p:cNvPr id="80" name="TextBox 79">
            <a:extLst>
              <a:ext uri="{FF2B5EF4-FFF2-40B4-BE49-F238E27FC236}">
                <a16:creationId xmlns:a16="http://schemas.microsoft.com/office/drawing/2014/main" id="{C67AC0AB-5BD5-A7B9-4A18-06DC953383D8}"/>
              </a:ext>
            </a:extLst>
          </p:cNvPr>
          <p:cNvSpPr txBox="1"/>
          <p:nvPr/>
        </p:nvSpPr>
        <p:spPr>
          <a:xfrm>
            <a:off x="5142471" y="1383473"/>
            <a:ext cx="2262558" cy="1420642"/>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Canyon du </a:t>
            </a:r>
            <a:r>
              <a:rPr kumimoji="0" lang="en-GB" sz="12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fleuve</a:t>
            </a:r>
            <a:r>
              <a:rPr kumimoji="0" lang="en-GB" sz="12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Alicante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Pays: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Colombie</a:t>
            </a:r>
            <a:endPar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Surface : 111 187 ha</a:t>
            </a:r>
          </a:p>
          <a:p>
            <a:pPr lvl="0">
              <a:spcAft>
                <a:spcPts val="300"/>
              </a:spcAft>
              <a:defRPr/>
            </a:pPr>
            <a:r>
              <a:rPr lang="en-GB" sz="1200" dirty="0" err="1">
                <a:solidFill>
                  <a:srgbClr val="074937"/>
                </a:solidFill>
                <a:latin typeface="Inter" panose="02000503000000020004" pitchFamily="2" charset="0"/>
                <a:ea typeface="Inter" panose="02000503000000020004" pitchFamily="2" charset="0"/>
              </a:rPr>
              <a:t>Principales</a:t>
            </a:r>
            <a:r>
              <a:rPr lang="en-GB" sz="1200" dirty="0">
                <a:solidFill>
                  <a:srgbClr val="074937"/>
                </a:solidFill>
                <a:latin typeface="Inter" panose="02000503000000020004" pitchFamily="2" charset="0"/>
                <a:ea typeface="Inter" panose="02000503000000020004" pitchFamily="2" charset="0"/>
              </a:rPr>
              <a:t> </a:t>
            </a:r>
            <a:r>
              <a:rPr lang="en-GB" sz="1200" dirty="0" err="1">
                <a:solidFill>
                  <a:srgbClr val="074937"/>
                </a:solidFill>
                <a:latin typeface="Inter" panose="02000503000000020004" pitchFamily="2" charset="0"/>
                <a:ea typeface="Inter" panose="02000503000000020004" pitchFamily="2" charset="0"/>
              </a:rPr>
              <a:t>activités</a:t>
            </a:r>
            <a:r>
              <a:rPr lang="en-GB" sz="1200" dirty="0">
                <a:solidFill>
                  <a:srgbClr val="074937"/>
                </a:solidFill>
                <a:latin typeface="Inter" panose="02000503000000020004" pitchFamily="2" charset="0"/>
                <a:ea typeface="Inter" panose="02000503000000020004" pitchFamily="2" charset="0"/>
              </a:rPr>
              <a:t> </a:t>
            </a:r>
            <a:r>
              <a:rPr lang="en-GB" sz="1200" dirty="0" err="1">
                <a:solidFill>
                  <a:srgbClr val="074937"/>
                </a:solidFill>
                <a:latin typeface="Inter" panose="02000503000000020004" pitchFamily="2" charset="0"/>
                <a:ea typeface="Inter" panose="02000503000000020004" pitchFamily="2" charset="0"/>
              </a:rPr>
              <a:t>économiques</a:t>
            </a:r>
            <a:r>
              <a:rPr lang="en-GB" sz="1200" dirty="0">
                <a:solidFill>
                  <a:srgbClr val="074937"/>
                </a:solidFill>
                <a:latin typeface="Inter" panose="02000503000000020004" pitchFamily="2" charset="0"/>
                <a:ea typeface="Inter" panose="02000503000000020004" pitchFamily="2" charset="0"/>
              </a:rPr>
              <a:t> </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Agriculture,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foresterie</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élevage</a:t>
            </a:r>
            <a:endPar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p:txBody>
      </p:sp>
      <p:pic>
        <p:nvPicPr>
          <p:cNvPr id="59" name="Picture 58" descr="A picture containing font, graphics, text, screenshot&#10;&#10;Description automatically generated">
            <a:extLst>
              <a:ext uri="{FF2B5EF4-FFF2-40B4-BE49-F238E27FC236}">
                <a16:creationId xmlns:a16="http://schemas.microsoft.com/office/drawing/2014/main" id="{ED91A932-7F36-0199-0A9D-552EAD166D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81152" y="917909"/>
            <a:ext cx="1054586" cy="336493"/>
          </a:xfrm>
          <a:prstGeom prst="rect">
            <a:avLst/>
          </a:prstGeom>
        </p:spPr>
      </p:pic>
      <p:sp>
        <p:nvSpPr>
          <p:cNvPr id="2" name="Google Shape;225;p20">
            <a:extLst>
              <a:ext uri="{FF2B5EF4-FFF2-40B4-BE49-F238E27FC236}">
                <a16:creationId xmlns:a16="http://schemas.microsoft.com/office/drawing/2014/main" id="{816BE755-DEE1-FBDE-48AC-8213C81A782C}"/>
              </a:ext>
            </a:extLst>
          </p:cNvPr>
          <p:cNvSpPr/>
          <p:nvPr/>
        </p:nvSpPr>
        <p:spPr>
          <a:xfrm>
            <a:off x="514945" y="952652"/>
            <a:ext cx="3798888" cy="166199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buSzPts val="2700"/>
              <a:defRPr/>
            </a:pPr>
            <a:r>
              <a:rPr lang="en-US" sz="3600" dirty="0">
                <a:solidFill>
                  <a:srgbClr val="074937"/>
                </a:solidFill>
                <a:latin typeface="Roboto" panose="02000000000000000000" pitchFamily="2" charset="0"/>
                <a:ea typeface="Roboto" panose="02000000000000000000" pitchFamily="2" charset="0"/>
                <a:cs typeface="Inter Light"/>
                <a:sym typeface="Inter Light"/>
              </a:rPr>
              <a:t>Les </a:t>
            </a:r>
            <a:r>
              <a:rPr lang="en-US" sz="3600" dirty="0" err="1">
                <a:solidFill>
                  <a:srgbClr val="074937"/>
                </a:solidFill>
                <a:latin typeface="Roboto" panose="02000000000000000000" pitchFamily="2" charset="0"/>
                <a:ea typeface="Roboto" panose="02000000000000000000" pitchFamily="2" charset="0"/>
                <a:cs typeface="Inter Light"/>
                <a:sym typeface="Inter Light"/>
              </a:rPr>
              <a:t>utilisateurs</a:t>
            </a:r>
            <a:r>
              <a:rPr lang="en-US" sz="3600" dirty="0">
                <a:solidFill>
                  <a:srgbClr val="074937"/>
                </a:solidFill>
                <a:latin typeface="Roboto" panose="02000000000000000000" pitchFamily="2" charset="0"/>
                <a:ea typeface="Roboto" panose="02000000000000000000" pitchFamily="2" charset="0"/>
                <a:cs typeface="Inter Light"/>
                <a:sym typeface="Inter Light"/>
              </a:rPr>
              <a:t> de </a:t>
            </a:r>
            <a:r>
              <a:rPr kumimoji="0" lang="en-US" sz="3600" b="1" i="0" u="none" strike="noStrike" kern="1200" cap="none" spc="0" normalizeH="0" baseline="0" noProof="0" dirty="0" err="1">
                <a:ln>
                  <a:noFill/>
                </a:ln>
                <a:solidFill>
                  <a:srgbClr val="9ABF78"/>
                </a:solidFill>
                <a:effectLst/>
                <a:uLnTx/>
                <a:uFillTx/>
                <a:latin typeface="Roboto" panose="02000000000000000000" pitchFamily="2" charset="0"/>
                <a:ea typeface="Roboto" panose="02000000000000000000" pitchFamily="2" charset="0"/>
                <a:cs typeface="Inter Light"/>
                <a:sym typeface="Inter Light"/>
              </a:rPr>
              <a:t>LandScale</a:t>
            </a:r>
            <a:r>
              <a:rPr kumimoji="0" lang="en-US" sz="36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 </a:t>
            </a:r>
            <a:br>
              <a:rPr kumimoji="0" lang="en-US" sz="36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br>
            <a:r>
              <a:rPr kumimoji="0" lang="en-US" sz="36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cs typeface="Inter Light"/>
                <a:sym typeface="Inter Light"/>
              </a:rPr>
              <a:t>dans le monde</a:t>
            </a:r>
            <a:endParaRPr kumimoji="0" lang="en-US" sz="3600" b="0" i="0" u="none" strike="noStrike" kern="1200" cap="none" spc="0" normalizeH="0" baseline="0" noProof="0" dirty="0">
              <a:ln>
                <a:noFill/>
              </a:ln>
              <a:solidFill>
                <a:srgbClr val="074937"/>
              </a:solidFill>
              <a:effectLst/>
              <a:uLnTx/>
              <a:uFillTx/>
              <a:latin typeface="Roboto" panose="02000000000000000000" pitchFamily="2" charset="0"/>
              <a:ea typeface="Roboto" panose="02000000000000000000" pitchFamily="2" charset="0"/>
              <a:sym typeface="Arial"/>
            </a:endParaRPr>
          </a:p>
        </p:txBody>
      </p:sp>
      <p:sp>
        <p:nvSpPr>
          <p:cNvPr id="22" name="TextBox 21">
            <a:extLst>
              <a:ext uri="{FF2B5EF4-FFF2-40B4-BE49-F238E27FC236}">
                <a16:creationId xmlns:a16="http://schemas.microsoft.com/office/drawing/2014/main" id="{10123081-3DD0-6628-FF40-2C8356FE054A}"/>
              </a:ext>
            </a:extLst>
          </p:cNvPr>
          <p:cNvSpPr txBox="1"/>
          <p:nvPr/>
        </p:nvSpPr>
        <p:spPr>
          <a:xfrm>
            <a:off x="7839437" y="4486254"/>
            <a:ext cx="2708637" cy="2015758"/>
          </a:xfrm>
          <a:prstGeom prst="rect">
            <a:avLst/>
          </a:prstGeom>
          <a:noFill/>
          <a:ln w="15875">
            <a:noFill/>
          </a:ln>
        </p:spPr>
        <p:txBody>
          <a:bodyPr wrap="square" lIns="251999" tIns="251999" rIns="180000"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Paysage</a:t>
            </a:r>
            <a:r>
              <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cocotier</a:t>
            </a:r>
            <a:r>
              <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d’Alabel</a:t>
            </a:r>
            <a:r>
              <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Malapatan</a:t>
            </a:r>
            <a:r>
              <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Malungon</a:t>
            </a:r>
            <a:r>
              <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Polomolok</a:t>
            </a:r>
            <a:r>
              <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t>
            </a: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Tampakan</a:t>
            </a:r>
            <a:r>
              <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et </a:t>
            </a:r>
            <a:r>
              <a:rPr kumimoji="0" lang="en-GB" sz="14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Tupi</a:t>
            </a:r>
            <a:endParaRPr kumimoji="0" lang="en-GB" sz="14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Pays: Philippines</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4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Surface: 297 174 ha</a:t>
            </a:r>
          </a:p>
          <a:p>
            <a:pPr lvl="0">
              <a:spcAft>
                <a:spcPts val="300"/>
              </a:spcAft>
              <a:defRPr/>
            </a:pPr>
            <a:r>
              <a:rPr lang="en-GB" sz="1400" dirty="0" err="1">
                <a:solidFill>
                  <a:srgbClr val="074937"/>
                </a:solidFill>
                <a:latin typeface="Inter" panose="02000503000000020004" pitchFamily="2" charset="0"/>
                <a:ea typeface="Inter" panose="02000503000000020004" pitchFamily="2" charset="0"/>
              </a:rPr>
              <a:t>Principales</a:t>
            </a:r>
            <a:r>
              <a:rPr lang="en-GB" sz="1400" dirty="0">
                <a:solidFill>
                  <a:srgbClr val="074937"/>
                </a:solidFill>
                <a:latin typeface="Inter" panose="02000503000000020004" pitchFamily="2" charset="0"/>
                <a:ea typeface="Inter" panose="02000503000000020004" pitchFamily="2" charset="0"/>
              </a:rPr>
              <a:t> </a:t>
            </a:r>
            <a:r>
              <a:rPr lang="en-GB" sz="1400" dirty="0" err="1">
                <a:solidFill>
                  <a:srgbClr val="074937"/>
                </a:solidFill>
                <a:latin typeface="Inter" panose="02000503000000020004" pitchFamily="2" charset="0"/>
                <a:ea typeface="Inter" panose="02000503000000020004" pitchFamily="2" charset="0"/>
              </a:rPr>
              <a:t>activités</a:t>
            </a:r>
            <a:r>
              <a:rPr lang="en-GB" sz="1400" dirty="0">
                <a:solidFill>
                  <a:srgbClr val="074937"/>
                </a:solidFill>
                <a:latin typeface="Inter" panose="02000503000000020004" pitchFamily="2" charset="0"/>
                <a:ea typeface="Inter" panose="02000503000000020004" pitchFamily="2" charset="0"/>
              </a:rPr>
              <a:t> </a:t>
            </a:r>
            <a:r>
              <a:rPr lang="en-GB" sz="1400" dirty="0" err="1">
                <a:solidFill>
                  <a:srgbClr val="074937"/>
                </a:solidFill>
                <a:latin typeface="Inter" panose="02000503000000020004" pitchFamily="2" charset="0"/>
                <a:ea typeface="Inter" panose="02000503000000020004" pitchFamily="2" charset="0"/>
              </a:rPr>
              <a:t>économiques</a:t>
            </a:r>
            <a:r>
              <a:rPr lang="en-GB" sz="1400" dirty="0">
                <a:solidFill>
                  <a:srgbClr val="074937"/>
                </a:solidFill>
                <a:latin typeface="Inter" panose="02000503000000020004" pitchFamily="2" charset="0"/>
                <a:ea typeface="Inter" panose="02000503000000020004" pitchFamily="2" charset="0"/>
              </a:rPr>
              <a:t> </a:t>
            </a:r>
            <a:r>
              <a:rPr kumimoji="0" lang="en-GB" sz="14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Agriculture et services </a:t>
            </a:r>
            <a:r>
              <a:rPr kumimoji="0" lang="en-GB" sz="14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associés</a:t>
            </a:r>
            <a:endParaRPr kumimoji="0" lang="en-GB" sz="14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24" name="TextBox 23">
            <a:extLst>
              <a:ext uri="{FF2B5EF4-FFF2-40B4-BE49-F238E27FC236}">
                <a16:creationId xmlns:a16="http://schemas.microsoft.com/office/drawing/2014/main" id="{1C062E92-011F-B8A2-51CD-59F958941190}"/>
              </a:ext>
            </a:extLst>
          </p:cNvPr>
          <p:cNvSpPr txBox="1"/>
          <p:nvPr/>
        </p:nvSpPr>
        <p:spPr>
          <a:xfrm>
            <a:off x="9291435" y="1227283"/>
            <a:ext cx="2274300" cy="1589746"/>
          </a:xfrm>
          <a:prstGeom prst="rect">
            <a:avLst/>
          </a:prstGeom>
          <a:noFill/>
          <a:ln w="15875">
            <a:noFill/>
          </a:ln>
        </p:spPr>
        <p:txBody>
          <a:bodyPr wrap="square" lIns="251999" tIns="251999" rIns="251999" bIns="251999" rtlCol="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District de </a:t>
            </a:r>
            <a:r>
              <a:rPr kumimoji="0" lang="en-GB" sz="12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Krong</a:t>
            </a:r>
            <a:r>
              <a:rPr kumimoji="0" lang="en-GB" sz="12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Nang, </a:t>
            </a:r>
            <a:r>
              <a:rPr kumimoji="0" lang="en-GB" sz="1200" b="1"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Daklak</a:t>
            </a:r>
            <a:endParaRPr kumimoji="0" lang="en-GB" sz="1200" b="1"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Pays: Vietnam</a:t>
            </a:r>
          </a:p>
          <a:p>
            <a:pPr marL="0" marR="0" lvl="0" indent="0" algn="l" defTabSz="914400" rtl="0" eaLnBrk="1" fontAlgn="auto" latinLnBrk="0" hangingPunct="1">
              <a:lnSpc>
                <a:spcPct val="100000"/>
              </a:lnSpc>
              <a:spcBef>
                <a:spcPts val="0"/>
              </a:spcBef>
              <a:spcAft>
                <a:spcPts val="300"/>
              </a:spcAft>
              <a:buClrTx/>
              <a:buSzTx/>
              <a:buFontTx/>
              <a:buNone/>
              <a:tabLst/>
              <a:defRPr/>
            </a:pPr>
            <a:r>
              <a:rPr lang="en-GB" sz="1200" dirty="0">
                <a:solidFill>
                  <a:srgbClr val="074937"/>
                </a:solidFill>
                <a:latin typeface="Inter" panose="02000503000000020004" pitchFamily="2" charset="0"/>
                <a:ea typeface="Inter" panose="02000503000000020004" pitchFamily="2" charset="0"/>
              </a:rPr>
              <a:t>Surface</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62 000 ha</a:t>
            </a:r>
          </a:p>
          <a:p>
            <a:pPr lvl="0">
              <a:spcAft>
                <a:spcPts val="300"/>
              </a:spcAft>
              <a:defRPr/>
            </a:pPr>
            <a:r>
              <a:rPr lang="en-GB" sz="1200" dirty="0" err="1">
                <a:solidFill>
                  <a:srgbClr val="074937"/>
                </a:solidFill>
                <a:latin typeface="Inter" panose="02000503000000020004" pitchFamily="2" charset="0"/>
                <a:ea typeface="Inter" panose="02000503000000020004" pitchFamily="2" charset="0"/>
              </a:rPr>
              <a:t>Principales</a:t>
            </a:r>
            <a:r>
              <a:rPr lang="en-GB" sz="1200" dirty="0">
                <a:solidFill>
                  <a:srgbClr val="074937"/>
                </a:solidFill>
                <a:latin typeface="Inter" panose="02000503000000020004" pitchFamily="2" charset="0"/>
                <a:ea typeface="Inter" panose="02000503000000020004" pitchFamily="2" charset="0"/>
              </a:rPr>
              <a:t> </a:t>
            </a:r>
            <a:r>
              <a:rPr lang="en-GB" sz="1200" dirty="0" err="1">
                <a:solidFill>
                  <a:srgbClr val="074937"/>
                </a:solidFill>
                <a:latin typeface="Inter" panose="02000503000000020004" pitchFamily="2" charset="0"/>
                <a:ea typeface="Inter" panose="02000503000000020004" pitchFamily="2" charset="0"/>
              </a:rPr>
              <a:t>activités</a:t>
            </a:r>
            <a:r>
              <a:rPr lang="en-GB" sz="1200" dirty="0">
                <a:solidFill>
                  <a:srgbClr val="074937"/>
                </a:solidFill>
                <a:latin typeface="Inter" panose="02000503000000020004" pitchFamily="2" charset="0"/>
                <a:ea typeface="Inter" panose="02000503000000020004" pitchFamily="2" charset="0"/>
              </a:rPr>
              <a:t> </a:t>
            </a:r>
            <a:r>
              <a:rPr lang="en-GB" sz="1200" dirty="0" err="1">
                <a:solidFill>
                  <a:srgbClr val="074937"/>
                </a:solidFill>
                <a:latin typeface="Inter" panose="02000503000000020004" pitchFamily="2" charset="0"/>
                <a:ea typeface="Inter" panose="02000503000000020004" pitchFamily="2" charset="0"/>
              </a:rPr>
              <a:t>économiques</a:t>
            </a:r>
            <a:r>
              <a:rPr lang="en-GB" sz="1200" dirty="0">
                <a:solidFill>
                  <a:srgbClr val="074937"/>
                </a:solidFill>
                <a:latin typeface="Inter" panose="02000503000000020004" pitchFamily="2" charset="0"/>
                <a:ea typeface="Inter" panose="02000503000000020004" pitchFamily="2" charset="0"/>
              </a:rPr>
              <a:t> </a:t>
            </a:r>
            <a:r>
              <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rPr>
              <a:t>: Agriculture, </a:t>
            </a:r>
            <a:r>
              <a:rPr kumimoji="0" lang="en-GB" sz="1200" b="0" i="0" u="none" strike="noStrike" kern="120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mn-cs"/>
              </a:rPr>
              <a:t>foresterie</a:t>
            </a:r>
            <a:r>
              <a:rPr lang="en-GB" sz="1200" dirty="0">
                <a:solidFill>
                  <a:srgbClr val="074937"/>
                </a:solidFill>
                <a:latin typeface="Inter" panose="02000503000000020004" pitchFamily="2" charset="0"/>
                <a:ea typeface="Inter" panose="02000503000000020004" pitchFamily="2" charset="0"/>
              </a:rPr>
              <a:t>, </a:t>
            </a:r>
            <a:r>
              <a:rPr lang="en-GB" sz="1200" dirty="0" err="1">
                <a:solidFill>
                  <a:srgbClr val="074937"/>
                </a:solidFill>
                <a:latin typeface="Inter" panose="02000503000000020004" pitchFamily="2" charset="0"/>
                <a:ea typeface="Inter" panose="02000503000000020004" pitchFamily="2" charset="0"/>
              </a:rPr>
              <a:t>élevage</a:t>
            </a:r>
            <a:endParaRPr kumimoji="0" lang="en-GB" sz="1200" b="0" i="0" u="none" strike="noStrike" kern="120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mn-cs"/>
            </a:endParaRPr>
          </a:p>
        </p:txBody>
      </p:sp>
      <p:cxnSp>
        <p:nvCxnSpPr>
          <p:cNvPr id="44" name="Straight Connector 43">
            <a:extLst>
              <a:ext uri="{FF2B5EF4-FFF2-40B4-BE49-F238E27FC236}">
                <a16:creationId xmlns:a16="http://schemas.microsoft.com/office/drawing/2014/main" id="{A5B7C5E8-9F89-9D3E-3086-3CB110211AAC}"/>
              </a:ext>
            </a:extLst>
          </p:cNvPr>
          <p:cNvCxnSpPr>
            <a:cxnSpLocks/>
            <a:stCxn id="18" idx="0"/>
          </p:cNvCxnSpPr>
          <p:nvPr/>
        </p:nvCxnSpPr>
        <p:spPr>
          <a:xfrm flipV="1">
            <a:off x="6488716" y="3462482"/>
            <a:ext cx="403151" cy="552851"/>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A140739C-217E-4625-DBF3-26D9E3D2C197}"/>
              </a:ext>
            </a:extLst>
          </p:cNvPr>
          <p:cNvCxnSpPr>
            <a:cxnSpLocks/>
          </p:cNvCxnSpPr>
          <p:nvPr/>
        </p:nvCxnSpPr>
        <p:spPr>
          <a:xfrm flipV="1">
            <a:off x="4918437" y="2838420"/>
            <a:ext cx="601410" cy="956510"/>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A2D6343-0E81-92AD-32DE-1A47EA97358A}"/>
              </a:ext>
            </a:extLst>
          </p:cNvPr>
          <p:cNvCxnSpPr>
            <a:cxnSpLocks/>
          </p:cNvCxnSpPr>
          <p:nvPr/>
        </p:nvCxnSpPr>
        <p:spPr>
          <a:xfrm flipV="1">
            <a:off x="9835695" y="2838420"/>
            <a:ext cx="129572" cy="624062"/>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87147D3-0B23-9141-2703-B14F4EBDF1EA}"/>
              </a:ext>
            </a:extLst>
          </p:cNvPr>
          <p:cNvCxnSpPr>
            <a:cxnSpLocks/>
          </p:cNvCxnSpPr>
          <p:nvPr/>
        </p:nvCxnSpPr>
        <p:spPr>
          <a:xfrm flipV="1">
            <a:off x="10083800" y="3326167"/>
            <a:ext cx="160867" cy="683439"/>
          </a:xfrm>
          <a:prstGeom prst="line">
            <a:avLst/>
          </a:prstGeom>
          <a:ln w="25400">
            <a:solidFill>
              <a:schemeClr val="tx2"/>
            </a:solidFill>
            <a:prstDash val="dash"/>
          </a:ln>
        </p:spPr>
        <p:style>
          <a:lnRef idx="1">
            <a:schemeClr val="accent1"/>
          </a:lnRef>
          <a:fillRef idx="0">
            <a:schemeClr val="accent1"/>
          </a:fillRef>
          <a:effectRef idx="0">
            <a:schemeClr val="accent1"/>
          </a:effectRef>
          <a:fontRef idx="minor">
            <a:schemeClr val="tx1"/>
          </a:fontRef>
        </p:style>
      </p:cxnSp>
      <p:pic>
        <p:nvPicPr>
          <p:cNvPr id="70" name="Picture 69">
            <a:extLst>
              <a:ext uri="{FF2B5EF4-FFF2-40B4-BE49-F238E27FC236}">
                <a16:creationId xmlns:a16="http://schemas.microsoft.com/office/drawing/2014/main" id="{3CED89D0-C6DE-77DC-C17E-5924FA5A24FB}"/>
              </a:ext>
            </a:extLst>
          </p:cNvPr>
          <p:cNvPicPr>
            <a:picLocks noChangeAspect="1"/>
          </p:cNvPicPr>
          <p:nvPr/>
        </p:nvPicPr>
        <p:blipFill>
          <a:blip r:embed="rId9"/>
          <a:stretch>
            <a:fillRect/>
          </a:stretch>
        </p:blipFill>
        <p:spPr>
          <a:xfrm>
            <a:off x="4848828" y="4152460"/>
            <a:ext cx="203200" cy="215900"/>
          </a:xfrm>
          <a:prstGeom prst="rect">
            <a:avLst/>
          </a:prstGeom>
        </p:spPr>
      </p:pic>
      <p:pic>
        <p:nvPicPr>
          <p:cNvPr id="71" name="Picture 70">
            <a:extLst>
              <a:ext uri="{FF2B5EF4-FFF2-40B4-BE49-F238E27FC236}">
                <a16:creationId xmlns:a16="http://schemas.microsoft.com/office/drawing/2014/main" id="{2CA4D7E0-7EBF-F6CB-7638-0902A5510FA6}"/>
              </a:ext>
            </a:extLst>
          </p:cNvPr>
          <p:cNvPicPr>
            <a:picLocks noChangeAspect="1"/>
          </p:cNvPicPr>
          <p:nvPr/>
        </p:nvPicPr>
        <p:blipFill>
          <a:blip r:embed="rId9"/>
          <a:stretch>
            <a:fillRect/>
          </a:stretch>
        </p:blipFill>
        <p:spPr>
          <a:xfrm>
            <a:off x="4814962" y="3669860"/>
            <a:ext cx="203200" cy="215900"/>
          </a:xfrm>
          <a:prstGeom prst="rect">
            <a:avLst/>
          </a:prstGeom>
        </p:spPr>
      </p:pic>
      <p:pic>
        <p:nvPicPr>
          <p:cNvPr id="72" name="Picture 71">
            <a:extLst>
              <a:ext uri="{FF2B5EF4-FFF2-40B4-BE49-F238E27FC236}">
                <a16:creationId xmlns:a16="http://schemas.microsoft.com/office/drawing/2014/main" id="{3EC6CC11-8E85-452F-6373-1CF22B5936FA}"/>
              </a:ext>
            </a:extLst>
          </p:cNvPr>
          <p:cNvPicPr>
            <a:picLocks noChangeAspect="1"/>
          </p:cNvPicPr>
          <p:nvPr/>
        </p:nvPicPr>
        <p:blipFill>
          <a:blip r:embed="rId9"/>
          <a:stretch>
            <a:fillRect/>
          </a:stretch>
        </p:blipFill>
        <p:spPr>
          <a:xfrm>
            <a:off x="6770762" y="3381994"/>
            <a:ext cx="203200" cy="215900"/>
          </a:xfrm>
          <a:prstGeom prst="rect">
            <a:avLst/>
          </a:prstGeom>
        </p:spPr>
      </p:pic>
      <p:pic>
        <p:nvPicPr>
          <p:cNvPr id="73" name="Picture 72">
            <a:extLst>
              <a:ext uri="{FF2B5EF4-FFF2-40B4-BE49-F238E27FC236}">
                <a16:creationId xmlns:a16="http://schemas.microsoft.com/office/drawing/2014/main" id="{747BE67E-2DAC-B2EE-F8B9-A410A7FB5D56}"/>
              </a:ext>
            </a:extLst>
          </p:cNvPr>
          <p:cNvPicPr>
            <a:picLocks noChangeAspect="1"/>
          </p:cNvPicPr>
          <p:nvPr/>
        </p:nvPicPr>
        <p:blipFill>
          <a:blip r:embed="rId9"/>
          <a:stretch>
            <a:fillRect/>
          </a:stretch>
        </p:blipFill>
        <p:spPr>
          <a:xfrm>
            <a:off x="9725628" y="3356594"/>
            <a:ext cx="203200" cy="215900"/>
          </a:xfrm>
          <a:prstGeom prst="rect">
            <a:avLst/>
          </a:prstGeom>
        </p:spPr>
      </p:pic>
      <p:pic>
        <p:nvPicPr>
          <p:cNvPr id="75" name="Picture 74">
            <a:extLst>
              <a:ext uri="{FF2B5EF4-FFF2-40B4-BE49-F238E27FC236}">
                <a16:creationId xmlns:a16="http://schemas.microsoft.com/office/drawing/2014/main" id="{879EF2B7-E31D-AD58-0916-E5E806368EC9}"/>
              </a:ext>
            </a:extLst>
          </p:cNvPr>
          <p:cNvPicPr>
            <a:picLocks noChangeAspect="1"/>
          </p:cNvPicPr>
          <p:nvPr/>
        </p:nvPicPr>
        <p:blipFill>
          <a:blip r:embed="rId9"/>
          <a:stretch>
            <a:fillRect/>
          </a:stretch>
        </p:blipFill>
        <p:spPr>
          <a:xfrm>
            <a:off x="10140495" y="3271927"/>
            <a:ext cx="203200" cy="215900"/>
          </a:xfrm>
          <a:prstGeom prst="rect">
            <a:avLst/>
          </a:prstGeom>
        </p:spPr>
      </p:pic>
      <p:pic>
        <p:nvPicPr>
          <p:cNvPr id="4" name="Picture 3" descr="A green and black logo&#10;&#10;AI-generated content may be incorrect.">
            <a:extLst>
              <a:ext uri="{FF2B5EF4-FFF2-40B4-BE49-F238E27FC236}">
                <a16:creationId xmlns:a16="http://schemas.microsoft.com/office/drawing/2014/main" id="{AE90090E-9FF9-BD8B-CD4C-F349620D4F2F}"/>
              </a:ext>
            </a:extLst>
          </p:cNvPr>
          <p:cNvPicPr>
            <a:picLocks noChangeAspect="1"/>
          </p:cNvPicPr>
          <p:nvPr/>
        </p:nvPicPr>
        <p:blipFill>
          <a:blip r:embed="rId10"/>
          <a:stretch>
            <a:fillRect/>
          </a:stretch>
        </p:blipFill>
        <p:spPr>
          <a:xfrm>
            <a:off x="514945" y="3023829"/>
            <a:ext cx="1528171" cy="1524302"/>
          </a:xfrm>
          <a:prstGeom prst="rect">
            <a:avLst/>
          </a:prstGeom>
        </p:spPr>
      </p:pic>
      <p:sp>
        <p:nvSpPr>
          <p:cNvPr id="6" name="Google Shape;103;g1615c1faefd_2_0">
            <a:extLst>
              <a:ext uri="{FF2B5EF4-FFF2-40B4-BE49-F238E27FC236}">
                <a16:creationId xmlns:a16="http://schemas.microsoft.com/office/drawing/2014/main" id="{2746EDB6-5E42-178A-D922-60A7CCF956B3}"/>
              </a:ext>
            </a:extLst>
          </p:cNvPr>
          <p:cNvSpPr txBox="1"/>
          <p:nvPr/>
        </p:nvSpPr>
        <p:spPr>
          <a:xfrm>
            <a:off x="1751076" y="3023829"/>
            <a:ext cx="1916446" cy="738664"/>
          </a:xfrm>
          <a:prstGeom prst="rect">
            <a:avLst/>
          </a:prstGeom>
          <a:noFill/>
          <a:ln>
            <a:noFill/>
          </a:ln>
        </p:spPr>
        <p:txBody>
          <a:bodyPr spcFirstLastPara="1" wrap="square" lIns="0" tIns="0" rIns="0" bIns="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900"/>
              <a:buFontTx/>
              <a:buNone/>
              <a:tabLst/>
              <a:defRPr/>
            </a:pPr>
            <a:r>
              <a:rPr lang="en-US" sz="1600" kern="0" dirty="0">
                <a:solidFill>
                  <a:srgbClr val="074937"/>
                </a:solidFill>
                <a:latin typeface="Inter" panose="02000503000000020004" pitchFamily="2" charset="0"/>
                <a:ea typeface="Inter" panose="02000503000000020004" pitchFamily="2" charset="0"/>
                <a:cs typeface="Inter Light"/>
                <a:sym typeface="Inter Light"/>
              </a:rPr>
              <a:t>Plus de </a:t>
            </a:r>
            <a:r>
              <a:rPr kumimoji="0" lang="en-US" sz="16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35 </a:t>
            </a:r>
            <a:r>
              <a:rPr kumimoji="0" lang="en-US" sz="1600" i="0" u="none" strike="noStrike" kern="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Inter Light"/>
                <a:sym typeface="Inter Light"/>
              </a:rPr>
              <a:t>paysages</a:t>
            </a:r>
            <a:r>
              <a:rPr kumimoji="0" lang="en-US" sz="1600"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 </a:t>
            </a:r>
            <a:r>
              <a:rPr kumimoji="0" lang="en-US" sz="1600" i="0" u="none" strike="noStrike" kern="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Inter Light"/>
                <a:sym typeface="Inter Light"/>
              </a:rPr>
              <a:t>en</a:t>
            </a:r>
            <a:r>
              <a:rPr kumimoji="0" lang="en-US" sz="1600"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 </a:t>
            </a:r>
            <a:r>
              <a:rPr kumimoji="0" lang="en-US" sz="1600" i="0" u="none" strike="noStrike" kern="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Inter Light"/>
                <a:sym typeface="Inter Light"/>
              </a:rPr>
              <a:t>cours</a:t>
            </a:r>
            <a:r>
              <a:rPr kumimoji="0" lang="en-US" sz="1600"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 </a:t>
            </a:r>
            <a:r>
              <a:rPr kumimoji="0" lang="en-US" sz="1600" i="0" u="none" strike="noStrike" kern="0" cap="none" spc="0" normalizeH="0" baseline="0" noProof="0" dirty="0" err="1">
                <a:ln>
                  <a:noFill/>
                </a:ln>
                <a:solidFill>
                  <a:srgbClr val="074937"/>
                </a:solidFill>
                <a:effectLst/>
                <a:uLnTx/>
                <a:uFillTx/>
                <a:latin typeface="Inter" panose="02000503000000020004" pitchFamily="2" charset="0"/>
                <a:ea typeface="Inter" panose="02000503000000020004" pitchFamily="2" charset="0"/>
                <a:cs typeface="Inter Light"/>
                <a:sym typeface="Inter Light"/>
              </a:rPr>
              <a:t>d’évaluation</a:t>
            </a:r>
            <a:r>
              <a:rPr kumimoji="0" lang="en-US" sz="1600"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 dans plus de </a:t>
            </a:r>
            <a:r>
              <a:rPr kumimoji="0" lang="en-US" sz="1600" b="1" i="0" u="none" strike="noStrike" kern="0" cap="none" spc="0" normalizeH="0" baseline="0" noProof="0" dirty="0">
                <a:ln>
                  <a:noFill/>
                </a:ln>
                <a:solidFill>
                  <a:srgbClr val="074937"/>
                </a:solidFill>
                <a:effectLst/>
                <a:uLnTx/>
                <a:uFillTx/>
                <a:latin typeface="Inter" panose="02000503000000020004" pitchFamily="2" charset="0"/>
                <a:ea typeface="Inter" panose="02000503000000020004" pitchFamily="2" charset="0"/>
                <a:cs typeface="Inter Light"/>
                <a:sym typeface="Inter Light"/>
              </a:rPr>
              <a:t> 20</a:t>
            </a:r>
            <a:r>
              <a:rPr kumimoji="0" lang="en-US" sz="16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sym typeface="Inter Light"/>
              </a:rPr>
              <a:t> pays</a:t>
            </a:r>
            <a:endParaRPr kumimoji="0" lang="en-US" sz="1600" b="0" i="0" u="none" strike="noStrike" kern="0" cap="none" spc="0" normalizeH="0" baseline="0" noProof="0" dirty="0">
              <a:ln>
                <a:noFill/>
              </a:ln>
              <a:solidFill>
                <a:srgbClr val="074937"/>
              </a:solidFill>
              <a:effectLst/>
              <a:uLnTx/>
              <a:uFillTx/>
              <a:latin typeface="Inter"/>
              <a:ea typeface="Inter" panose="02000503000000020004" pitchFamily="2" charset="0"/>
              <a:cs typeface="Inter Light"/>
            </a:endParaRPr>
          </a:p>
        </p:txBody>
      </p:sp>
    </p:spTree>
    <p:extLst>
      <p:ext uri="{BB962C8B-B14F-4D97-AF65-F5344CB8AC3E}">
        <p14:creationId xmlns:p14="http://schemas.microsoft.com/office/powerpoint/2010/main" val="100172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riangle 28">
            <a:extLst>
              <a:ext uri="{FF2B5EF4-FFF2-40B4-BE49-F238E27FC236}">
                <a16:creationId xmlns:a16="http://schemas.microsoft.com/office/drawing/2014/main" id="{8E49A4E2-C30B-6EA6-09C4-CA305949696E}"/>
              </a:ext>
            </a:extLst>
          </p:cNvPr>
          <p:cNvSpPr/>
          <p:nvPr/>
        </p:nvSpPr>
        <p:spPr>
          <a:xfrm rot="16200000">
            <a:off x="7323375" y="1867933"/>
            <a:ext cx="5591805"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6" name="Triangle 25">
            <a:extLst>
              <a:ext uri="{FF2B5EF4-FFF2-40B4-BE49-F238E27FC236}">
                <a16:creationId xmlns:a16="http://schemas.microsoft.com/office/drawing/2014/main" id="{E366F30A-EE34-2072-1B9C-3DBBB6DFA63A}"/>
              </a:ext>
            </a:extLst>
          </p:cNvPr>
          <p:cNvSpPr/>
          <p:nvPr/>
        </p:nvSpPr>
        <p:spPr>
          <a:xfrm rot="16200000">
            <a:off x="4737556" y="1890761"/>
            <a:ext cx="2854690" cy="3751004"/>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5" name="Right Arrow 24">
            <a:extLst>
              <a:ext uri="{FF2B5EF4-FFF2-40B4-BE49-F238E27FC236}">
                <a16:creationId xmlns:a16="http://schemas.microsoft.com/office/drawing/2014/main" id="{FB676D7E-00AB-4EC2-CDF9-001E2DA0DE96}"/>
              </a:ext>
            </a:extLst>
          </p:cNvPr>
          <p:cNvSpPr/>
          <p:nvPr/>
        </p:nvSpPr>
        <p:spPr>
          <a:xfrm>
            <a:off x="268939" y="970360"/>
            <a:ext cx="3817088" cy="5591806"/>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6" name="TextBox 5">
            <a:extLst>
              <a:ext uri="{FF2B5EF4-FFF2-40B4-BE49-F238E27FC236}">
                <a16:creationId xmlns:a16="http://schemas.microsoft.com/office/drawing/2014/main" id="{B7DED7DF-14C0-F8F3-DE7C-A9B73AE994D4}"/>
              </a:ext>
            </a:extLst>
          </p:cNvPr>
          <p:cNvSpPr txBox="1"/>
          <p:nvPr/>
        </p:nvSpPr>
        <p:spPr>
          <a:xfrm>
            <a:off x="268939" y="1484136"/>
            <a:ext cx="4020460" cy="738664"/>
          </a:xfrm>
          <a:prstGeom prst="rect">
            <a:avLst/>
          </a:prstGeom>
          <a:noFill/>
        </p:spPr>
        <p:txBody>
          <a:bodyPr wrap="square" rtlCol="0">
            <a:spAutoFit/>
          </a:bodyPr>
          <a:lstStyle/>
          <a:p>
            <a:r>
              <a:rPr lang="fr-FR" sz="1400" noProof="0" dirty="0">
                <a:latin typeface="Roboto" panose="02000000000000000000" pitchFamily="2" charset="0"/>
                <a:ea typeface="Roboto" panose="02000000000000000000" pitchFamily="2" charset="0"/>
              </a:rPr>
              <a:t>Pression réglementaire en matière de </a:t>
            </a:r>
            <a:r>
              <a:rPr lang="fr-FR" sz="1400" b="1" noProof="0" dirty="0">
                <a:latin typeface="Roboto" panose="02000000000000000000" pitchFamily="2" charset="0"/>
                <a:ea typeface="Roboto" panose="02000000000000000000" pitchFamily="2" charset="0"/>
              </a:rPr>
              <a:t>redevabilité</a:t>
            </a:r>
            <a:r>
              <a:rPr lang="fr-FR" sz="1400" noProof="0" dirty="0">
                <a:latin typeface="Roboto" panose="02000000000000000000" pitchFamily="2" charset="0"/>
                <a:ea typeface="Roboto" panose="02000000000000000000" pitchFamily="2" charset="0"/>
              </a:rPr>
              <a:t> (par exemple, CSDDD) et de </a:t>
            </a:r>
            <a:r>
              <a:rPr lang="fr-FR" sz="1400" b="1" noProof="0" dirty="0">
                <a:latin typeface="Roboto" panose="02000000000000000000" pitchFamily="2" charset="0"/>
                <a:ea typeface="Roboto" panose="02000000000000000000" pitchFamily="2" charset="0"/>
              </a:rPr>
              <a:t>transparence</a:t>
            </a:r>
            <a:r>
              <a:rPr lang="fr-FR" sz="1400" noProof="0" dirty="0">
                <a:latin typeface="Roboto" panose="02000000000000000000" pitchFamily="2" charset="0"/>
                <a:ea typeface="Roboto" panose="02000000000000000000" pitchFamily="2" charset="0"/>
              </a:rPr>
              <a:t> (par exemple, CSRD)</a:t>
            </a:r>
          </a:p>
        </p:txBody>
      </p:sp>
      <p:sp>
        <p:nvSpPr>
          <p:cNvPr id="7" name="TextBox 6">
            <a:extLst>
              <a:ext uri="{FF2B5EF4-FFF2-40B4-BE49-F238E27FC236}">
                <a16:creationId xmlns:a16="http://schemas.microsoft.com/office/drawing/2014/main" id="{347B40D0-4029-96CC-8063-C0BEB56A6B4E}"/>
              </a:ext>
            </a:extLst>
          </p:cNvPr>
          <p:cNvSpPr txBox="1"/>
          <p:nvPr/>
        </p:nvSpPr>
        <p:spPr>
          <a:xfrm>
            <a:off x="268089" y="3035536"/>
            <a:ext cx="3817088" cy="307777"/>
          </a:xfrm>
          <a:prstGeom prst="rect">
            <a:avLst/>
          </a:prstGeom>
          <a:noFill/>
        </p:spPr>
        <p:txBody>
          <a:bodyPr wrap="square" rtlCol="0">
            <a:spAutoFit/>
          </a:bodyPr>
          <a:lstStyle/>
          <a:p>
            <a:r>
              <a:rPr lang="fr-FR" sz="1400" noProof="0" dirty="0">
                <a:latin typeface="Roboto" panose="02000000000000000000" pitchFamily="2" charset="0"/>
                <a:ea typeface="Roboto" panose="02000000000000000000" pitchFamily="2" charset="0"/>
              </a:rPr>
              <a:t>Attentes des parties prenantes</a:t>
            </a:r>
          </a:p>
        </p:txBody>
      </p:sp>
      <p:sp>
        <p:nvSpPr>
          <p:cNvPr id="8" name="TextBox 7">
            <a:extLst>
              <a:ext uri="{FF2B5EF4-FFF2-40B4-BE49-F238E27FC236}">
                <a16:creationId xmlns:a16="http://schemas.microsoft.com/office/drawing/2014/main" id="{FA5F79C1-2774-0550-E5DC-254D45653924}"/>
              </a:ext>
            </a:extLst>
          </p:cNvPr>
          <p:cNvSpPr txBox="1"/>
          <p:nvPr/>
        </p:nvSpPr>
        <p:spPr>
          <a:xfrm>
            <a:off x="268089" y="4179289"/>
            <a:ext cx="3817088" cy="523220"/>
          </a:xfrm>
          <a:prstGeom prst="rect">
            <a:avLst/>
          </a:prstGeom>
          <a:noFill/>
        </p:spPr>
        <p:txBody>
          <a:bodyPr wrap="square" rtlCol="0">
            <a:spAutoFit/>
          </a:bodyPr>
          <a:lstStyle/>
          <a:p>
            <a:r>
              <a:rPr lang="fr-FR" sz="1400" b="1" noProof="0" dirty="0">
                <a:latin typeface="Roboto" panose="02000000000000000000" pitchFamily="2" charset="0"/>
                <a:ea typeface="Roboto" panose="02000000000000000000" pitchFamily="2" charset="0"/>
              </a:rPr>
              <a:t>Légitimité : </a:t>
            </a:r>
            <a:r>
              <a:rPr lang="fr-FR" sz="1400" noProof="0" dirty="0">
                <a:latin typeface="Roboto" panose="02000000000000000000" pitchFamily="2" charset="0"/>
                <a:ea typeface="Roboto" panose="02000000000000000000" pitchFamily="2" charset="0"/>
              </a:rPr>
              <a:t>redevabilité et acceptabilité sociale</a:t>
            </a:r>
          </a:p>
        </p:txBody>
      </p:sp>
      <p:sp>
        <p:nvSpPr>
          <p:cNvPr id="9" name="TextBox 8">
            <a:extLst>
              <a:ext uri="{FF2B5EF4-FFF2-40B4-BE49-F238E27FC236}">
                <a16:creationId xmlns:a16="http://schemas.microsoft.com/office/drawing/2014/main" id="{48779557-36AE-46E1-ED4E-17F35C4ED029}"/>
              </a:ext>
            </a:extLst>
          </p:cNvPr>
          <p:cNvSpPr txBox="1"/>
          <p:nvPr/>
        </p:nvSpPr>
        <p:spPr>
          <a:xfrm>
            <a:off x="268089" y="3520425"/>
            <a:ext cx="3817088" cy="523220"/>
          </a:xfrm>
          <a:prstGeom prst="rect">
            <a:avLst/>
          </a:prstGeom>
          <a:noFill/>
        </p:spPr>
        <p:txBody>
          <a:bodyPr wrap="square" rtlCol="0">
            <a:spAutoFit/>
          </a:bodyPr>
          <a:lstStyle/>
          <a:p>
            <a:r>
              <a:rPr lang="fr-FR" sz="1400" noProof="0" dirty="0">
                <a:latin typeface="Roboto" panose="02000000000000000000" pitchFamily="2" charset="0"/>
                <a:ea typeface="Roboto" panose="02000000000000000000" pitchFamily="2" charset="0"/>
              </a:rPr>
              <a:t>Gérer les </a:t>
            </a:r>
            <a:r>
              <a:rPr lang="fr-FR" sz="1400" b="1" noProof="0" dirty="0">
                <a:latin typeface="Roboto" panose="02000000000000000000" pitchFamily="2" charset="0"/>
                <a:ea typeface="Roboto" panose="02000000000000000000" pitchFamily="2" charset="0"/>
              </a:rPr>
              <a:t>risques </a:t>
            </a:r>
            <a:r>
              <a:rPr lang="fr-FR" sz="1400" noProof="0" dirty="0">
                <a:latin typeface="Roboto" panose="02000000000000000000" pitchFamily="2" charset="0"/>
                <a:ea typeface="Roboto" panose="02000000000000000000" pitchFamily="2" charset="0"/>
              </a:rPr>
              <a:t>et garantir la </a:t>
            </a:r>
            <a:r>
              <a:rPr lang="fr-FR" sz="1400" b="1" noProof="0" dirty="0">
                <a:latin typeface="Roboto" panose="02000000000000000000" pitchFamily="2" charset="0"/>
                <a:ea typeface="Roboto" panose="02000000000000000000" pitchFamily="2" charset="0"/>
              </a:rPr>
              <a:t>valeur commerciale</a:t>
            </a:r>
          </a:p>
        </p:txBody>
      </p:sp>
      <p:sp>
        <p:nvSpPr>
          <p:cNvPr id="11" name="TextBox 10">
            <a:extLst>
              <a:ext uri="{FF2B5EF4-FFF2-40B4-BE49-F238E27FC236}">
                <a16:creationId xmlns:a16="http://schemas.microsoft.com/office/drawing/2014/main" id="{38F0BC77-64E4-A675-5AE3-B52A26F45038}"/>
              </a:ext>
            </a:extLst>
          </p:cNvPr>
          <p:cNvSpPr txBox="1"/>
          <p:nvPr/>
        </p:nvSpPr>
        <p:spPr>
          <a:xfrm>
            <a:off x="268089" y="4812871"/>
            <a:ext cx="3817088" cy="523220"/>
          </a:xfrm>
          <a:prstGeom prst="rect">
            <a:avLst/>
          </a:prstGeom>
          <a:noFill/>
        </p:spPr>
        <p:txBody>
          <a:bodyPr wrap="square" rtlCol="0">
            <a:spAutoFit/>
          </a:bodyPr>
          <a:lstStyle/>
          <a:p>
            <a:r>
              <a:rPr lang="fr-FR" sz="1400" noProof="0" dirty="0">
                <a:latin typeface="Roboto" panose="02000000000000000000" pitchFamily="2" charset="0"/>
                <a:ea typeface="Roboto" panose="02000000000000000000" pitchFamily="2" charset="0"/>
              </a:rPr>
              <a:t>Engagements en matière de responsabilité sociale des entreprises</a:t>
            </a:r>
          </a:p>
        </p:txBody>
      </p:sp>
      <p:sp>
        <p:nvSpPr>
          <p:cNvPr id="12" name="TextBox 11">
            <a:extLst>
              <a:ext uri="{FF2B5EF4-FFF2-40B4-BE49-F238E27FC236}">
                <a16:creationId xmlns:a16="http://schemas.microsoft.com/office/drawing/2014/main" id="{70497962-B70F-AF05-E186-9B2C984D650B}"/>
              </a:ext>
            </a:extLst>
          </p:cNvPr>
          <p:cNvSpPr txBox="1"/>
          <p:nvPr/>
        </p:nvSpPr>
        <p:spPr>
          <a:xfrm>
            <a:off x="268940" y="970359"/>
            <a:ext cx="3817088" cy="369332"/>
          </a:xfrm>
          <a:prstGeom prst="rect">
            <a:avLst/>
          </a:prstGeom>
          <a:noFill/>
        </p:spPr>
        <p:txBody>
          <a:bodyPr wrap="square" rtlCol="0">
            <a:spAutoFit/>
          </a:bodyPr>
          <a:lstStyle/>
          <a:p>
            <a:r>
              <a:rPr lang="fr-FR" b="1" u="sng" noProof="0" dirty="0">
                <a:latin typeface="Roboto" panose="02000000000000000000" pitchFamily="2" charset="0"/>
                <a:ea typeface="Roboto" panose="02000000000000000000" pitchFamily="2" charset="0"/>
              </a:rPr>
              <a:t>MOTEURS</a:t>
            </a:r>
          </a:p>
        </p:txBody>
      </p:sp>
      <p:sp>
        <p:nvSpPr>
          <p:cNvPr id="13" name="TextBox 12">
            <a:extLst>
              <a:ext uri="{FF2B5EF4-FFF2-40B4-BE49-F238E27FC236}">
                <a16:creationId xmlns:a16="http://schemas.microsoft.com/office/drawing/2014/main" id="{FF000970-F3EE-3602-E0DC-DAB322BA5B51}"/>
              </a:ext>
            </a:extLst>
          </p:cNvPr>
          <p:cNvSpPr txBox="1"/>
          <p:nvPr/>
        </p:nvSpPr>
        <p:spPr>
          <a:xfrm>
            <a:off x="4426686" y="970359"/>
            <a:ext cx="3817088" cy="646331"/>
          </a:xfrm>
          <a:prstGeom prst="rect">
            <a:avLst/>
          </a:prstGeom>
          <a:noFill/>
        </p:spPr>
        <p:txBody>
          <a:bodyPr wrap="square" rtlCol="0">
            <a:spAutoFit/>
          </a:bodyPr>
          <a:lstStyle/>
          <a:p>
            <a:r>
              <a:rPr lang="fr-FR" b="1" u="sng" noProof="0" dirty="0">
                <a:latin typeface="Roboto" panose="02000000000000000000" pitchFamily="2" charset="0"/>
                <a:ea typeface="Roboto" panose="02000000000000000000" pitchFamily="2" charset="0"/>
              </a:rPr>
              <a:t>POURQUOI UNE APPROCHE PAYSAGE ?</a:t>
            </a:r>
          </a:p>
        </p:txBody>
      </p:sp>
      <p:sp>
        <p:nvSpPr>
          <p:cNvPr id="14" name="TextBox 13">
            <a:extLst>
              <a:ext uri="{FF2B5EF4-FFF2-40B4-BE49-F238E27FC236}">
                <a16:creationId xmlns:a16="http://schemas.microsoft.com/office/drawing/2014/main" id="{87EF88DB-531D-EE35-5512-E1E2D1ADE0C6}"/>
              </a:ext>
            </a:extLst>
          </p:cNvPr>
          <p:cNvSpPr txBox="1"/>
          <p:nvPr/>
        </p:nvSpPr>
        <p:spPr>
          <a:xfrm>
            <a:off x="4426686" y="2486830"/>
            <a:ext cx="3817088" cy="584775"/>
          </a:xfrm>
          <a:prstGeom prst="rect">
            <a:avLst/>
          </a:prstGeom>
          <a:noFill/>
        </p:spPr>
        <p:txBody>
          <a:bodyPr wrap="square" rtlCol="0">
            <a:spAutoFit/>
          </a:bodyPr>
          <a:lstStyle/>
          <a:p>
            <a:r>
              <a:rPr lang="fr-FR" sz="1600" noProof="0" dirty="0">
                <a:latin typeface="Roboto" panose="02000000000000000000" pitchFamily="2" charset="0"/>
                <a:ea typeface="Roboto" panose="02000000000000000000" pitchFamily="2" charset="0"/>
              </a:rPr>
              <a:t>Les approches actuelles ne vont pas assez loin</a:t>
            </a:r>
          </a:p>
        </p:txBody>
      </p:sp>
      <p:sp>
        <p:nvSpPr>
          <p:cNvPr id="15" name="TextBox 14">
            <a:extLst>
              <a:ext uri="{FF2B5EF4-FFF2-40B4-BE49-F238E27FC236}">
                <a16:creationId xmlns:a16="http://schemas.microsoft.com/office/drawing/2014/main" id="{E6DD2709-3997-C7CD-92A6-F9CA197AFA74}"/>
              </a:ext>
            </a:extLst>
          </p:cNvPr>
          <p:cNvSpPr txBox="1"/>
          <p:nvPr/>
        </p:nvSpPr>
        <p:spPr>
          <a:xfrm>
            <a:off x="4426686" y="4143655"/>
            <a:ext cx="3817088" cy="338554"/>
          </a:xfrm>
          <a:prstGeom prst="rect">
            <a:avLst/>
          </a:prstGeom>
          <a:noFill/>
        </p:spPr>
        <p:txBody>
          <a:bodyPr wrap="square" rtlCol="0">
            <a:spAutoFit/>
          </a:bodyPr>
          <a:lstStyle/>
          <a:p>
            <a:r>
              <a:rPr lang="fr-FR" sz="1600" noProof="0" dirty="0">
                <a:latin typeface="Roboto" panose="02000000000000000000" pitchFamily="2" charset="0"/>
                <a:ea typeface="Roboto" panose="02000000000000000000" pitchFamily="2" charset="0"/>
              </a:rPr>
              <a:t>Les défis sont de plus en plus grands</a:t>
            </a:r>
          </a:p>
        </p:txBody>
      </p:sp>
      <p:sp>
        <p:nvSpPr>
          <p:cNvPr id="16" name="TextBox 15">
            <a:extLst>
              <a:ext uri="{FF2B5EF4-FFF2-40B4-BE49-F238E27FC236}">
                <a16:creationId xmlns:a16="http://schemas.microsoft.com/office/drawing/2014/main" id="{67B5D480-6C25-D28B-22A9-8F97A9F5579A}"/>
              </a:ext>
            </a:extLst>
          </p:cNvPr>
          <p:cNvSpPr txBox="1"/>
          <p:nvPr/>
        </p:nvSpPr>
        <p:spPr>
          <a:xfrm>
            <a:off x="4426686" y="4608833"/>
            <a:ext cx="3817088" cy="584775"/>
          </a:xfrm>
          <a:prstGeom prst="rect">
            <a:avLst/>
          </a:prstGeom>
          <a:noFill/>
        </p:spPr>
        <p:txBody>
          <a:bodyPr wrap="square" rtlCol="0">
            <a:spAutoFit/>
          </a:bodyPr>
          <a:lstStyle/>
          <a:p>
            <a:r>
              <a:rPr lang="fr-FR" sz="1600" noProof="0" dirty="0">
                <a:latin typeface="Roboto" panose="02000000000000000000" pitchFamily="2" charset="0"/>
                <a:ea typeface="Roboto" panose="02000000000000000000" pitchFamily="2" charset="0"/>
              </a:rPr>
              <a:t>Nécessité de s'attaquer aux causes racines</a:t>
            </a:r>
          </a:p>
        </p:txBody>
      </p:sp>
      <p:sp>
        <p:nvSpPr>
          <p:cNvPr id="17" name="TextBox 16">
            <a:extLst>
              <a:ext uri="{FF2B5EF4-FFF2-40B4-BE49-F238E27FC236}">
                <a16:creationId xmlns:a16="http://schemas.microsoft.com/office/drawing/2014/main" id="{FE0C99B1-33AD-DD1B-B886-BAAB773BB534}"/>
              </a:ext>
            </a:extLst>
          </p:cNvPr>
          <p:cNvSpPr txBox="1"/>
          <p:nvPr/>
        </p:nvSpPr>
        <p:spPr>
          <a:xfrm>
            <a:off x="4426686" y="5320232"/>
            <a:ext cx="3817088" cy="338554"/>
          </a:xfrm>
          <a:prstGeom prst="rect">
            <a:avLst/>
          </a:prstGeom>
          <a:noFill/>
        </p:spPr>
        <p:txBody>
          <a:bodyPr wrap="square" rtlCol="0">
            <a:spAutoFit/>
          </a:bodyPr>
          <a:lstStyle/>
          <a:p>
            <a:r>
              <a:rPr lang="fr-FR" sz="1600" noProof="0" dirty="0">
                <a:latin typeface="Roboto" panose="02000000000000000000" pitchFamily="2" charset="0"/>
                <a:ea typeface="Roboto" panose="02000000000000000000" pitchFamily="2" charset="0"/>
              </a:rPr>
              <a:t>Collaboration pour un impact accru</a:t>
            </a:r>
          </a:p>
        </p:txBody>
      </p:sp>
      <p:sp>
        <p:nvSpPr>
          <p:cNvPr id="18" name="TextBox 17">
            <a:extLst>
              <a:ext uri="{FF2B5EF4-FFF2-40B4-BE49-F238E27FC236}">
                <a16:creationId xmlns:a16="http://schemas.microsoft.com/office/drawing/2014/main" id="{3273CD14-AABE-FD46-6306-33E2AAB860C9}"/>
              </a:ext>
            </a:extLst>
          </p:cNvPr>
          <p:cNvSpPr txBox="1"/>
          <p:nvPr/>
        </p:nvSpPr>
        <p:spPr>
          <a:xfrm>
            <a:off x="8243773" y="970359"/>
            <a:ext cx="3679713" cy="584775"/>
          </a:xfrm>
          <a:prstGeom prst="rect">
            <a:avLst/>
          </a:prstGeom>
          <a:noFill/>
        </p:spPr>
        <p:txBody>
          <a:bodyPr wrap="square" rtlCol="0">
            <a:spAutoFit/>
          </a:bodyPr>
          <a:lstStyle/>
          <a:p>
            <a:r>
              <a:rPr lang="fr-FR" sz="1600" b="1" u="sng" noProof="0" dirty="0">
                <a:latin typeface="Roboto" panose="02000000000000000000" pitchFamily="2" charset="0"/>
                <a:ea typeface="Roboto" panose="02000000000000000000" pitchFamily="2" charset="0"/>
              </a:rPr>
              <a:t>POURQUOI </a:t>
            </a:r>
            <a:r>
              <a:rPr lang="fr-FR" sz="1600" b="1" u="sng" dirty="0">
                <a:latin typeface="Roboto" panose="02000000000000000000" pitchFamily="2" charset="0"/>
                <a:ea typeface="Roboto" panose="02000000000000000000" pitchFamily="2" charset="0"/>
              </a:rPr>
              <a:t>UN SUIVI-EVALUATION A L’ECHELLE DU</a:t>
            </a:r>
            <a:r>
              <a:rPr lang="fr-FR" sz="1600" b="1" u="sng" noProof="0" dirty="0">
                <a:latin typeface="Roboto" panose="02000000000000000000" pitchFamily="2" charset="0"/>
                <a:ea typeface="Roboto" panose="02000000000000000000" pitchFamily="2" charset="0"/>
              </a:rPr>
              <a:t> PAYSAGE </a:t>
            </a:r>
            <a:r>
              <a:rPr lang="fr-FR" sz="1600" b="1" u="sng" noProof="0" dirty="0"/>
              <a:t>?</a:t>
            </a:r>
          </a:p>
        </p:txBody>
      </p:sp>
      <p:sp>
        <p:nvSpPr>
          <p:cNvPr id="19" name="TextBox 18">
            <a:extLst>
              <a:ext uri="{FF2B5EF4-FFF2-40B4-BE49-F238E27FC236}">
                <a16:creationId xmlns:a16="http://schemas.microsoft.com/office/drawing/2014/main" id="{774C2980-3D70-B1FE-566B-0588B7610313}"/>
              </a:ext>
            </a:extLst>
          </p:cNvPr>
          <p:cNvSpPr txBox="1"/>
          <p:nvPr/>
        </p:nvSpPr>
        <p:spPr>
          <a:xfrm>
            <a:off x="8243774" y="1533565"/>
            <a:ext cx="3679713" cy="830997"/>
          </a:xfrm>
          <a:prstGeom prst="rect">
            <a:avLst/>
          </a:prstGeom>
          <a:noFill/>
        </p:spPr>
        <p:txBody>
          <a:bodyPr wrap="square" rtlCol="0">
            <a:spAutoFit/>
          </a:bodyPr>
          <a:lstStyle/>
          <a:p>
            <a:r>
              <a:rPr lang="fr-FR" sz="1600" noProof="0" dirty="0">
                <a:latin typeface="Roboto" panose="02000000000000000000" pitchFamily="2" charset="0"/>
                <a:ea typeface="Roboto" panose="02000000000000000000" pitchFamily="2" charset="0"/>
              </a:rPr>
              <a:t>Un suivi crédible à l’échelle du paysage rend l'approche paysage </a:t>
            </a:r>
            <a:r>
              <a:rPr lang="fr-FR" sz="1600" b="1" noProof="0" dirty="0">
                <a:latin typeface="Roboto" panose="02000000000000000000" pitchFamily="2" charset="0"/>
                <a:ea typeface="Roboto" panose="02000000000000000000" pitchFamily="2" charset="0"/>
              </a:rPr>
              <a:t>plus efficace et plus efficiente </a:t>
            </a:r>
            <a:r>
              <a:rPr lang="fr-FR" sz="1600" noProof="0" dirty="0">
                <a:latin typeface="Roboto" panose="02000000000000000000" pitchFamily="2" charset="0"/>
                <a:ea typeface="Roboto" panose="02000000000000000000" pitchFamily="2" charset="0"/>
              </a:rPr>
              <a:t>:</a:t>
            </a:r>
          </a:p>
        </p:txBody>
      </p:sp>
      <p:sp>
        <p:nvSpPr>
          <p:cNvPr id="20" name="TextBox 19">
            <a:extLst>
              <a:ext uri="{FF2B5EF4-FFF2-40B4-BE49-F238E27FC236}">
                <a16:creationId xmlns:a16="http://schemas.microsoft.com/office/drawing/2014/main" id="{C2143B17-F2D9-95EE-18BE-F5F745FF4B7E}"/>
              </a:ext>
            </a:extLst>
          </p:cNvPr>
          <p:cNvSpPr txBox="1"/>
          <p:nvPr/>
        </p:nvSpPr>
        <p:spPr>
          <a:xfrm>
            <a:off x="268939" y="2364562"/>
            <a:ext cx="3817088" cy="523220"/>
          </a:xfrm>
          <a:prstGeom prst="rect">
            <a:avLst/>
          </a:prstGeom>
          <a:noFill/>
        </p:spPr>
        <p:txBody>
          <a:bodyPr wrap="square" rtlCol="0">
            <a:spAutoFit/>
          </a:bodyPr>
          <a:lstStyle/>
          <a:p>
            <a:r>
              <a:rPr lang="fr-FR" sz="1400" noProof="0" dirty="0">
                <a:latin typeface="Roboto" panose="02000000000000000000" pitchFamily="2" charset="0"/>
                <a:ea typeface="Roboto" panose="02000000000000000000" pitchFamily="2" charset="0"/>
              </a:rPr>
              <a:t>Nécessité de démontrer un processus de </a:t>
            </a:r>
            <a:r>
              <a:rPr lang="fr-FR" sz="1400" b="1" noProof="0" dirty="0">
                <a:latin typeface="Roboto" panose="02000000000000000000" pitchFamily="2" charset="0"/>
                <a:ea typeface="Roboto" panose="02000000000000000000" pitchFamily="2" charset="0"/>
              </a:rPr>
              <a:t>consentement</a:t>
            </a:r>
            <a:r>
              <a:rPr lang="fr-FR" sz="1400" noProof="0" dirty="0">
                <a:latin typeface="Roboto" panose="02000000000000000000" pitchFamily="2" charset="0"/>
                <a:ea typeface="Roboto" panose="02000000000000000000" pitchFamily="2" charset="0"/>
              </a:rPr>
              <a:t> libre, préalable et éclairé solide</a:t>
            </a:r>
          </a:p>
        </p:txBody>
      </p:sp>
      <p:sp>
        <p:nvSpPr>
          <p:cNvPr id="24" name="TextBox 23">
            <a:extLst>
              <a:ext uri="{FF2B5EF4-FFF2-40B4-BE49-F238E27FC236}">
                <a16:creationId xmlns:a16="http://schemas.microsoft.com/office/drawing/2014/main" id="{70637320-FFA1-079A-CF74-656656373A1B}"/>
              </a:ext>
            </a:extLst>
          </p:cNvPr>
          <p:cNvSpPr txBox="1"/>
          <p:nvPr/>
        </p:nvSpPr>
        <p:spPr>
          <a:xfrm>
            <a:off x="268514" y="5341270"/>
            <a:ext cx="3817088" cy="954107"/>
          </a:xfrm>
          <a:prstGeom prst="rect">
            <a:avLst/>
          </a:prstGeom>
          <a:noFill/>
        </p:spPr>
        <p:txBody>
          <a:bodyPr wrap="square" rtlCol="0">
            <a:spAutoFit/>
          </a:bodyPr>
          <a:lstStyle/>
          <a:p>
            <a:r>
              <a:rPr lang="fr-FR" sz="1400" i="1" noProof="0" dirty="0">
                <a:latin typeface="Roboto" panose="02000000000000000000" pitchFamily="2" charset="0"/>
                <a:ea typeface="Roboto" panose="02000000000000000000" pitchFamily="2" charset="0"/>
              </a:rPr>
              <a:t>De moins en moins « d'endroits où se cacher » : la société civile dispose de plus de données et d'une voix plus forte, et la réglementation sévit contre le greenwashing.</a:t>
            </a:r>
          </a:p>
        </p:txBody>
      </p:sp>
      <p:sp>
        <p:nvSpPr>
          <p:cNvPr id="28" name="TextBox 27">
            <a:extLst>
              <a:ext uri="{FF2B5EF4-FFF2-40B4-BE49-F238E27FC236}">
                <a16:creationId xmlns:a16="http://schemas.microsoft.com/office/drawing/2014/main" id="{A4C8AB20-861A-403B-B1DF-74639EEACB9E}"/>
              </a:ext>
            </a:extLst>
          </p:cNvPr>
          <p:cNvSpPr txBox="1"/>
          <p:nvPr/>
        </p:nvSpPr>
        <p:spPr>
          <a:xfrm>
            <a:off x="4426686" y="3172621"/>
            <a:ext cx="3817088" cy="830997"/>
          </a:xfrm>
          <a:prstGeom prst="rect">
            <a:avLst/>
          </a:prstGeom>
          <a:noFill/>
        </p:spPr>
        <p:txBody>
          <a:bodyPr wrap="square" rtlCol="0">
            <a:spAutoFit/>
          </a:bodyPr>
          <a:lstStyle/>
          <a:p>
            <a:r>
              <a:rPr lang="fr-FR" sz="1600" noProof="0" dirty="0">
                <a:latin typeface="Roboto" panose="02000000000000000000" pitchFamily="2" charset="0"/>
                <a:ea typeface="Roboto" panose="02000000000000000000" pitchFamily="2" charset="0"/>
              </a:rPr>
              <a:t>Les cloisonnements et les conflits limitent les efforts déployés dans le cadre des projets.</a:t>
            </a:r>
          </a:p>
        </p:txBody>
      </p:sp>
      <p:sp>
        <p:nvSpPr>
          <p:cNvPr id="2" name="Rectangle 1">
            <a:extLst>
              <a:ext uri="{FF2B5EF4-FFF2-40B4-BE49-F238E27FC236}">
                <a16:creationId xmlns:a16="http://schemas.microsoft.com/office/drawing/2014/main" id="{3E054F3A-EF67-2B36-87BD-3F6B891F3798}"/>
              </a:ext>
            </a:extLst>
          </p:cNvPr>
          <p:cNvSpPr>
            <a:spLocks noChangeArrowheads="1"/>
          </p:cNvSpPr>
          <p:nvPr/>
        </p:nvSpPr>
        <p:spPr bwMode="auto">
          <a:xfrm>
            <a:off x="8243773" y="2395340"/>
            <a:ext cx="367971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Axé sur les données et participatif : compréhension commune de la situation initiale, identification commune des besoins critiques et des interventions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Favorise une participation solide et le consentement libre, préalable et éclairé</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Soutient la </a:t>
            </a:r>
            <a:r>
              <a:rPr kumimoji="0" lang="fr-FR" sz="1400" b="1"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résolution des conflits </a:t>
            </a:r>
            <a:r>
              <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et la </a:t>
            </a:r>
            <a:r>
              <a:rPr kumimoji="0" lang="fr-FR" sz="1400" b="1"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collaboration à long terme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400" b="1"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Mesure de manière crédible les changements </a:t>
            </a:r>
            <a:r>
              <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par rapport aux cadres mondiaux</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fr-FR" sz="1400" b="1"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Communique de manière crédible </a:t>
            </a:r>
            <a:r>
              <a:rPr kumimoji="0" lang="fr-FR" sz="14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le soutien et la contribution aux résultats</a:t>
            </a:r>
          </a:p>
        </p:txBody>
      </p:sp>
    </p:spTree>
    <p:extLst>
      <p:ext uri="{BB962C8B-B14F-4D97-AF65-F5344CB8AC3E}">
        <p14:creationId xmlns:p14="http://schemas.microsoft.com/office/powerpoint/2010/main" val="415179590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6" grpId="0" animBg="1"/>
      <p:bldP spid="6" grpId="0"/>
      <p:bldP spid="7" grpId="0"/>
      <p:bldP spid="8" grpId="0"/>
      <p:bldP spid="9" grpId="0"/>
      <p:bldP spid="11" grpId="0"/>
      <p:bldP spid="12" grpId="0"/>
      <p:bldP spid="13" grpId="0"/>
      <p:bldP spid="14" grpId="0"/>
      <p:bldP spid="15" grpId="0"/>
      <p:bldP spid="16" grpId="0"/>
      <p:bldP spid="17" grpId="0"/>
      <p:bldP spid="18" grpId="0"/>
      <p:bldP spid="19" grpId="0"/>
      <p:bldP spid="20" grpId="0"/>
      <p:bldP spid="24"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825343-B427-1CEE-E989-276CBF48BC7A}"/>
              </a:ext>
            </a:extLst>
          </p:cNvPr>
          <p:cNvSpPr>
            <a:spLocks noGrp="1"/>
          </p:cNvSpPr>
          <p:nvPr>
            <p:ph type="title"/>
          </p:nvPr>
        </p:nvSpPr>
        <p:spPr>
          <a:xfrm>
            <a:off x="838200" y="1242644"/>
            <a:ext cx="5620512" cy="914400"/>
          </a:xfrm>
        </p:spPr>
        <p:txBody>
          <a:bodyPr anchor="b">
            <a:normAutofit/>
          </a:bodyPr>
          <a:lstStyle/>
          <a:p>
            <a:r>
              <a:rPr lang="fr-FR" dirty="0">
                <a:latin typeface="Roboto" panose="02000000000000000000" pitchFamily="2" charset="0"/>
                <a:ea typeface="Roboto" panose="02000000000000000000" pitchFamily="2" charset="0"/>
              </a:rPr>
              <a:t>Exploitation minière et approches paysage/juridictionnelles</a:t>
            </a:r>
          </a:p>
        </p:txBody>
      </p:sp>
      <p:sp>
        <p:nvSpPr>
          <p:cNvPr id="4" name="Content Placeholder 3">
            <a:extLst>
              <a:ext uri="{FF2B5EF4-FFF2-40B4-BE49-F238E27FC236}">
                <a16:creationId xmlns:a16="http://schemas.microsoft.com/office/drawing/2014/main" id="{AB6F1951-AA31-2257-3B7D-0F9CFA5C3365}"/>
              </a:ext>
            </a:extLst>
          </p:cNvPr>
          <p:cNvSpPr>
            <a:spLocks noGrp="1"/>
          </p:cNvSpPr>
          <p:nvPr>
            <p:ph sz="half" idx="1"/>
          </p:nvPr>
        </p:nvSpPr>
        <p:spPr>
          <a:xfrm>
            <a:off x="338328" y="2540728"/>
            <a:ext cx="5620512" cy="3474720"/>
          </a:xfrm>
        </p:spPr>
        <p:txBody>
          <a:bodyPr>
            <a:normAutofit/>
          </a:bodyPr>
          <a:lstStyle/>
          <a:p>
            <a:pPr marL="742939" lvl="1" indent="-285750">
              <a:buFont typeface="Arial" panose="020B0604020202020204" pitchFamily="34" charset="0"/>
              <a:buChar char="•"/>
            </a:pPr>
            <a:r>
              <a:rPr lang="fr-FR" sz="1700" dirty="0">
                <a:latin typeface="Roboto" panose="02000000000000000000" pitchFamily="2" charset="0"/>
                <a:ea typeface="Roboto" panose="02000000000000000000" pitchFamily="2" charset="0"/>
              </a:rPr>
              <a:t>L'approche paysage permet de mieux gérer les impacts négatifs tout en renforçant les avantages de l'activité économique. </a:t>
            </a:r>
          </a:p>
          <a:p>
            <a:pPr marL="742939" lvl="1" indent="-285750">
              <a:buFont typeface="Arial" panose="020B0604020202020204" pitchFamily="34" charset="0"/>
              <a:buChar char="•"/>
            </a:pPr>
            <a:r>
              <a:rPr lang="fr-FR" sz="1700" dirty="0">
                <a:latin typeface="Roboto" panose="02000000000000000000" pitchFamily="2" charset="0"/>
                <a:ea typeface="Roboto" panose="02000000000000000000" pitchFamily="2" charset="0"/>
              </a:rPr>
              <a:t>Elle considère les problèmes comme complexes et interdépendants afin de mieux comprendre les causes, les effets et les meilleures interventions. </a:t>
            </a:r>
          </a:p>
          <a:p>
            <a:pPr marL="742939" lvl="1" indent="-285750">
              <a:buFont typeface="Arial" panose="020B0604020202020204" pitchFamily="34" charset="0"/>
              <a:buChar char="•"/>
            </a:pPr>
            <a:r>
              <a:rPr lang="fr-FR" sz="1700" dirty="0">
                <a:latin typeface="Roboto" panose="02000000000000000000" pitchFamily="2" charset="0"/>
                <a:ea typeface="Roboto" panose="02000000000000000000" pitchFamily="2" charset="0"/>
              </a:rPr>
              <a:t>L'engagement de multiples parties prenantes et une large participation favorisent l'adhésion locale, une collaboration durable et la maximisation des </a:t>
            </a:r>
            <a:r>
              <a:rPr lang="fr-FR" sz="1700" dirty="0" err="1">
                <a:latin typeface="Roboto" panose="02000000000000000000" pitchFamily="2" charset="0"/>
                <a:ea typeface="Roboto" panose="02000000000000000000" pitchFamily="2" charset="0"/>
              </a:rPr>
              <a:t>co</a:t>
            </a:r>
            <a:r>
              <a:rPr lang="fr-FR" sz="1700" dirty="0">
                <a:latin typeface="Roboto" panose="02000000000000000000" pitchFamily="2" charset="0"/>
                <a:ea typeface="Roboto" panose="02000000000000000000" pitchFamily="2" charset="0"/>
              </a:rPr>
              <a:t>-bénéfices. </a:t>
            </a:r>
          </a:p>
        </p:txBody>
      </p:sp>
      <p:pic>
        <p:nvPicPr>
          <p:cNvPr id="5" name="Picture 4" descr="A close-up of a document&#10;&#10;Description automatically generated">
            <a:extLst>
              <a:ext uri="{FF2B5EF4-FFF2-40B4-BE49-F238E27FC236}">
                <a16:creationId xmlns:a16="http://schemas.microsoft.com/office/drawing/2014/main" id="{CE9BA486-45D5-D86E-A527-DDE90874205C}"/>
              </a:ext>
            </a:extLst>
          </p:cNvPr>
          <p:cNvPicPr>
            <a:picLocks noChangeAspect="1"/>
          </p:cNvPicPr>
          <p:nvPr/>
        </p:nvPicPr>
        <p:blipFill>
          <a:blip r:embed="rId3"/>
          <a:stretch>
            <a:fillRect/>
          </a:stretch>
        </p:blipFill>
        <p:spPr>
          <a:xfrm>
            <a:off x="6632995" y="2869912"/>
            <a:ext cx="4426396" cy="347472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A6B3D32B-867D-9F70-E13B-A8AE412BA358}"/>
              </a:ext>
            </a:extLst>
          </p:cNvPr>
          <p:cNvSpPr txBox="1">
            <a:spLocks/>
          </p:cNvSpPr>
          <p:nvPr/>
        </p:nvSpPr>
        <p:spPr>
          <a:xfrm>
            <a:off x="6711696" y="301552"/>
            <a:ext cx="4936512" cy="242335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SzPct val="115000"/>
              <a:buFontTx/>
              <a:buBlip>
                <a:blip r:embed="rId4"/>
              </a:buBlip>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defRPr/>
            </a:pPr>
            <a:r>
              <a:rPr lang="fr-FR" sz="1800" b="1" dirty="0">
                <a:latin typeface="Roboto" panose="02000000000000000000" pitchFamily="2" charset="0"/>
                <a:ea typeface="Roboto" panose="02000000000000000000" pitchFamily="2" charset="0"/>
              </a:rPr>
              <a:t>Cibles et moteurs de divulgation : </a:t>
            </a:r>
          </a:p>
          <a:p>
            <a:pPr marL="0" lvl="0" indent="0">
              <a:buNone/>
              <a:defRPr/>
            </a:pPr>
            <a:r>
              <a:rPr lang="fr-FR" sz="1800" b="1" dirty="0">
                <a:latin typeface="Roboto" panose="02000000000000000000" pitchFamily="2" charset="0"/>
                <a:ea typeface="Roboto" panose="02000000000000000000" pitchFamily="2" charset="0"/>
              </a:rPr>
              <a:t>TNFD</a:t>
            </a:r>
            <a:r>
              <a:rPr lang="fr-FR" sz="1800" dirty="0">
                <a:latin typeface="Roboto" panose="02000000000000000000" pitchFamily="2" charset="0"/>
                <a:ea typeface="Roboto" panose="02000000000000000000" pitchFamily="2" charset="0"/>
              </a:rPr>
              <a:t> : Directives sectorielles supplémentaires pour les métaux et l’exploitation minière</a:t>
            </a:r>
          </a:p>
          <a:p>
            <a:pPr marL="0" lvl="0" indent="0">
              <a:buNone/>
              <a:defRPr/>
            </a:pPr>
            <a:r>
              <a:rPr lang="fr-FR" sz="1800" b="1" dirty="0">
                <a:latin typeface="Roboto" panose="02000000000000000000" pitchFamily="2" charset="0"/>
                <a:ea typeface="Roboto" panose="02000000000000000000" pitchFamily="2" charset="0"/>
              </a:rPr>
              <a:t>ICMM</a:t>
            </a:r>
            <a:r>
              <a:rPr lang="fr-FR" sz="1800" dirty="0">
                <a:latin typeface="Roboto" panose="02000000000000000000" pitchFamily="2" charset="0"/>
                <a:ea typeface="Roboto" panose="02000000000000000000" pitchFamily="2" charset="0"/>
              </a:rPr>
              <a:t> : Engagement à l’échelle du paysage</a:t>
            </a:r>
          </a:p>
          <a:p>
            <a:pPr marL="0" lvl="0" indent="0">
              <a:buNone/>
              <a:defRPr/>
            </a:pPr>
            <a:r>
              <a:rPr lang="fr-FR" sz="1800" b="1" dirty="0">
                <a:latin typeface="Roboto" panose="02000000000000000000" pitchFamily="2" charset="0"/>
                <a:ea typeface="Roboto" panose="02000000000000000000" pitchFamily="2" charset="0"/>
              </a:rPr>
              <a:t>CDP</a:t>
            </a:r>
            <a:r>
              <a:rPr lang="fr-FR" sz="1800" dirty="0">
                <a:latin typeface="Roboto" panose="02000000000000000000" pitchFamily="2" charset="0"/>
                <a:ea typeface="Roboto" panose="02000000000000000000" pitchFamily="2" charset="0"/>
              </a:rPr>
              <a:t> : Déclarations sur les approches paysage et juridictionnelles </a:t>
            </a:r>
          </a:p>
          <a:p>
            <a:pPr marL="0" lvl="0" indent="0">
              <a:buNone/>
              <a:defRPr/>
            </a:pPr>
            <a:r>
              <a:rPr lang="fr-FR" sz="1800" b="1" dirty="0">
                <a:latin typeface="Roboto" panose="02000000000000000000" pitchFamily="2" charset="0"/>
                <a:ea typeface="Roboto" panose="02000000000000000000" pitchFamily="2" charset="0"/>
              </a:rPr>
              <a:t>SBTN</a:t>
            </a:r>
            <a:r>
              <a:rPr lang="fr-FR" sz="1800" dirty="0">
                <a:latin typeface="Roboto" panose="02000000000000000000" pitchFamily="2" charset="0"/>
                <a:ea typeface="Roboto" panose="02000000000000000000" pitchFamily="2" charset="0"/>
              </a:rPr>
              <a:t> : Objectifs fonciers </a:t>
            </a:r>
          </a:p>
        </p:txBody>
      </p:sp>
    </p:spTree>
    <p:extLst>
      <p:ext uri="{BB962C8B-B14F-4D97-AF65-F5344CB8AC3E}">
        <p14:creationId xmlns:p14="http://schemas.microsoft.com/office/powerpoint/2010/main" val="354072364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2609-43D2-72D9-C01E-4F662AB80D4D}"/>
              </a:ext>
            </a:extLst>
          </p:cNvPr>
          <p:cNvSpPr>
            <a:spLocks noGrp="1"/>
          </p:cNvSpPr>
          <p:nvPr>
            <p:ph type="title"/>
          </p:nvPr>
        </p:nvSpPr>
        <p:spPr>
          <a:xfrm>
            <a:off x="838200" y="1099209"/>
            <a:ext cx="10332720" cy="548640"/>
          </a:xfrm>
        </p:spPr>
        <p:txBody>
          <a:bodyPr/>
          <a:lstStyle/>
          <a:p>
            <a:r>
              <a:rPr lang="fr-FR" dirty="0">
                <a:latin typeface="Roboto" panose="02000000000000000000" pitchFamily="2" charset="0"/>
                <a:ea typeface="Roboto" panose="02000000000000000000" pitchFamily="2" charset="0"/>
              </a:rPr>
              <a:t>Qu’est-ce que </a:t>
            </a:r>
            <a:r>
              <a:rPr lang="fr-FR" dirty="0" err="1">
                <a:latin typeface="Roboto" panose="02000000000000000000" pitchFamily="2" charset="0"/>
                <a:ea typeface="Roboto" panose="02000000000000000000" pitchFamily="2" charset="0"/>
              </a:rPr>
              <a:t>LandScale</a:t>
            </a:r>
            <a:r>
              <a:rPr lang="fr-FR" dirty="0">
                <a:latin typeface="Roboto" panose="02000000000000000000" pitchFamily="2" charset="0"/>
                <a:ea typeface="Roboto" panose="02000000000000000000" pitchFamily="2" charset="0"/>
              </a:rPr>
              <a:t> peut vous apporter ? </a:t>
            </a:r>
          </a:p>
        </p:txBody>
      </p:sp>
      <p:sp>
        <p:nvSpPr>
          <p:cNvPr id="4" name="Content Placeholder 3">
            <a:extLst>
              <a:ext uri="{FF2B5EF4-FFF2-40B4-BE49-F238E27FC236}">
                <a16:creationId xmlns:a16="http://schemas.microsoft.com/office/drawing/2014/main" id="{64B20A27-BC0B-3882-6ABC-D153A28D061C}"/>
              </a:ext>
            </a:extLst>
          </p:cNvPr>
          <p:cNvSpPr>
            <a:spLocks noGrp="1"/>
          </p:cNvSpPr>
          <p:nvPr>
            <p:ph sz="quarter" idx="11"/>
          </p:nvPr>
        </p:nvSpPr>
        <p:spPr>
          <a:xfrm>
            <a:off x="838200" y="1791284"/>
            <a:ext cx="10738104" cy="4403328"/>
          </a:xfrm>
        </p:spPr>
        <p:txBody>
          <a:bodyPr/>
          <a:lstStyle/>
          <a:p>
            <a:r>
              <a:rPr lang="fr-FR" b="1" dirty="0">
                <a:latin typeface="Roboto" panose="02000000000000000000" pitchFamily="2" charset="0"/>
                <a:ea typeface="Roboto" panose="02000000000000000000" pitchFamily="2" charset="0"/>
                <a:cs typeface="Arial"/>
              </a:rPr>
              <a:t>Évaluation des risques et des impacts à l’échelle du paysage</a:t>
            </a:r>
            <a:endParaRPr lang="fr-FR" sz="1400" b="1" dirty="0">
              <a:latin typeface="Roboto" panose="02000000000000000000" pitchFamily="2" charset="0"/>
              <a:ea typeface="Roboto" panose="02000000000000000000" pitchFamily="2" charset="0"/>
              <a:cs typeface="Arial"/>
            </a:endParaRPr>
          </a:p>
          <a:p>
            <a:pPr marL="0" indent="0">
              <a:buNone/>
            </a:pPr>
            <a:r>
              <a:rPr lang="fr-FR" sz="1600" dirty="0">
                <a:latin typeface="Roboto" panose="02000000000000000000" pitchFamily="2" charset="0"/>
                <a:ea typeface="Roboto" panose="02000000000000000000" pitchFamily="2" charset="0"/>
                <a:cs typeface="Arial"/>
              </a:rPr>
              <a:t>Aider les entreprises minières à évaluer et à atténuer l'impact de leurs activités grâce à l'évaluation (par exemple, en matière d’eau, de biodiversité, l'impact social et la consultation des parties prenantes). </a:t>
            </a:r>
            <a:r>
              <a:rPr lang="fr-FR" sz="1600" dirty="0" err="1">
                <a:latin typeface="Roboto" panose="02000000000000000000" pitchFamily="2" charset="0"/>
                <a:ea typeface="Roboto" panose="02000000000000000000" pitchFamily="2" charset="0"/>
                <a:cs typeface="Arial"/>
              </a:rPr>
              <a:t>LandScale</a:t>
            </a:r>
            <a:r>
              <a:rPr lang="fr-FR" sz="1600" dirty="0">
                <a:latin typeface="Roboto" panose="02000000000000000000" pitchFamily="2" charset="0"/>
                <a:ea typeface="Roboto" panose="02000000000000000000" pitchFamily="2" charset="0"/>
                <a:cs typeface="Arial"/>
              </a:rPr>
              <a:t> peut être utilisé comme un système de suivi-évaluation pour suivre les impacts au-delà du niveau du site d’intervention, car la plupart de ces questions ne peuvent être traitées au niveau du site.</a:t>
            </a:r>
          </a:p>
          <a:p>
            <a:r>
              <a:rPr lang="fr-FR" b="1" dirty="0">
                <a:latin typeface="Roboto" panose="02000000000000000000" pitchFamily="2" charset="0"/>
                <a:ea typeface="Roboto" panose="02000000000000000000" pitchFamily="2" charset="0"/>
                <a:cs typeface="Arial"/>
              </a:rPr>
              <a:t>Biodiversité </a:t>
            </a:r>
          </a:p>
          <a:p>
            <a:pPr marL="0" indent="0">
              <a:buNone/>
            </a:pPr>
            <a:r>
              <a:rPr lang="fr-FR" sz="1600" dirty="0">
                <a:latin typeface="Roboto" panose="02000000000000000000" pitchFamily="2" charset="0"/>
                <a:ea typeface="Roboto" panose="02000000000000000000" pitchFamily="2" charset="0"/>
                <a:cs typeface="Arial"/>
              </a:rPr>
              <a:t>Aide les sociétés minières à restaurer les anciennes mines, à évaluer la connectivité au niveau du paysage et à gérer la faune sauvage. </a:t>
            </a:r>
            <a:endParaRPr lang="fr-FR" sz="1600" b="1" dirty="0">
              <a:latin typeface="Roboto" panose="02000000000000000000" pitchFamily="2" charset="0"/>
              <a:ea typeface="Roboto" panose="02000000000000000000" pitchFamily="2" charset="0"/>
              <a:cs typeface="Arial"/>
            </a:endParaRPr>
          </a:p>
          <a:p>
            <a:r>
              <a:rPr lang="fr-FR" b="1" dirty="0">
                <a:latin typeface="Roboto" panose="02000000000000000000" pitchFamily="2" charset="0"/>
                <a:ea typeface="Roboto" panose="02000000000000000000" pitchFamily="2" charset="0"/>
                <a:cs typeface="Arial"/>
              </a:rPr>
              <a:t>Engagement des parties prenantes</a:t>
            </a:r>
          </a:p>
          <a:p>
            <a:pPr marL="0" indent="0">
              <a:buNone/>
            </a:pPr>
            <a:r>
              <a:rPr lang="fr-FR" sz="1600" dirty="0">
                <a:latin typeface="Roboto" panose="02000000000000000000" pitchFamily="2" charset="0"/>
                <a:ea typeface="Roboto" panose="02000000000000000000" pitchFamily="2" charset="0"/>
                <a:cs typeface="Arial"/>
              </a:rPr>
              <a:t>Aide les sociétés minières à fixer des objectifs en collaboration avec les principales parties prenantes du paysage, grâce à un cadre normalisé et bien établi. </a:t>
            </a:r>
            <a:endParaRPr lang="fr-FR" sz="1600" b="1" dirty="0">
              <a:latin typeface="Roboto" panose="02000000000000000000" pitchFamily="2" charset="0"/>
              <a:ea typeface="Roboto" panose="02000000000000000000" pitchFamily="2" charset="0"/>
              <a:cs typeface="Arial"/>
            </a:endParaRPr>
          </a:p>
          <a:p>
            <a:r>
              <a:rPr lang="fr-FR" b="1" dirty="0">
                <a:latin typeface="Roboto" panose="02000000000000000000" pitchFamily="2" charset="0"/>
                <a:ea typeface="Roboto" panose="02000000000000000000" pitchFamily="2" charset="0"/>
                <a:cs typeface="Arial"/>
              </a:rPr>
              <a:t>Approche progressive</a:t>
            </a:r>
          </a:p>
          <a:p>
            <a:pPr marL="0" indent="0">
              <a:buNone/>
            </a:pPr>
            <a:r>
              <a:rPr lang="fr-FR" sz="1600" dirty="0">
                <a:latin typeface="Roboto" panose="02000000000000000000" pitchFamily="2" charset="0"/>
                <a:ea typeface="Roboto" panose="02000000000000000000" pitchFamily="2" charset="0"/>
                <a:cs typeface="Arial"/>
              </a:rPr>
              <a:t>L'utilisation de </a:t>
            </a:r>
            <a:r>
              <a:rPr lang="fr-FR" sz="1600" dirty="0" err="1">
                <a:latin typeface="Roboto" panose="02000000000000000000" pitchFamily="2" charset="0"/>
                <a:ea typeface="Roboto" panose="02000000000000000000" pitchFamily="2" charset="0"/>
                <a:cs typeface="Arial"/>
              </a:rPr>
              <a:t>LandScale</a:t>
            </a:r>
            <a:r>
              <a:rPr lang="fr-FR" sz="1600" dirty="0">
                <a:latin typeface="Roboto" panose="02000000000000000000" pitchFamily="2" charset="0"/>
                <a:ea typeface="Roboto" panose="02000000000000000000" pitchFamily="2" charset="0"/>
                <a:cs typeface="Arial"/>
              </a:rPr>
              <a:t> peut constituer une étape intermédiaire vers la certification, si les indicateurs sont alignés.</a:t>
            </a:r>
          </a:p>
          <a:p>
            <a:pPr marL="0" indent="0">
              <a:buNone/>
            </a:pPr>
            <a:endParaRPr lang="fr-FR" b="1" dirty="0">
              <a:cs typeface="Arial"/>
            </a:endParaRPr>
          </a:p>
        </p:txBody>
      </p:sp>
    </p:spTree>
    <p:extLst>
      <p:ext uri="{BB962C8B-B14F-4D97-AF65-F5344CB8AC3E}">
        <p14:creationId xmlns:p14="http://schemas.microsoft.com/office/powerpoint/2010/main" val="206318515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106AC72-B622-97BD-FB9A-6AF5D81E1728}"/>
              </a:ext>
            </a:extLst>
          </p:cNvPr>
          <p:cNvGrpSpPr/>
          <p:nvPr/>
        </p:nvGrpSpPr>
        <p:grpSpPr>
          <a:xfrm>
            <a:off x="2797096" y="255736"/>
            <a:ext cx="6282483" cy="6346527"/>
            <a:chOff x="5128086" y="171714"/>
            <a:chExt cx="6282483" cy="6346527"/>
          </a:xfrm>
        </p:grpSpPr>
        <p:pic>
          <p:nvPicPr>
            <p:cNvPr id="6" name="Google Shape;898;p86">
              <a:extLst>
                <a:ext uri="{FF2B5EF4-FFF2-40B4-BE49-F238E27FC236}">
                  <a16:creationId xmlns:a16="http://schemas.microsoft.com/office/drawing/2014/main" id="{C5021E93-1F35-C06F-6C93-7C620C55A493}"/>
                </a:ext>
              </a:extLst>
            </p:cNvPr>
            <p:cNvPicPr preferRelativeResize="0"/>
            <p:nvPr/>
          </p:nvPicPr>
          <p:blipFill rotWithShape="1">
            <a:blip r:embed="rId3">
              <a:alphaModFix/>
            </a:blip>
            <a:srcRect/>
            <a:stretch/>
          </p:blipFill>
          <p:spPr>
            <a:xfrm>
              <a:off x="9064561" y="685503"/>
              <a:ext cx="2346008" cy="4145686"/>
            </a:xfrm>
            <a:prstGeom prst="rect">
              <a:avLst/>
            </a:prstGeom>
            <a:noFill/>
            <a:ln>
              <a:noFill/>
            </a:ln>
          </p:spPr>
        </p:pic>
        <p:grpSp>
          <p:nvGrpSpPr>
            <p:cNvPr id="12" name="Group 11">
              <a:extLst>
                <a:ext uri="{FF2B5EF4-FFF2-40B4-BE49-F238E27FC236}">
                  <a16:creationId xmlns:a16="http://schemas.microsoft.com/office/drawing/2014/main" id="{7CA116E5-E4B0-1358-D45E-FBC9B49BF949}"/>
                </a:ext>
              </a:extLst>
            </p:cNvPr>
            <p:cNvGrpSpPr/>
            <p:nvPr/>
          </p:nvGrpSpPr>
          <p:grpSpPr>
            <a:xfrm>
              <a:off x="5128086" y="171714"/>
              <a:ext cx="5773207" cy="5843466"/>
              <a:chOff x="5128086" y="171714"/>
              <a:chExt cx="5773207" cy="5843466"/>
            </a:xfrm>
          </p:grpSpPr>
          <p:sp>
            <p:nvSpPr>
              <p:cNvPr id="2" name="Google Shape;891;p86">
                <a:extLst>
                  <a:ext uri="{FF2B5EF4-FFF2-40B4-BE49-F238E27FC236}">
                    <a16:creationId xmlns:a16="http://schemas.microsoft.com/office/drawing/2014/main" id="{2075A886-7FF2-6D0B-9885-7638A74971B8}"/>
                  </a:ext>
                </a:extLst>
              </p:cNvPr>
              <p:cNvSpPr txBox="1"/>
              <p:nvPr/>
            </p:nvSpPr>
            <p:spPr>
              <a:xfrm>
                <a:off x="5637193" y="674880"/>
                <a:ext cx="5264100" cy="5340300"/>
              </a:xfrm>
              <a:prstGeom prst="rect">
                <a:avLst/>
              </a:prstGeom>
              <a:noFill/>
              <a:ln>
                <a:noFill/>
              </a:ln>
            </p:spPr>
            <p:txBody>
              <a:bodyPr spcFirstLastPara="1" wrap="square" lIns="33875" tIns="33875" rIns="33875" bIns="33875" anchor="ctr" anchorCtr="0">
                <a:noAutofit/>
              </a:bodyPr>
              <a:lstStyle/>
              <a:p>
                <a:pPr marL="0" marR="0" lvl="0" indent="0" algn="ctr" rtl="0">
                  <a:lnSpc>
                    <a:spcPct val="146611"/>
                  </a:lnSpc>
                  <a:spcBef>
                    <a:spcPts val="0"/>
                  </a:spcBef>
                  <a:spcAft>
                    <a:spcPts val="0"/>
                  </a:spcAft>
                  <a:buNone/>
                </a:pPr>
                <a:endParaRPr sz="1200">
                  <a:solidFill>
                    <a:schemeClr val="dk1"/>
                  </a:solidFill>
                  <a:latin typeface="Calibri"/>
                  <a:ea typeface="Calibri"/>
                  <a:cs typeface="Calibri"/>
                  <a:sym typeface="Calibri"/>
                </a:endParaRPr>
              </a:p>
            </p:txBody>
          </p:sp>
          <p:sp>
            <p:nvSpPr>
              <p:cNvPr id="3" name="Google Shape;896;p86">
                <a:extLst>
                  <a:ext uri="{FF2B5EF4-FFF2-40B4-BE49-F238E27FC236}">
                    <a16:creationId xmlns:a16="http://schemas.microsoft.com/office/drawing/2014/main" id="{90B7CA9B-E51E-BD55-853D-95F476E021CE}"/>
                  </a:ext>
                </a:extLst>
              </p:cNvPr>
              <p:cNvSpPr/>
              <p:nvPr/>
            </p:nvSpPr>
            <p:spPr>
              <a:xfrm>
                <a:off x="7313444" y="2210843"/>
                <a:ext cx="2072700" cy="2138400"/>
              </a:xfrm>
              <a:prstGeom prst="ellipse">
                <a:avLst/>
              </a:prstGeom>
              <a:blipFill rotWithShape="1">
                <a:blip r:embed="rId4">
                  <a:alphaModFix/>
                </a:blip>
                <a:stretch>
                  <a:fillRect l="-96979" t="-97323" r="-102718" b="-102364"/>
                </a:stretch>
              </a:blipFill>
              <a:ln>
                <a:noFill/>
              </a:ln>
            </p:spPr>
            <p:txBody>
              <a:bodyPr spcFirstLastPara="1" wrap="square" lIns="60950" tIns="30475" rIns="60950" bIns="30475"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pic>
            <p:nvPicPr>
              <p:cNvPr id="5" name="Google Shape;897;p86">
                <a:extLst>
                  <a:ext uri="{FF2B5EF4-FFF2-40B4-BE49-F238E27FC236}">
                    <a16:creationId xmlns:a16="http://schemas.microsoft.com/office/drawing/2014/main" id="{4FB588E8-CC55-830B-223C-1BE9EFB67185}"/>
                  </a:ext>
                </a:extLst>
              </p:cNvPr>
              <p:cNvPicPr preferRelativeResize="0"/>
              <p:nvPr/>
            </p:nvPicPr>
            <p:blipFill rotWithShape="1">
              <a:blip r:embed="rId5">
                <a:alphaModFix/>
              </a:blip>
              <a:srcRect/>
              <a:stretch/>
            </p:blipFill>
            <p:spPr>
              <a:xfrm>
                <a:off x="5658161" y="171714"/>
                <a:ext cx="4226027" cy="2378145"/>
              </a:xfrm>
              <a:prstGeom prst="rect">
                <a:avLst/>
              </a:prstGeom>
              <a:noFill/>
              <a:ln>
                <a:noFill/>
              </a:ln>
            </p:spPr>
          </p:pic>
          <p:pic>
            <p:nvPicPr>
              <p:cNvPr id="7" name="Google Shape;900;p86">
                <a:extLst>
                  <a:ext uri="{FF2B5EF4-FFF2-40B4-BE49-F238E27FC236}">
                    <a16:creationId xmlns:a16="http://schemas.microsoft.com/office/drawing/2014/main" id="{CE231A2F-C58A-40A7-27C3-C250ECAB2C64}"/>
                  </a:ext>
                </a:extLst>
              </p:cNvPr>
              <p:cNvPicPr preferRelativeResize="0"/>
              <p:nvPr/>
            </p:nvPicPr>
            <p:blipFill rotWithShape="1">
              <a:blip r:embed="rId6">
                <a:alphaModFix/>
              </a:blip>
              <a:srcRect/>
              <a:stretch/>
            </p:blipFill>
            <p:spPr>
              <a:xfrm>
                <a:off x="5128086" y="1713801"/>
                <a:ext cx="2587037" cy="4161753"/>
              </a:xfrm>
              <a:prstGeom prst="rect">
                <a:avLst/>
              </a:prstGeom>
              <a:noFill/>
              <a:ln>
                <a:noFill/>
              </a:ln>
            </p:spPr>
          </p:pic>
        </p:grpSp>
        <p:pic>
          <p:nvPicPr>
            <p:cNvPr id="8" name="Google Shape;899;p86">
              <a:extLst>
                <a:ext uri="{FF2B5EF4-FFF2-40B4-BE49-F238E27FC236}">
                  <a16:creationId xmlns:a16="http://schemas.microsoft.com/office/drawing/2014/main" id="{59BA1B6D-372A-C974-EE6C-7488F0E83505}"/>
                </a:ext>
              </a:extLst>
            </p:cNvPr>
            <p:cNvPicPr preferRelativeResize="0"/>
            <p:nvPr/>
          </p:nvPicPr>
          <p:blipFill rotWithShape="1">
            <a:blip r:embed="rId7">
              <a:alphaModFix/>
            </a:blip>
            <a:srcRect/>
            <a:stretch/>
          </p:blipFill>
          <p:spPr>
            <a:xfrm>
              <a:off x="6766800" y="3923171"/>
              <a:ext cx="4161753" cy="2595070"/>
            </a:xfrm>
            <a:prstGeom prst="rect">
              <a:avLst/>
            </a:prstGeom>
            <a:noFill/>
            <a:ln>
              <a:noFill/>
            </a:ln>
          </p:spPr>
        </p:pic>
      </p:grpSp>
      <p:sp>
        <p:nvSpPr>
          <p:cNvPr id="14" name="Título 1">
            <a:extLst>
              <a:ext uri="{FF2B5EF4-FFF2-40B4-BE49-F238E27FC236}">
                <a16:creationId xmlns:a16="http://schemas.microsoft.com/office/drawing/2014/main" id="{9909F817-638A-8136-1DFE-F8FD5587BDA9}"/>
              </a:ext>
            </a:extLst>
          </p:cNvPr>
          <p:cNvSpPr>
            <a:spLocks noGrp="1"/>
          </p:cNvSpPr>
          <p:nvPr>
            <p:ph type="title"/>
          </p:nvPr>
        </p:nvSpPr>
        <p:spPr>
          <a:xfrm>
            <a:off x="8499416" y="255736"/>
            <a:ext cx="3692584" cy="1310174"/>
          </a:xfrm>
        </p:spPr>
        <p:txBody>
          <a:bodyPr/>
          <a:lstStyle/>
          <a:p>
            <a:r>
              <a:rPr lang="en-US" dirty="0">
                <a:latin typeface="Roboto" panose="02000000000000000000" pitchFamily="2" charset="0"/>
                <a:ea typeface="Roboto" panose="02000000000000000000" pitchFamily="2" charset="0"/>
              </a:rPr>
              <a:t>Les </a:t>
            </a:r>
            <a:r>
              <a:rPr lang="en-US" dirty="0" err="1">
                <a:latin typeface="Roboto" panose="02000000000000000000" pitchFamily="2" charset="0"/>
                <a:ea typeface="Roboto" panose="02000000000000000000" pitchFamily="2" charset="0"/>
              </a:rPr>
              <a:t>éléments</a:t>
            </a:r>
            <a:r>
              <a:rPr lang="en-US" dirty="0">
                <a:latin typeface="Roboto" panose="02000000000000000000" pitchFamily="2" charset="0"/>
                <a:ea typeface="Roboto" panose="02000000000000000000" pitchFamily="2" charset="0"/>
              </a:rPr>
              <a:t> de la GIP (Gestion </a:t>
            </a:r>
            <a:r>
              <a:rPr lang="en-US" dirty="0" err="1">
                <a:latin typeface="Roboto" panose="02000000000000000000" pitchFamily="2" charset="0"/>
                <a:ea typeface="Roboto" panose="02000000000000000000" pitchFamily="2" charset="0"/>
              </a:rPr>
              <a:t>intégrée</a:t>
            </a:r>
            <a:r>
              <a:rPr lang="en-US" dirty="0">
                <a:latin typeface="Roboto" panose="02000000000000000000" pitchFamily="2" charset="0"/>
                <a:ea typeface="Roboto" panose="02000000000000000000" pitchFamily="2" charset="0"/>
              </a:rPr>
              <a:t> du </a:t>
            </a:r>
            <a:r>
              <a:rPr lang="en-US" dirty="0" err="1">
                <a:latin typeface="Roboto" panose="02000000000000000000" pitchFamily="2" charset="0"/>
                <a:ea typeface="Roboto" panose="02000000000000000000" pitchFamily="2" charset="0"/>
              </a:rPr>
              <a:t>paysage</a:t>
            </a:r>
            <a:r>
              <a:rPr lang="en-US" dirty="0">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196662871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CE230A-53EC-624D-4FD4-91C1F48AB527}"/>
              </a:ext>
            </a:extLst>
          </p:cNvPr>
          <p:cNvSpPr/>
          <p:nvPr/>
        </p:nvSpPr>
        <p:spPr>
          <a:xfrm>
            <a:off x="3355357" y="2031253"/>
            <a:ext cx="1293118" cy="1168685"/>
          </a:xfrm>
          <a:prstGeom prst="rect">
            <a:avLst/>
          </a:prstGeom>
          <a:solidFill>
            <a:schemeClr val="accent2"/>
          </a:solidFill>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Stratégie</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de gestion et de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financement</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du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paysage</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3" name="Rectangle 22">
            <a:extLst>
              <a:ext uri="{FF2B5EF4-FFF2-40B4-BE49-F238E27FC236}">
                <a16:creationId xmlns:a16="http://schemas.microsoft.com/office/drawing/2014/main" id="{CBCB96EF-72FA-4514-DC54-0BA7A6834874}"/>
              </a:ext>
            </a:extLst>
          </p:cNvPr>
          <p:cNvSpPr/>
          <p:nvPr/>
        </p:nvSpPr>
        <p:spPr>
          <a:xfrm>
            <a:off x="3355315" y="3324228"/>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Détermine</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les interventions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prioritaires</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4" name="Rectangle 23">
            <a:extLst>
              <a:ext uri="{FF2B5EF4-FFF2-40B4-BE49-F238E27FC236}">
                <a16:creationId xmlns:a16="http://schemas.microsoft.com/office/drawing/2014/main" id="{6EA1D982-C844-C7F8-AF50-6719E8AFA260}"/>
              </a:ext>
            </a:extLst>
          </p:cNvPr>
          <p:cNvSpPr/>
          <p:nvPr/>
        </p:nvSpPr>
        <p:spPr>
          <a:xfrm>
            <a:off x="3355315" y="4603829"/>
            <a:ext cx="1293118" cy="1168685"/>
          </a:xfrm>
          <a:prstGeom prst="rect">
            <a:avLst/>
          </a:prstGeom>
          <a:solidFill>
            <a:schemeClr val="accent2">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Détermine</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les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besoins</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en</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investissement</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2748E514-76B4-D26C-036A-95EEFD07B317}"/>
              </a:ext>
            </a:extLst>
          </p:cNvPr>
          <p:cNvSpPr>
            <a:spLocks noGrp="1"/>
          </p:cNvSpPr>
          <p:nvPr>
            <p:ph type="title"/>
          </p:nvPr>
        </p:nvSpPr>
        <p:spPr/>
        <p:txBody>
          <a:bodyPr>
            <a:normAutofit fontScale="90000"/>
          </a:bodyPr>
          <a:lstStyle/>
          <a:p>
            <a:r>
              <a:rPr lang="en-US" dirty="0" err="1">
                <a:latin typeface="Roboto" panose="02000000000000000000" pitchFamily="2" charset="0"/>
                <a:ea typeface="Roboto" panose="02000000000000000000" pitchFamily="2" charset="0"/>
              </a:rPr>
              <a:t>Parcours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d’une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approche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paysage</a:t>
            </a:r>
            <a:endParaRPr lang="en-US" dirty="0">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0866A30B-FD95-7C4C-00C7-B07DBA593385}"/>
              </a:ext>
            </a:extLst>
          </p:cNvPr>
          <p:cNvSpPr>
            <a:spLocks noGrp="1"/>
          </p:cNvSpPr>
          <p:nvPr>
            <p:ph type="body" sz="quarter" idx="14"/>
          </p:nvPr>
        </p:nvSpPr>
        <p:spPr/>
        <p:txBody>
          <a:bodyPr>
            <a:normAutofit/>
          </a:bodyPr>
          <a:lstStyle/>
          <a:p>
            <a:r>
              <a:rPr lang="en-US" dirty="0"/>
              <a:t>Pour </a:t>
            </a:r>
            <a:r>
              <a:rPr lang="en-US" dirty="0" err="1"/>
              <a:t>une</a:t>
            </a:r>
            <a:r>
              <a:rPr lang="en-US" dirty="0"/>
              <a:t> </a:t>
            </a:r>
            <a:r>
              <a:rPr lang="en-US" dirty="0" err="1"/>
              <a:t>amélioration</a:t>
            </a:r>
            <a:r>
              <a:rPr lang="en-US" dirty="0"/>
              <a:t> continue du </a:t>
            </a:r>
            <a:r>
              <a:rPr lang="en-US" dirty="0" err="1"/>
              <a:t>suivi</a:t>
            </a:r>
            <a:r>
              <a:rPr lang="en-US" dirty="0"/>
              <a:t> des </a:t>
            </a:r>
            <a:r>
              <a:rPr lang="en-US" dirty="0" err="1"/>
              <a:t>paysages</a:t>
            </a:r>
            <a:r>
              <a:rPr lang="en-US" dirty="0"/>
              <a:t> et de la GIP</a:t>
            </a:r>
          </a:p>
        </p:txBody>
      </p:sp>
      <p:sp>
        <p:nvSpPr>
          <p:cNvPr id="4" name="Rectangle 3">
            <a:extLst>
              <a:ext uri="{FF2B5EF4-FFF2-40B4-BE49-F238E27FC236}">
                <a16:creationId xmlns:a16="http://schemas.microsoft.com/office/drawing/2014/main" id="{65A36EF9-C0EC-CB51-5354-715B4246A3A9}"/>
              </a:ext>
            </a:extLst>
          </p:cNvPr>
          <p:cNvSpPr/>
          <p:nvPr/>
        </p:nvSpPr>
        <p:spPr>
          <a:xfrm>
            <a:off x="588436" y="2021435"/>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Lancement</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d’une</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approche</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paysage</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5" name="Rectangle 4">
            <a:extLst>
              <a:ext uri="{FF2B5EF4-FFF2-40B4-BE49-F238E27FC236}">
                <a16:creationId xmlns:a16="http://schemas.microsoft.com/office/drawing/2014/main" id="{4621D9F2-E2A9-FC42-9624-05351454ABCB}"/>
              </a:ext>
            </a:extLst>
          </p:cNvPr>
          <p:cNvSpPr/>
          <p:nvPr/>
        </p:nvSpPr>
        <p:spPr>
          <a:xfrm>
            <a:off x="1999782" y="2032437"/>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Evaluation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initiale</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du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paysage</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6" name="Rectangle 5">
            <a:extLst>
              <a:ext uri="{FF2B5EF4-FFF2-40B4-BE49-F238E27FC236}">
                <a16:creationId xmlns:a16="http://schemas.microsoft.com/office/drawing/2014/main" id="{8303B57B-57CE-3160-FB6E-0254D5765540}"/>
              </a:ext>
            </a:extLst>
          </p:cNvPr>
          <p:cNvSpPr/>
          <p:nvPr/>
        </p:nvSpPr>
        <p:spPr>
          <a:xfrm>
            <a:off x="4761773" y="2032438"/>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Evaluation de la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maturité</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de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l’approche</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paysage</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7" name="Rectangle 6">
            <a:extLst>
              <a:ext uri="{FF2B5EF4-FFF2-40B4-BE49-F238E27FC236}">
                <a16:creationId xmlns:a16="http://schemas.microsoft.com/office/drawing/2014/main" id="{5FB24571-FA99-478F-D79B-AE1B2FCED586}"/>
              </a:ext>
            </a:extLst>
          </p:cNvPr>
          <p:cNvSpPr/>
          <p:nvPr/>
        </p:nvSpPr>
        <p:spPr>
          <a:xfrm>
            <a:off x="1999782" y="33242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Compréhension</a:t>
            </a:r>
            <a:r>
              <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US"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partagée</a:t>
            </a:r>
            <a:r>
              <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de </a:t>
            </a:r>
            <a:r>
              <a:rPr kumimoji="0" lang="en-US"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l’état</a:t>
            </a:r>
            <a:r>
              <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US"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actuel</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8" name="Rectangle 7">
            <a:extLst>
              <a:ext uri="{FF2B5EF4-FFF2-40B4-BE49-F238E27FC236}">
                <a16:creationId xmlns:a16="http://schemas.microsoft.com/office/drawing/2014/main" id="{1D3AB89A-345F-F3B6-E560-F0F2BF499C6D}"/>
              </a:ext>
            </a:extLst>
          </p:cNvPr>
          <p:cNvSpPr/>
          <p:nvPr/>
        </p:nvSpPr>
        <p:spPr>
          <a:xfrm>
            <a:off x="6175556" y="2024091"/>
            <a:ext cx="1274729"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srgbClr val="FFFFFF"/>
                </a:solidFill>
                <a:latin typeface="Inter" panose="02000503000000020004" pitchFamily="2" charset="0"/>
                <a:ea typeface="Inter" panose="02000503000000020004" pitchFamily="2" charset="0"/>
              </a:rPr>
              <a:t>Sensibilisation</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9" name="Rectangle 8">
            <a:extLst>
              <a:ext uri="{FF2B5EF4-FFF2-40B4-BE49-F238E27FC236}">
                <a16:creationId xmlns:a16="http://schemas.microsoft.com/office/drawing/2014/main" id="{11B4B4A7-1AF0-D5E9-0C7C-10E0E479AC52}"/>
              </a:ext>
            </a:extLst>
          </p:cNvPr>
          <p:cNvSpPr/>
          <p:nvPr/>
        </p:nvSpPr>
        <p:spPr>
          <a:xfrm>
            <a:off x="7549351" y="2019063"/>
            <a:ext cx="1293118" cy="116868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Suivi</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des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activités</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10" name="Rectangle 9">
            <a:extLst>
              <a:ext uri="{FF2B5EF4-FFF2-40B4-BE49-F238E27FC236}">
                <a16:creationId xmlns:a16="http://schemas.microsoft.com/office/drawing/2014/main" id="{05C11526-C844-D169-2967-900A59FC431B}"/>
              </a:ext>
            </a:extLst>
          </p:cNvPr>
          <p:cNvSpPr/>
          <p:nvPr/>
        </p:nvSpPr>
        <p:spPr>
          <a:xfrm>
            <a:off x="8937548" y="2024090"/>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Suivi des résultats</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12" name="Rectangle 11">
            <a:extLst>
              <a:ext uri="{FF2B5EF4-FFF2-40B4-BE49-F238E27FC236}">
                <a16:creationId xmlns:a16="http://schemas.microsoft.com/office/drawing/2014/main" id="{95006552-0936-5A02-4E03-42EF0F0B507A}"/>
              </a:ext>
            </a:extLst>
          </p:cNvPr>
          <p:cNvSpPr/>
          <p:nvPr/>
        </p:nvSpPr>
        <p:spPr>
          <a:xfrm>
            <a:off x="10333717" y="2022905"/>
            <a:ext cx="1293118" cy="1168685"/>
          </a:xfrm>
          <a:prstGeom prst="rect">
            <a:avLst/>
          </a:prstGeom>
        </p:spPr>
        <p:style>
          <a:lnRef idx="3">
            <a:schemeClr val="lt1"/>
          </a:lnRef>
          <a:fillRef idx="1">
            <a:schemeClr val="accent1"/>
          </a:fillRef>
          <a:effectRef idx="1">
            <a:schemeClr val="accent1"/>
          </a:effectRef>
          <a:fontRef idx="minor">
            <a:schemeClr val="lt1"/>
          </a:fontRef>
        </p:style>
        <p:txBody>
          <a:bodyPr wrap="square"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Réévaluation</a:t>
            </a:r>
            <a:r>
              <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US" sz="14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globale</a:t>
            </a:r>
            <a:endParaRPr kumimoji="0" lang="en-US" sz="14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13" name="Rectangle 12">
            <a:extLst>
              <a:ext uri="{FF2B5EF4-FFF2-40B4-BE49-F238E27FC236}">
                <a16:creationId xmlns:a16="http://schemas.microsoft.com/office/drawing/2014/main" id="{F6DBA8A5-D366-6710-E81B-DD2C49541816}"/>
              </a:ext>
            </a:extLst>
          </p:cNvPr>
          <p:cNvSpPr/>
          <p:nvPr/>
        </p:nvSpPr>
        <p:spPr>
          <a:xfrm>
            <a:off x="1999782"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Constat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partagé</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lang="en-GB" sz="1200" dirty="0">
                <a:solidFill>
                  <a:srgbClr val="FFFFFF"/>
                </a:solidFill>
                <a:latin typeface="Inter" panose="02000503000000020004" pitchFamily="2" charset="0"/>
                <a:ea typeface="Inter" panose="02000503000000020004" pitchFamily="2" charset="0"/>
              </a:rPr>
              <a:t>d</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es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besoins</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critiques</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14" name="Down Arrow 15">
            <a:extLst>
              <a:ext uri="{FF2B5EF4-FFF2-40B4-BE49-F238E27FC236}">
                <a16:creationId xmlns:a16="http://schemas.microsoft.com/office/drawing/2014/main" id="{F2A11BEA-FE86-D08E-0450-6E75AA2F772D}"/>
              </a:ext>
            </a:extLst>
          </p:cNvPr>
          <p:cNvSpPr/>
          <p:nvPr/>
        </p:nvSpPr>
        <p:spPr>
          <a:xfrm rot="16200000">
            <a:off x="1815144" y="259053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Down Arrow 15">
            <a:extLst>
              <a:ext uri="{FF2B5EF4-FFF2-40B4-BE49-F238E27FC236}">
                <a16:creationId xmlns:a16="http://schemas.microsoft.com/office/drawing/2014/main" id="{7FB36D60-ABD9-CE04-D2DB-C8A335684FB3}"/>
              </a:ext>
            </a:extLst>
          </p:cNvPr>
          <p:cNvSpPr/>
          <p:nvPr/>
        </p:nvSpPr>
        <p:spPr>
          <a:xfrm rot="16200000">
            <a:off x="3207320"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Down Arrow 15">
            <a:extLst>
              <a:ext uri="{FF2B5EF4-FFF2-40B4-BE49-F238E27FC236}">
                <a16:creationId xmlns:a16="http://schemas.microsoft.com/office/drawing/2014/main" id="{890D856B-4C1A-C3B1-EFAE-89094D40546E}"/>
              </a:ext>
            </a:extLst>
          </p:cNvPr>
          <p:cNvSpPr/>
          <p:nvPr/>
        </p:nvSpPr>
        <p:spPr>
          <a:xfrm rot="16200000">
            <a:off x="4595638" y="259053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Down Arrow 15">
            <a:extLst>
              <a:ext uri="{FF2B5EF4-FFF2-40B4-BE49-F238E27FC236}">
                <a16:creationId xmlns:a16="http://schemas.microsoft.com/office/drawing/2014/main" id="{8AF0CC80-4A9C-681E-003B-E0BD73A18EA4}"/>
              </a:ext>
            </a:extLst>
          </p:cNvPr>
          <p:cNvSpPr/>
          <p:nvPr/>
        </p:nvSpPr>
        <p:spPr>
          <a:xfrm rot="16200000">
            <a:off x="5992077" y="2588167"/>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Down Arrow 15">
            <a:extLst>
              <a:ext uri="{FF2B5EF4-FFF2-40B4-BE49-F238E27FC236}">
                <a16:creationId xmlns:a16="http://schemas.microsoft.com/office/drawing/2014/main" id="{9BDBF508-D5CF-88AC-D90C-7E42BB5F0FAE}"/>
              </a:ext>
            </a:extLst>
          </p:cNvPr>
          <p:cNvSpPr/>
          <p:nvPr/>
        </p:nvSpPr>
        <p:spPr>
          <a:xfrm rot="16200000">
            <a:off x="7384253"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Down Arrow 15">
            <a:extLst>
              <a:ext uri="{FF2B5EF4-FFF2-40B4-BE49-F238E27FC236}">
                <a16:creationId xmlns:a16="http://schemas.microsoft.com/office/drawing/2014/main" id="{59936DB9-6008-683D-FF72-4F037409D748}"/>
              </a:ext>
            </a:extLst>
          </p:cNvPr>
          <p:cNvSpPr/>
          <p:nvPr/>
        </p:nvSpPr>
        <p:spPr>
          <a:xfrm rot="16200000">
            <a:off x="8772571" y="2588166"/>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Down Arrow 15">
            <a:extLst>
              <a:ext uri="{FF2B5EF4-FFF2-40B4-BE49-F238E27FC236}">
                <a16:creationId xmlns:a16="http://schemas.microsoft.com/office/drawing/2014/main" id="{A5C95780-91BB-0577-8C43-8C04249BE74D}"/>
              </a:ext>
            </a:extLst>
          </p:cNvPr>
          <p:cNvSpPr/>
          <p:nvPr/>
        </p:nvSpPr>
        <p:spPr>
          <a:xfrm rot="16200000">
            <a:off x="10165254" y="2588165"/>
            <a:ext cx="227673" cy="103050"/>
          </a:xfrm>
          <a:prstGeom prst="downArrow">
            <a:avLst>
              <a:gd name="adj1" fmla="val 50000"/>
              <a:gd name="adj2" fmla="val 67088"/>
            </a:avLst>
          </a:prstGeom>
          <a:ln>
            <a:noFill/>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24EE4C9F-B97C-90A9-1F66-57EEE55E69ED}"/>
              </a:ext>
            </a:extLst>
          </p:cNvPr>
          <p:cNvSpPr/>
          <p:nvPr/>
        </p:nvSpPr>
        <p:spPr>
          <a:xfrm>
            <a:off x="4757667" y="332422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Feuille de route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d’amélioration</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continue</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2" name="Rectangle 21">
            <a:extLst>
              <a:ext uri="{FF2B5EF4-FFF2-40B4-BE49-F238E27FC236}">
                <a16:creationId xmlns:a16="http://schemas.microsoft.com/office/drawing/2014/main" id="{2E06F652-A58E-3728-1A73-CFAE423C3BB1}"/>
              </a:ext>
            </a:extLst>
          </p:cNvPr>
          <p:cNvSpPr/>
          <p:nvPr/>
        </p:nvSpPr>
        <p:spPr>
          <a:xfrm>
            <a:off x="4757667" y="461601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Niveau</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de preparation à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l’investissement</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5" name="Rectangle 24">
            <a:extLst>
              <a:ext uri="{FF2B5EF4-FFF2-40B4-BE49-F238E27FC236}">
                <a16:creationId xmlns:a16="http://schemas.microsoft.com/office/drawing/2014/main" id="{516DD022-95E8-D02F-1D6C-89E2ADE009CA}"/>
              </a:ext>
            </a:extLst>
          </p:cNvPr>
          <p:cNvSpPr/>
          <p:nvPr/>
        </p:nvSpPr>
        <p:spPr>
          <a:xfrm>
            <a:off x="6168529"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Consolidation d’un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narratif</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pouvant</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être</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diffusé</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via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plusieurs</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plateformes</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6" name="Rectangle 25">
            <a:extLst>
              <a:ext uri="{FF2B5EF4-FFF2-40B4-BE49-F238E27FC236}">
                <a16:creationId xmlns:a16="http://schemas.microsoft.com/office/drawing/2014/main" id="{0BB5DA27-89CA-ECC1-78B4-47A75C7EA401}"/>
              </a:ext>
            </a:extLst>
          </p:cNvPr>
          <p:cNvSpPr/>
          <p:nvPr/>
        </p:nvSpPr>
        <p:spPr>
          <a:xfrm>
            <a:off x="6168529"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Validation des orientations avec les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partenaires</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privés</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7" name="Rectangle 26">
            <a:extLst>
              <a:ext uri="{FF2B5EF4-FFF2-40B4-BE49-F238E27FC236}">
                <a16:creationId xmlns:a16="http://schemas.microsoft.com/office/drawing/2014/main" id="{23115B97-619E-87E8-EA9B-54B6C28BA6FB}"/>
              </a:ext>
            </a:extLst>
          </p:cNvPr>
          <p:cNvSpPr/>
          <p:nvPr/>
        </p:nvSpPr>
        <p:spPr>
          <a:xfrm>
            <a:off x="8922371"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Attribution des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résultats</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aux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activités</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8" name="Rectangle 27">
            <a:extLst>
              <a:ext uri="{FF2B5EF4-FFF2-40B4-BE49-F238E27FC236}">
                <a16:creationId xmlns:a16="http://schemas.microsoft.com/office/drawing/2014/main" id="{E33B1ABC-8460-50D8-BD8B-A82E4B168053}"/>
              </a:ext>
            </a:extLst>
          </p:cNvPr>
          <p:cNvSpPr/>
          <p:nvPr/>
        </p:nvSpPr>
        <p:spPr>
          <a:xfrm>
            <a:off x="10333717" y="3312038"/>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Recalibration </a:t>
            </a:r>
            <a:r>
              <a:rPr lang="en-GB" sz="1200" dirty="0">
                <a:solidFill>
                  <a:srgbClr val="FFFFFF"/>
                </a:solidFill>
                <a:latin typeface="Inter" panose="02000503000000020004" pitchFamily="2" charset="0"/>
                <a:ea typeface="Inter" panose="02000503000000020004" pitchFamily="2" charset="0"/>
              </a:rPr>
              <a:t>des </a:t>
            </a:r>
            <a:r>
              <a:rPr lang="en-GB" sz="1200" dirty="0" err="1">
                <a:solidFill>
                  <a:srgbClr val="FFFFFF"/>
                </a:solidFill>
                <a:latin typeface="Inter" panose="02000503000000020004" pitchFamily="2" charset="0"/>
                <a:ea typeface="Inter" panose="02000503000000020004" pitchFamily="2" charset="0"/>
              </a:rPr>
              <a:t>enjeux</a:t>
            </a:r>
            <a:r>
              <a:rPr lang="en-GB" sz="1200" dirty="0">
                <a:solidFill>
                  <a:srgbClr val="FFFFFF"/>
                </a:solidFill>
                <a:latin typeface="Inter" panose="02000503000000020004" pitchFamily="2" charset="0"/>
                <a:ea typeface="Inter" panose="02000503000000020004" pitchFamily="2" charset="0"/>
              </a:rPr>
              <a:t> critiques</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9" name="Rectangle 28">
            <a:extLst>
              <a:ext uri="{FF2B5EF4-FFF2-40B4-BE49-F238E27FC236}">
                <a16:creationId xmlns:a16="http://schemas.microsoft.com/office/drawing/2014/main" id="{9BEE8113-1C69-2C60-206E-05583D2C718A}"/>
              </a:ext>
            </a:extLst>
          </p:cNvPr>
          <p:cNvSpPr/>
          <p:nvPr/>
        </p:nvSpPr>
        <p:spPr>
          <a:xfrm>
            <a:off x="8922371" y="4607042"/>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Fiabilisation</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des processus de declaration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correspondants</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1" name="Rectangle 30">
            <a:extLst>
              <a:ext uri="{FF2B5EF4-FFF2-40B4-BE49-F238E27FC236}">
                <a16:creationId xmlns:a16="http://schemas.microsoft.com/office/drawing/2014/main" id="{FB6F397B-699D-BE93-89A4-71537FAE4BE3}"/>
              </a:ext>
            </a:extLst>
          </p:cNvPr>
          <p:cNvSpPr/>
          <p:nvPr/>
        </p:nvSpPr>
        <p:spPr>
          <a:xfrm>
            <a:off x="10333717" y="4603829"/>
            <a:ext cx="1293118" cy="1168685"/>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Eviter</a:t>
            </a:r>
            <a:r>
              <a:rPr kumimoji="0" lang="en-GB"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rPr>
              <a:t> les </a:t>
            </a:r>
            <a:r>
              <a:rPr kumimoji="0" lang="en-GB" sz="1200" b="0" i="0" u="none" strike="noStrike" kern="1200" cap="none" spc="0" normalizeH="0" baseline="0" noProof="0" dirty="0" err="1">
                <a:ln>
                  <a:noFill/>
                </a:ln>
                <a:solidFill>
                  <a:srgbClr val="FFFFFF"/>
                </a:solidFill>
                <a:effectLst/>
                <a:uLnTx/>
                <a:uFillTx/>
                <a:latin typeface="Inter" panose="02000503000000020004" pitchFamily="2" charset="0"/>
                <a:ea typeface="Inter" panose="02000503000000020004" pitchFamily="2" charset="0"/>
                <a:cs typeface="+mn-cs"/>
              </a:rPr>
              <a:t>déplacements</a:t>
            </a:r>
            <a:endParaRPr kumimoji="0" lang="en-US" sz="1200" b="0" i="0" u="none" strike="noStrike" kern="1200" cap="none" spc="0" normalizeH="0" baseline="0" noProof="0" dirty="0">
              <a:ln>
                <a:noFill/>
              </a:ln>
              <a:solidFill>
                <a:srgbClr val="FFFFFF"/>
              </a:solidFill>
              <a:effectLst/>
              <a:uLnTx/>
              <a:uFillTx/>
              <a:latin typeface="Inter" panose="02000503000000020004" pitchFamily="2" charset="0"/>
              <a:ea typeface="Inter" panose="02000503000000020004" pitchFamily="2" charset="0"/>
              <a:cs typeface="+mn-cs"/>
            </a:endParaRPr>
          </a:p>
        </p:txBody>
      </p:sp>
      <p:cxnSp>
        <p:nvCxnSpPr>
          <p:cNvPr id="33" name="Connector: Curved 32">
            <a:extLst>
              <a:ext uri="{FF2B5EF4-FFF2-40B4-BE49-F238E27FC236}">
                <a16:creationId xmlns:a16="http://schemas.microsoft.com/office/drawing/2014/main" id="{1D1CA1CD-348D-A252-6A51-56669A810BDC}"/>
              </a:ext>
            </a:extLst>
          </p:cNvPr>
          <p:cNvCxnSpPr>
            <a:cxnSpLocks/>
            <a:stCxn id="12" idx="0"/>
            <a:endCxn id="11" idx="0"/>
          </p:cNvCxnSpPr>
          <p:nvPr/>
        </p:nvCxnSpPr>
        <p:spPr>
          <a:xfrm rot="16200000" flipH="1" flipV="1">
            <a:off x="7486922" y="-1462101"/>
            <a:ext cx="8348" cy="6978360"/>
          </a:xfrm>
          <a:prstGeom prst="curvedConnector3">
            <a:avLst>
              <a:gd name="adj1" fmla="val -2738380"/>
            </a:avLst>
          </a:prstGeom>
          <a:ln w="38100">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517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3458-C208-F2DA-8611-AF2406BCDD43}"/>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63BD4909-2274-841B-7DE3-6095824A9806}"/>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F4647A0C-069C-A756-F49F-F3A08FF7276F}"/>
              </a:ext>
            </a:extLst>
          </p:cNvPr>
          <p:cNvSpPr>
            <a:spLocks noGrp="1"/>
          </p:cNvSpPr>
          <p:nvPr>
            <p:ph type="title"/>
          </p:nvPr>
        </p:nvSpPr>
        <p:spPr/>
        <p:txBody>
          <a:bodyPr/>
          <a:lstStyle/>
          <a:p>
            <a:r>
              <a:rPr lang="en-GB" dirty="0"/>
              <a:t>LandScale </a:t>
            </a:r>
            <a:r>
              <a:rPr lang="en-GB" dirty="0" err="1"/>
              <a:t>élève</a:t>
            </a:r>
            <a:r>
              <a:rPr lang="en-GB" dirty="0"/>
              <a:t> le </a:t>
            </a:r>
            <a:r>
              <a:rPr lang="en-GB" dirty="0" err="1"/>
              <a:t>niveau</a:t>
            </a:r>
            <a:endParaRPr lang="en-GB" dirty="0"/>
          </a:p>
        </p:txBody>
      </p:sp>
      <p:sp>
        <p:nvSpPr>
          <p:cNvPr id="6" name="Rectangle 5">
            <a:extLst>
              <a:ext uri="{FF2B5EF4-FFF2-40B4-BE49-F238E27FC236}">
                <a16:creationId xmlns:a16="http://schemas.microsoft.com/office/drawing/2014/main" id="{63C915D9-85AE-820C-E754-385589A75452}"/>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lvl="0" algn="ctr">
              <a:defRPr/>
            </a:pPr>
            <a:r>
              <a:rPr lang="fr-FR" dirty="0">
                <a:solidFill>
                  <a:srgbClr val="FFFFFF"/>
                </a:solidFill>
                <a:latin typeface="Inter" panose="02000503000000020004" pitchFamily="2" charset="0"/>
                <a:ea typeface="Inter" panose="02000503000000020004" pitchFamily="2" charset="0"/>
              </a:rPr>
              <a:t>Principes généraux : approche globale, à l'échelle du paysage, participative, fondée sur des données, transparente</a:t>
            </a:r>
          </a:p>
        </p:txBody>
      </p:sp>
      <p:sp>
        <p:nvSpPr>
          <p:cNvPr id="30" name="Rectangle 29">
            <a:extLst>
              <a:ext uri="{FF2B5EF4-FFF2-40B4-BE49-F238E27FC236}">
                <a16:creationId xmlns:a16="http://schemas.microsoft.com/office/drawing/2014/main" id="{8C083023-8080-0EAB-6676-5BB2C0B47DB5}"/>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fr-FR" dirty="0">
                <a:solidFill>
                  <a:srgbClr val="FFFFFF"/>
                </a:solidFill>
                <a:latin typeface="Inter" panose="02000503000000020004" pitchFamily="2" charset="0"/>
                <a:ea typeface="Inter" panose="02000503000000020004" pitchFamily="2" charset="0"/>
              </a:rPr>
              <a:t>Condition du paysage : </a:t>
            </a:r>
          </a:p>
          <a:p>
            <a:pPr lvl="0" algn="ctr">
              <a:defRPr/>
            </a:pPr>
            <a:r>
              <a:rPr lang="fr-FR" b="1" dirty="0">
                <a:solidFill>
                  <a:srgbClr val="FFFFFF"/>
                </a:solidFill>
                <a:latin typeface="Inter" panose="02000503000000020004" pitchFamily="2" charset="0"/>
                <a:ea typeface="Inter" panose="02000503000000020004" pitchFamily="2" charset="0"/>
              </a:rPr>
              <a:t>Évaluation LandScale</a:t>
            </a:r>
          </a:p>
        </p:txBody>
      </p:sp>
      <p:sp>
        <p:nvSpPr>
          <p:cNvPr id="31" name="Rectangle 30">
            <a:extLst>
              <a:ext uri="{FF2B5EF4-FFF2-40B4-BE49-F238E27FC236}">
                <a16:creationId xmlns:a16="http://schemas.microsoft.com/office/drawing/2014/main" id="{718CAE68-510B-5C36-C583-8A7BB7ED6DEE}"/>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fr-FR" dirty="0">
                <a:solidFill>
                  <a:srgbClr val="FFFFFF"/>
                </a:solidFill>
                <a:latin typeface="Inter" panose="02000503000000020004" pitchFamily="2" charset="0"/>
                <a:ea typeface="Inter" panose="02000503000000020004" pitchFamily="2" charset="0"/>
              </a:rPr>
              <a:t> </a:t>
            </a:r>
            <a:r>
              <a:rPr lang="en-US" dirty="0" err="1">
                <a:solidFill>
                  <a:srgbClr val="FFFFFF"/>
                </a:solidFill>
                <a:latin typeface="Inter" panose="02000503000000020004" pitchFamily="2" charset="0"/>
                <a:ea typeface="Inter" panose="02000503000000020004" pitchFamily="2" charset="0"/>
              </a:rPr>
              <a:t>Qualité</a:t>
            </a:r>
            <a:r>
              <a:rPr lang="en-US" dirty="0">
                <a:solidFill>
                  <a:srgbClr val="FFFFFF"/>
                </a:solidFill>
                <a:latin typeface="Inter" panose="02000503000000020004" pitchFamily="2" charset="0"/>
                <a:ea typeface="Inter" panose="02000503000000020004" pitchFamily="2" charset="0"/>
              </a:rPr>
              <a:t> de </a:t>
            </a:r>
            <a:r>
              <a:rPr lang="en-US" dirty="0" err="1">
                <a:solidFill>
                  <a:srgbClr val="FFFFFF"/>
                </a:solidFill>
                <a:latin typeface="Inter" panose="02000503000000020004" pitchFamily="2" charset="0"/>
                <a:ea typeface="Inter" panose="02000503000000020004" pitchFamily="2" charset="0"/>
              </a:rPr>
              <a:t>l’approche</a:t>
            </a:r>
            <a:r>
              <a:rPr lang="en-US" dirty="0">
                <a:solidFill>
                  <a:srgbClr val="FFFFFF"/>
                </a:solidFill>
                <a:latin typeface="Inter" panose="02000503000000020004" pitchFamily="2" charset="0"/>
                <a:ea typeface="Inter" panose="02000503000000020004" pitchFamily="2" charset="0"/>
              </a:rPr>
              <a:t> </a:t>
            </a:r>
            <a:r>
              <a:rPr lang="en-US" dirty="0" err="1">
                <a:solidFill>
                  <a:srgbClr val="FFFFFF"/>
                </a:solidFill>
                <a:latin typeface="Inter" panose="02000503000000020004" pitchFamily="2" charset="0"/>
                <a:ea typeface="Inter" panose="02000503000000020004" pitchFamily="2" charset="0"/>
              </a:rPr>
              <a:t>paysage</a:t>
            </a:r>
            <a:r>
              <a:rPr lang="en-US" dirty="0">
                <a:solidFill>
                  <a:srgbClr val="FFFFFF"/>
                </a:solidFill>
                <a:latin typeface="Inter" panose="02000503000000020004" pitchFamily="2" charset="0"/>
                <a:ea typeface="Inter" panose="02000503000000020004" pitchFamily="2" charset="0"/>
              </a:rPr>
              <a:t>: </a:t>
            </a:r>
          </a:p>
          <a:p>
            <a:pPr lvl="0" algn="ctr">
              <a:defRPr/>
            </a:pPr>
            <a:r>
              <a:rPr lang="en-US" b="1" dirty="0" err="1">
                <a:solidFill>
                  <a:srgbClr val="FFFFFF"/>
                </a:solidFill>
                <a:latin typeface="Inter" panose="02000503000000020004" pitchFamily="2" charset="0"/>
                <a:ea typeface="Inter" panose="02000503000000020004" pitchFamily="2" charset="0"/>
              </a:rPr>
              <a:t>Maturité</a:t>
            </a:r>
            <a:r>
              <a:rPr lang="en-US" b="1" dirty="0">
                <a:solidFill>
                  <a:srgbClr val="FFFFFF"/>
                </a:solidFill>
                <a:latin typeface="Inter" panose="02000503000000020004" pitchFamily="2" charset="0"/>
                <a:ea typeface="Inter" panose="02000503000000020004" pitchFamily="2" charset="0"/>
              </a:rPr>
              <a:t> de </a:t>
            </a:r>
            <a:r>
              <a:rPr lang="en-US" b="1" dirty="0" err="1">
                <a:solidFill>
                  <a:srgbClr val="FFFFFF"/>
                </a:solidFill>
                <a:latin typeface="Inter" panose="02000503000000020004" pitchFamily="2" charset="0"/>
                <a:ea typeface="Inter" panose="02000503000000020004" pitchFamily="2" charset="0"/>
              </a:rPr>
              <a:t>l’approche</a:t>
            </a:r>
            <a:r>
              <a:rPr lang="en-US" b="1" dirty="0">
                <a:solidFill>
                  <a:srgbClr val="FFFFFF"/>
                </a:solidFill>
                <a:latin typeface="Inter" panose="02000503000000020004" pitchFamily="2" charset="0"/>
                <a:ea typeface="Inter" panose="02000503000000020004" pitchFamily="2" charset="0"/>
              </a:rPr>
              <a:t> </a:t>
            </a:r>
            <a:r>
              <a:rPr lang="en-US" b="1" dirty="0" err="1">
                <a:solidFill>
                  <a:srgbClr val="FFFFFF"/>
                </a:solidFill>
                <a:latin typeface="Inter" panose="02000503000000020004" pitchFamily="2" charset="0"/>
                <a:ea typeface="Inter" panose="02000503000000020004" pitchFamily="2" charset="0"/>
              </a:rPr>
              <a:t>paysage</a:t>
            </a:r>
            <a:endParaRPr lang="en-US" b="1" dirty="0">
              <a:solidFill>
                <a:srgbClr val="FFFFFF"/>
              </a:solidFill>
              <a:latin typeface="Inter" panose="02000503000000020004" pitchFamily="2" charset="0"/>
              <a:ea typeface="Inter" panose="02000503000000020004" pitchFamily="2" charset="0"/>
            </a:endParaRPr>
          </a:p>
        </p:txBody>
      </p:sp>
      <p:sp>
        <p:nvSpPr>
          <p:cNvPr id="32" name="Rectangle 31">
            <a:extLst>
              <a:ext uri="{FF2B5EF4-FFF2-40B4-BE49-F238E27FC236}">
                <a16:creationId xmlns:a16="http://schemas.microsoft.com/office/drawing/2014/main" id="{470DE307-C8BA-A229-7BD3-EBF90206E76C}"/>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fr-FR" sz="1600" dirty="0">
                <a:solidFill>
                  <a:srgbClr val="FFFFFF"/>
                </a:solidFill>
                <a:latin typeface="Inter" panose="02000503000000020004" pitchFamily="2" charset="0"/>
                <a:ea typeface="Inter" panose="02000503000000020004" pitchFamily="2" charset="0"/>
              </a:rPr>
              <a:t>Écosystèmes / bien-être humain / gouvernance / production</a:t>
            </a:r>
          </a:p>
        </p:txBody>
      </p:sp>
      <p:sp>
        <p:nvSpPr>
          <p:cNvPr id="33" name="Rectangle 32">
            <a:extLst>
              <a:ext uri="{FF2B5EF4-FFF2-40B4-BE49-F238E27FC236}">
                <a16:creationId xmlns:a16="http://schemas.microsoft.com/office/drawing/2014/main" id="{9B33F2BA-11C5-DD75-2192-C93F5195D67C}"/>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1600" dirty="0">
                <a:solidFill>
                  <a:srgbClr val="FFFFFF"/>
                </a:solidFill>
                <a:latin typeface="Inter" panose="02000503000000020004" pitchFamily="2" charset="0"/>
                <a:ea typeface="Inter" panose="02000503000000020004" pitchFamily="2" charset="0"/>
              </a:rPr>
              <a:t>Echelle / </a:t>
            </a:r>
            <a:r>
              <a:rPr lang="en-US" sz="1600" dirty="0" err="1">
                <a:solidFill>
                  <a:srgbClr val="FFFFFF"/>
                </a:solidFill>
                <a:latin typeface="Inter" panose="02000503000000020004" pitchFamily="2" charset="0"/>
                <a:ea typeface="Inter" panose="02000503000000020004" pitchFamily="2" charset="0"/>
              </a:rPr>
              <a:t>Gouvernance</a:t>
            </a:r>
            <a:r>
              <a:rPr lang="en-US" sz="1600" dirty="0">
                <a:solidFill>
                  <a:srgbClr val="FFFFFF"/>
                </a:solidFill>
                <a:latin typeface="Inter" panose="02000503000000020004" pitchFamily="2" charset="0"/>
                <a:ea typeface="Inter" panose="02000503000000020004" pitchFamily="2" charset="0"/>
              </a:rPr>
              <a:t> multipartite/  </a:t>
            </a:r>
            <a:r>
              <a:rPr lang="en-US" sz="1600" dirty="0" err="1">
                <a:solidFill>
                  <a:srgbClr val="FFFFFF"/>
                </a:solidFill>
                <a:latin typeface="Inter" panose="02000503000000020004" pitchFamily="2" charset="0"/>
                <a:ea typeface="Inter" panose="02000503000000020004" pitchFamily="2" charset="0"/>
              </a:rPr>
              <a:t>Objectifs</a:t>
            </a:r>
            <a:r>
              <a:rPr lang="en-US" sz="1600" dirty="0">
                <a:solidFill>
                  <a:srgbClr val="FFFFFF"/>
                </a:solidFill>
                <a:latin typeface="Inter" panose="02000503000000020004" pitchFamily="2" charset="0"/>
                <a:ea typeface="Inter" panose="02000503000000020004" pitchFamily="2" charset="0"/>
              </a:rPr>
              <a:t> et actions collectives / </a:t>
            </a:r>
            <a:r>
              <a:rPr lang="en-US" sz="1600" dirty="0" err="1">
                <a:solidFill>
                  <a:srgbClr val="FFFFFF"/>
                </a:solidFill>
                <a:latin typeface="Inter" panose="02000503000000020004" pitchFamily="2" charset="0"/>
                <a:ea typeface="Inter" panose="02000503000000020004" pitchFamily="2" charset="0"/>
              </a:rPr>
              <a:t>Suivi</a:t>
            </a:r>
            <a:r>
              <a:rPr lang="en-US" sz="1600" dirty="0">
                <a:solidFill>
                  <a:srgbClr val="FFFFFF"/>
                </a:solidFill>
                <a:latin typeface="Inter" panose="02000503000000020004" pitchFamily="2" charset="0"/>
                <a:ea typeface="Inter" panose="02000503000000020004" pitchFamily="2" charset="0"/>
              </a:rPr>
              <a:t> </a:t>
            </a:r>
            <a:r>
              <a:rPr lang="en-US" sz="1600" dirty="0" err="1">
                <a:solidFill>
                  <a:srgbClr val="FFFFFF"/>
                </a:solidFill>
                <a:latin typeface="Inter" panose="02000503000000020004" pitchFamily="2" charset="0"/>
                <a:ea typeface="Inter" panose="02000503000000020004" pitchFamily="2" charset="0"/>
              </a:rPr>
              <a:t>collectif</a:t>
            </a:r>
            <a:endParaRPr lang="en-US" sz="1600" dirty="0">
              <a:solidFill>
                <a:srgbClr val="FFFFFF"/>
              </a:solidFill>
              <a:latin typeface="Inter" panose="02000503000000020004" pitchFamily="2" charset="0"/>
              <a:ea typeface="Inter" panose="02000503000000020004" pitchFamily="2" charset="0"/>
            </a:endParaRPr>
          </a:p>
        </p:txBody>
      </p:sp>
      <p:sp>
        <p:nvSpPr>
          <p:cNvPr id="34" name="Rectangle 33">
            <a:extLst>
              <a:ext uri="{FF2B5EF4-FFF2-40B4-BE49-F238E27FC236}">
                <a16:creationId xmlns:a16="http://schemas.microsoft.com/office/drawing/2014/main" id="{92A87DE4-1BD2-DADD-E14B-3AAE654A48D1}"/>
              </a:ext>
            </a:extLst>
          </p:cNvPr>
          <p:cNvSpPr/>
          <p:nvPr/>
        </p:nvSpPr>
        <p:spPr>
          <a:xfrm>
            <a:off x="1267194"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lvl="0" algn="ctr">
              <a:defRPr/>
            </a:pPr>
            <a:r>
              <a:rPr lang="fr-FR" sz="1600" dirty="0">
                <a:solidFill>
                  <a:srgbClr val="4C93A0"/>
                </a:solidFill>
                <a:latin typeface="Inter" panose="02000503000000020004" pitchFamily="2" charset="0"/>
                <a:ea typeface="Inter" panose="02000503000000020004" pitchFamily="2" charset="0"/>
              </a:rPr>
              <a:t>Quantification des changements au fil du temps (résultats)</a:t>
            </a:r>
          </a:p>
        </p:txBody>
      </p:sp>
      <p:sp>
        <p:nvSpPr>
          <p:cNvPr id="35" name="Rectangle 34">
            <a:extLst>
              <a:ext uri="{FF2B5EF4-FFF2-40B4-BE49-F238E27FC236}">
                <a16:creationId xmlns:a16="http://schemas.microsoft.com/office/drawing/2014/main" id="{4854C1BA-C6DB-91CD-9BA3-393401A9E7A5}"/>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lvl="0" algn="ctr">
              <a:defRPr/>
            </a:pPr>
            <a:r>
              <a:rPr lang="fr-FR" sz="1600">
                <a:solidFill>
                  <a:srgbClr val="4C93A0"/>
                </a:solidFill>
                <a:latin typeface="Inter" panose="02000503000000020004" pitchFamily="2" charset="0"/>
                <a:ea typeface="Inter" panose="02000503000000020004" pitchFamily="2" charset="0"/>
              </a:rPr>
              <a:t>Feuille de route pour l'amélioration continue</a:t>
            </a:r>
            <a:endParaRPr lang="fr-FR" sz="1600" dirty="0">
              <a:solidFill>
                <a:srgbClr val="4C93A0"/>
              </a:solidFill>
              <a:latin typeface="Inter" panose="02000503000000020004" pitchFamily="2" charset="0"/>
              <a:ea typeface="Inter" panose="02000503000000020004" pitchFamily="2" charset="0"/>
            </a:endParaRPr>
          </a:p>
        </p:txBody>
      </p:sp>
      <p:sp>
        <p:nvSpPr>
          <p:cNvPr id="36" name="Curved Up Arrow 13">
            <a:extLst>
              <a:ext uri="{FF2B5EF4-FFF2-40B4-BE49-F238E27FC236}">
                <a16:creationId xmlns:a16="http://schemas.microsoft.com/office/drawing/2014/main" id="{7281264C-413D-8A72-5661-53AA0015579C}"/>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464FF023-6D59-C208-ADC4-A3EDDDFF1A53}"/>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BE14A0FA-9C73-6050-D226-9FB67907C582}"/>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527D4F1A-9B31-99DB-C95F-4A09FB9672B2}"/>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solidFill>
                  <a:srgbClr val="FFFFFF"/>
                </a:solidFill>
                <a:latin typeface="Inter" panose="02000503000000020004" pitchFamily="2" charset="0"/>
                <a:ea typeface="Inter" panose="02000503000000020004" pitchFamily="2" charset="0"/>
              </a:rPr>
              <a:t>Ensembles </a:t>
            </a:r>
            <a:r>
              <a:rPr lang="en-US" dirty="0" err="1">
                <a:solidFill>
                  <a:srgbClr val="FFFFFF"/>
                </a:solidFill>
                <a:latin typeface="Inter" panose="02000503000000020004" pitchFamily="2" charset="0"/>
                <a:ea typeface="Inter" panose="02000503000000020004" pitchFamily="2" charset="0"/>
              </a:rPr>
              <a:t>d'indicateurs</a:t>
            </a:r>
            <a:endParaRPr lang="en-US" dirty="0">
              <a:solidFill>
                <a:srgbClr val="FFFFFF"/>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14166990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4">
          <a:extLst>
            <a:ext uri="{FF2B5EF4-FFF2-40B4-BE49-F238E27FC236}">
              <a16:creationId xmlns:a16="http://schemas.microsoft.com/office/drawing/2014/main" id="{DC2DFB25-CE35-05AF-60A6-475CE27FE3A9}"/>
            </a:ext>
          </a:extLst>
        </p:cNvPr>
        <p:cNvGrpSpPr/>
        <p:nvPr/>
      </p:nvGrpSpPr>
      <p:grpSpPr>
        <a:xfrm>
          <a:off x="0" y="0"/>
          <a:ext cx="0" cy="0"/>
          <a:chOff x="0" y="0"/>
          <a:chExt cx="0" cy="0"/>
        </a:xfrm>
      </p:grpSpPr>
      <p:sp>
        <p:nvSpPr>
          <p:cNvPr id="4" name="Rounded Rectangle 5">
            <a:extLst>
              <a:ext uri="{FF2B5EF4-FFF2-40B4-BE49-F238E27FC236}">
                <a16:creationId xmlns:a16="http://schemas.microsoft.com/office/drawing/2014/main" id="{EA529D0A-B86E-0EA5-5011-B11B344BFAAB}"/>
              </a:ext>
            </a:extLst>
          </p:cNvPr>
          <p:cNvSpPr/>
          <p:nvPr/>
        </p:nvSpPr>
        <p:spPr>
          <a:xfrm>
            <a:off x="900948" y="1505353"/>
            <a:ext cx="10442575" cy="4562475"/>
          </a:xfrm>
          <a:prstGeom prst="roundRect">
            <a:avLst/>
          </a:prstGeom>
          <a:solidFill>
            <a:srgbClr val="F3F3E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A2343640-55C5-F92D-67BD-4AF8F76DCF63}"/>
              </a:ext>
            </a:extLst>
          </p:cNvPr>
          <p:cNvGrpSpPr/>
          <p:nvPr/>
        </p:nvGrpSpPr>
        <p:grpSpPr>
          <a:xfrm>
            <a:off x="2168007" y="2115387"/>
            <a:ext cx="7855986" cy="1800000"/>
            <a:chOff x="2168007" y="1913820"/>
            <a:chExt cx="7855986" cy="1800000"/>
          </a:xfrm>
        </p:grpSpPr>
        <p:grpSp>
          <p:nvGrpSpPr>
            <p:cNvPr id="6" name="Google Shape;94;p11">
              <a:extLst>
                <a:ext uri="{FF2B5EF4-FFF2-40B4-BE49-F238E27FC236}">
                  <a16:creationId xmlns:a16="http://schemas.microsoft.com/office/drawing/2014/main" id="{68C4ED30-ED30-4B48-A50B-302EA4209D1F}"/>
                </a:ext>
              </a:extLst>
            </p:cNvPr>
            <p:cNvGrpSpPr>
              <a:grpSpLocks noChangeAspect="1"/>
            </p:cNvGrpSpPr>
            <p:nvPr/>
          </p:nvGrpSpPr>
          <p:grpSpPr>
            <a:xfrm>
              <a:off x="2168007" y="1913820"/>
              <a:ext cx="1800000" cy="1800000"/>
              <a:chOff x="304334" y="5704330"/>
              <a:chExt cx="1184275" cy="1184275"/>
            </a:xfrm>
          </p:grpSpPr>
          <p:sp>
            <p:nvSpPr>
              <p:cNvPr id="28" name="Google Shape;95;p11">
                <a:extLst>
                  <a:ext uri="{FF2B5EF4-FFF2-40B4-BE49-F238E27FC236}">
                    <a16:creationId xmlns:a16="http://schemas.microsoft.com/office/drawing/2014/main" id="{7FE72811-5ED7-767D-94F4-7900F4F047CF}"/>
                  </a:ext>
                </a:extLst>
              </p:cNvPr>
              <p:cNvSpPr/>
              <p:nvPr/>
            </p:nvSpPr>
            <p:spPr>
              <a:xfrm>
                <a:off x="304334"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064937"/>
              </a:solidFill>
              <a:ln>
                <a:noFill/>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9" name="Google Shape;96;p11">
                <a:extLst>
                  <a:ext uri="{FF2B5EF4-FFF2-40B4-BE49-F238E27FC236}">
                    <a16:creationId xmlns:a16="http://schemas.microsoft.com/office/drawing/2014/main" id="{F2367579-CF61-7C0D-11A7-3DB735208BD7}"/>
                  </a:ext>
                </a:extLst>
              </p:cNvPr>
              <p:cNvSpPr/>
              <p:nvPr/>
            </p:nvSpPr>
            <p:spPr>
              <a:xfrm>
                <a:off x="518055" y="5987603"/>
                <a:ext cx="715644" cy="610234"/>
              </a:xfrm>
              <a:custGeom>
                <a:avLst/>
                <a:gdLst/>
                <a:ahLst/>
                <a:cxnLst/>
                <a:rect l="l" t="t" r="r" b="b"/>
                <a:pathLst>
                  <a:path w="715644" h="610234" extrusionOk="0">
                    <a:moveTo>
                      <a:pt x="715548" y="0"/>
                    </a:moveTo>
                    <a:lnTo>
                      <a:pt x="715548" y="557814"/>
                    </a:lnTo>
                    <a:lnTo>
                      <a:pt x="711436" y="578191"/>
                    </a:lnTo>
                    <a:lnTo>
                      <a:pt x="700220" y="594829"/>
                    </a:lnTo>
                    <a:lnTo>
                      <a:pt x="683582" y="606045"/>
                    </a:lnTo>
                    <a:lnTo>
                      <a:pt x="663205" y="610157"/>
                    </a:lnTo>
                    <a:lnTo>
                      <a:pt x="0" y="610157"/>
                    </a:lnTo>
                    <a:lnTo>
                      <a:pt x="0" y="58073"/>
                    </a:lnTo>
                    <a:lnTo>
                      <a:pt x="59621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0" name="Google Shape;97;p11">
                <a:extLst>
                  <a:ext uri="{FF2B5EF4-FFF2-40B4-BE49-F238E27FC236}">
                    <a16:creationId xmlns:a16="http://schemas.microsoft.com/office/drawing/2014/main" id="{1235B78D-B051-E9A5-D2C6-984B973E089F}"/>
                  </a:ext>
                </a:extLst>
              </p:cNvPr>
              <p:cNvSpPr/>
              <p:nvPr/>
            </p:nvSpPr>
            <p:spPr>
              <a:xfrm>
                <a:off x="1114269" y="5929527"/>
                <a:ext cx="119380" cy="615950"/>
              </a:xfrm>
              <a:custGeom>
                <a:avLst/>
                <a:gdLst/>
                <a:ahLst/>
                <a:cxnLst/>
                <a:rect l="l" t="t" r="r" b="b"/>
                <a:pathLst>
                  <a:path w="119380" h="615950" extrusionOk="0">
                    <a:moveTo>
                      <a:pt x="119334" y="615888"/>
                    </a:moveTo>
                    <a:lnTo>
                      <a:pt x="114770" y="593284"/>
                    </a:lnTo>
                    <a:lnTo>
                      <a:pt x="102324" y="574825"/>
                    </a:lnTo>
                    <a:lnTo>
                      <a:pt x="83864" y="562378"/>
                    </a:lnTo>
                    <a:lnTo>
                      <a:pt x="61260" y="557814"/>
                    </a:lnTo>
                    <a:lnTo>
                      <a:pt x="0" y="557814"/>
                    </a:lnTo>
                    <a:lnTo>
                      <a:pt x="0" y="0"/>
                    </a:lnTo>
                    <a:lnTo>
                      <a:pt x="61260" y="0"/>
                    </a:lnTo>
                    <a:lnTo>
                      <a:pt x="83864" y="4564"/>
                    </a:lnTo>
                    <a:lnTo>
                      <a:pt x="102324" y="17010"/>
                    </a:lnTo>
                    <a:lnTo>
                      <a:pt x="114770" y="35469"/>
                    </a:lnTo>
                    <a:lnTo>
                      <a:pt x="119334" y="5807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1" name="Google Shape;98;p11">
                <a:extLst>
                  <a:ext uri="{FF2B5EF4-FFF2-40B4-BE49-F238E27FC236}">
                    <a16:creationId xmlns:a16="http://schemas.microsoft.com/office/drawing/2014/main" id="{FD25B8A2-5ECD-A717-CBAF-114FF8D5E7B6}"/>
                  </a:ext>
                </a:extLst>
              </p:cNvPr>
              <p:cNvSpPr/>
              <p:nvPr/>
            </p:nvSpPr>
            <p:spPr>
              <a:xfrm>
                <a:off x="733203" y="6106475"/>
                <a:ext cx="204469" cy="311785"/>
              </a:xfrm>
              <a:custGeom>
                <a:avLst/>
                <a:gdLst/>
                <a:ahLst/>
                <a:cxnLst/>
                <a:rect l="l" t="t" r="r" b="b"/>
                <a:pathLst>
                  <a:path w="204469" h="311785" extrusionOk="0">
                    <a:moveTo>
                      <a:pt x="176663" y="160202"/>
                    </a:moveTo>
                    <a:lnTo>
                      <a:pt x="192203" y="148529"/>
                    </a:lnTo>
                    <a:lnTo>
                      <a:pt x="199506" y="139505"/>
                    </a:lnTo>
                    <a:lnTo>
                      <a:pt x="200482" y="128510"/>
                    </a:lnTo>
                    <a:lnTo>
                      <a:pt x="197042" y="110924"/>
                    </a:lnTo>
                    <a:lnTo>
                      <a:pt x="187345" y="90916"/>
                    </a:lnTo>
                    <a:lnTo>
                      <a:pt x="173317" y="79588"/>
                    </a:lnTo>
                    <a:lnTo>
                      <a:pt x="160693" y="74547"/>
                    </a:lnTo>
                    <a:lnTo>
                      <a:pt x="155211" y="73398"/>
                    </a:lnTo>
                    <a:lnTo>
                      <a:pt x="159645" y="58519"/>
                    </a:lnTo>
                    <a:lnTo>
                      <a:pt x="136882" y="9655"/>
                    </a:lnTo>
                    <a:lnTo>
                      <a:pt x="89737" y="0"/>
                    </a:lnTo>
                    <a:lnTo>
                      <a:pt x="79650" y="2378"/>
                    </a:lnTo>
                    <a:lnTo>
                      <a:pt x="72407" y="9517"/>
                    </a:lnTo>
                    <a:lnTo>
                      <a:pt x="64009" y="23614"/>
                    </a:lnTo>
                    <a:lnTo>
                      <a:pt x="57216" y="41820"/>
                    </a:lnTo>
                    <a:lnTo>
                      <a:pt x="55851" y="57774"/>
                    </a:lnTo>
                    <a:lnTo>
                      <a:pt x="57099" y="69095"/>
                    </a:lnTo>
                    <a:lnTo>
                      <a:pt x="58140" y="73398"/>
                    </a:lnTo>
                    <a:lnTo>
                      <a:pt x="38171" y="76234"/>
                    </a:lnTo>
                    <a:lnTo>
                      <a:pt x="27157" y="81088"/>
                    </a:lnTo>
                    <a:lnTo>
                      <a:pt x="21177" y="91479"/>
                    </a:lnTo>
                    <a:lnTo>
                      <a:pt x="16309" y="110924"/>
                    </a:lnTo>
                    <a:lnTo>
                      <a:pt x="16675" y="131235"/>
                    </a:lnTo>
                    <a:lnTo>
                      <a:pt x="23993" y="146774"/>
                    </a:lnTo>
                    <a:lnTo>
                      <a:pt x="32564" y="156706"/>
                    </a:lnTo>
                    <a:lnTo>
                      <a:pt x="36688" y="160202"/>
                    </a:lnTo>
                    <a:lnTo>
                      <a:pt x="10763" y="179495"/>
                    </a:lnTo>
                    <a:lnTo>
                      <a:pt x="0" y="195772"/>
                    </a:lnTo>
                    <a:lnTo>
                      <a:pt x="2490" y="217896"/>
                    </a:lnTo>
                    <a:lnTo>
                      <a:pt x="16324" y="254729"/>
                    </a:lnTo>
                    <a:lnTo>
                      <a:pt x="34694" y="282229"/>
                    </a:lnTo>
                    <a:lnTo>
                      <a:pt x="59565" y="299614"/>
                    </a:lnTo>
                    <a:lnTo>
                      <a:pt x="85402" y="308706"/>
                    </a:lnTo>
                    <a:lnTo>
                      <a:pt x="106668" y="311332"/>
                    </a:lnTo>
                    <a:lnTo>
                      <a:pt x="127943" y="308706"/>
                    </a:lnTo>
                    <a:lnTo>
                      <a:pt x="153784" y="299614"/>
                    </a:lnTo>
                    <a:lnTo>
                      <a:pt x="178657" y="282229"/>
                    </a:lnTo>
                    <a:lnTo>
                      <a:pt x="197027" y="254729"/>
                    </a:lnTo>
                    <a:lnTo>
                      <a:pt x="204460" y="213442"/>
                    </a:lnTo>
                    <a:lnTo>
                      <a:pt x="196280" y="183895"/>
                    </a:lnTo>
                    <a:lnTo>
                      <a:pt x="183383" y="166133"/>
                    </a:lnTo>
                    <a:lnTo>
                      <a:pt x="176663" y="160202"/>
                    </a:lnTo>
                    <a:close/>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2" name="Google Shape;99;p11">
                <a:extLst>
                  <a:ext uri="{FF2B5EF4-FFF2-40B4-BE49-F238E27FC236}">
                    <a16:creationId xmlns:a16="http://schemas.microsoft.com/office/drawing/2014/main" id="{5C8B1192-EC2C-DAA8-D962-5FB3B0AB83F0}"/>
                  </a:ext>
                </a:extLst>
              </p:cNvPr>
              <p:cNvSpPr/>
              <p:nvPr/>
            </p:nvSpPr>
            <p:spPr>
              <a:xfrm>
                <a:off x="839878" y="6263647"/>
                <a:ext cx="0" cy="236220"/>
              </a:xfrm>
              <a:custGeom>
                <a:avLst/>
                <a:gdLst/>
                <a:ahLst/>
                <a:cxnLst/>
                <a:rect l="l" t="t" r="r" b="b"/>
                <a:pathLst>
                  <a:path w="120000" h="236220" extrusionOk="0">
                    <a:moveTo>
                      <a:pt x="0" y="0"/>
                    </a:moveTo>
                    <a:lnTo>
                      <a:pt x="0" y="23585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3" name="Google Shape;100;p11">
                <a:extLst>
                  <a:ext uri="{FF2B5EF4-FFF2-40B4-BE49-F238E27FC236}">
                    <a16:creationId xmlns:a16="http://schemas.microsoft.com/office/drawing/2014/main" id="{38D5C463-77C3-09EF-25C8-724E23DDEA56}"/>
                  </a:ext>
                </a:extLst>
              </p:cNvPr>
              <p:cNvSpPr/>
              <p:nvPr/>
            </p:nvSpPr>
            <p:spPr>
              <a:xfrm>
                <a:off x="636483" y="6182271"/>
                <a:ext cx="106679" cy="240664"/>
              </a:xfrm>
              <a:custGeom>
                <a:avLst/>
                <a:gdLst/>
                <a:ahLst/>
                <a:cxnLst/>
                <a:rect l="l" t="t" r="r" b="b"/>
                <a:pathLst>
                  <a:path w="106679" h="240664" extrusionOk="0">
                    <a:moveTo>
                      <a:pt x="89562" y="8488"/>
                    </a:moveTo>
                    <a:lnTo>
                      <a:pt x="83218" y="3064"/>
                    </a:lnTo>
                    <a:lnTo>
                      <a:pt x="76507" y="0"/>
                    </a:lnTo>
                    <a:lnTo>
                      <a:pt x="69535" y="0"/>
                    </a:lnTo>
                    <a:lnTo>
                      <a:pt x="42470" y="15641"/>
                    </a:lnTo>
                    <a:lnTo>
                      <a:pt x="20367" y="55030"/>
                    </a:lnTo>
                    <a:lnTo>
                      <a:pt x="5465" y="106862"/>
                    </a:lnTo>
                    <a:lnTo>
                      <a:pt x="0" y="159833"/>
                    </a:lnTo>
                    <a:lnTo>
                      <a:pt x="5465" y="200407"/>
                    </a:lnTo>
                    <a:lnTo>
                      <a:pt x="20367" y="224965"/>
                    </a:lnTo>
                    <a:lnTo>
                      <a:pt x="42470" y="237080"/>
                    </a:lnTo>
                    <a:lnTo>
                      <a:pt x="69535" y="240324"/>
                    </a:lnTo>
                    <a:lnTo>
                      <a:pt x="79485" y="239970"/>
                    </a:lnTo>
                    <a:lnTo>
                      <a:pt x="89001" y="238805"/>
                    </a:lnTo>
                    <a:lnTo>
                      <a:pt x="97984" y="236672"/>
                    </a:lnTo>
                    <a:lnTo>
                      <a:pt x="10634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4" name="Google Shape;101;p11">
                <a:extLst>
                  <a:ext uri="{FF2B5EF4-FFF2-40B4-BE49-F238E27FC236}">
                    <a16:creationId xmlns:a16="http://schemas.microsoft.com/office/drawing/2014/main" id="{3DA5BE3A-3622-23FC-61F7-CC8B496BFF5C}"/>
                  </a:ext>
                </a:extLst>
              </p:cNvPr>
              <p:cNvSpPr/>
              <p:nvPr/>
            </p:nvSpPr>
            <p:spPr>
              <a:xfrm>
                <a:off x="936934" y="6182271"/>
                <a:ext cx="106680" cy="240664"/>
              </a:xfrm>
              <a:custGeom>
                <a:avLst/>
                <a:gdLst/>
                <a:ahLst/>
                <a:cxnLst/>
                <a:rect l="l" t="t" r="r" b="b"/>
                <a:pathLst>
                  <a:path w="106680" h="240664" extrusionOk="0">
                    <a:moveTo>
                      <a:pt x="16778" y="8488"/>
                    </a:moveTo>
                    <a:lnTo>
                      <a:pt x="23122" y="3064"/>
                    </a:lnTo>
                    <a:lnTo>
                      <a:pt x="29833" y="0"/>
                    </a:lnTo>
                    <a:lnTo>
                      <a:pt x="36805" y="0"/>
                    </a:lnTo>
                    <a:lnTo>
                      <a:pt x="63870" y="15641"/>
                    </a:lnTo>
                    <a:lnTo>
                      <a:pt x="85972" y="55030"/>
                    </a:lnTo>
                    <a:lnTo>
                      <a:pt x="100875" y="106862"/>
                    </a:lnTo>
                    <a:lnTo>
                      <a:pt x="106340" y="159833"/>
                    </a:lnTo>
                    <a:lnTo>
                      <a:pt x="100875" y="200407"/>
                    </a:lnTo>
                    <a:lnTo>
                      <a:pt x="85972" y="224965"/>
                    </a:lnTo>
                    <a:lnTo>
                      <a:pt x="63870" y="237080"/>
                    </a:lnTo>
                    <a:lnTo>
                      <a:pt x="36805" y="240324"/>
                    </a:lnTo>
                    <a:lnTo>
                      <a:pt x="26855" y="239970"/>
                    </a:lnTo>
                    <a:lnTo>
                      <a:pt x="17339" y="238805"/>
                    </a:lnTo>
                    <a:lnTo>
                      <a:pt x="8356" y="236672"/>
                    </a:lnTo>
                    <a:lnTo>
                      <a:pt x="0" y="233413"/>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5" name="Google Shape;102;p11">
                <a:extLst>
                  <a:ext uri="{FF2B5EF4-FFF2-40B4-BE49-F238E27FC236}">
                    <a16:creationId xmlns:a16="http://schemas.microsoft.com/office/drawing/2014/main" id="{305EA90F-E859-53B7-5BDF-3229D5F2514B}"/>
                  </a:ext>
                </a:extLst>
              </p:cNvPr>
              <p:cNvSpPr/>
              <p:nvPr/>
            </p:nvSpPr>
            <p:spPr>
              <a:xfrm>
                <a:off x="70602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6" name="Google Shape;103;p11">
                <a:extLst>
                  <a:ext uri="{FF2B5EF4-FFF2-40B4-BE49-F238E27FC236}">
                    <a16:creationId xmlns:a16="http://schemas.microsoft.com/office/drawing/2014/main" id="{21B3F07D-D9B3-D116-8C43-F155F6ABA0EF}"/>
                  </a:ext>
                </a:extLst>
              </p:cNvPr>
              <p:cNvSpPr/>
              <p:nvPr/>
            </p:nvSpPr>
            <p:spPr>
              <a:xfrm>
                <a:off x="973733" y="6330524"/>
                <a:ext cx="0" cy="169545"/>
              </a:xfrm>
              <a:custGeom>
                <a:avLst/>
                <a:gdLst/>
                <a:ahLst/>
                <a:cxnLst/>
                <a:rect l="l" t="t" r="r" b="b"/>
                <a:pathLst>
                  <a:path w="120000" h="169545" extrusionOk="0">
                    <a:moveTo>
                      <a:pt x="0" y="0"/>
                    </a:moveTo>
                    <a:lnTo>
                      <a:pt x="0" y="16898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37" name="Google Shape;104;p11">
                <a:extLst>
                  <a:ext uri="{FF2B5EF4-FFF2-40B4-BE49-F238E27FC236}">
                    <a16:creationId xmlns:a16="http://schemas.microsoft.com/office/drawing/2014/main" id="{457FE2FB-98D0-7FC0-19BB-FDFE736DD686}"/>
                  </a:ext>
                </a:extLst>
              </p:cNvPr>
              <p:cNvSpPr/>
              <p:nvPr/>
            </p:nvSpPr>
            <p:spPr>
              <a:xfrm>
                <a:off x="648219" y="6499500"/>
                <a:ext cx="383540" cy="0"/>
              </a:xfrm>
              <a:custGeom>
                <a:avLst/>
                <a:gdLst/>
                <a:ahLst/>
                <a:cxnLst/>
                <a:rect l="l" t="t" r="r" b="b"/>
                <a:pathLst>
                  <a:path w="383540" h="120000" extrusionOk="0">
                    <a:moveTo>
                      <a:pt x="0" y="0"/>
                    </a:moveTo>
                    <a:lnTo>
                      <a:pt x="383317" y="0"/>
                    </a:lnTo>
                  </a:path>
                </a:pathLst>
              </a:custGeom>
              <a:noFill/>
              <a:ln w="21450" cap="flat" cmpd="sng">
                <a:solidFill>
                  <a:srgbClr val="FFFFFF"/>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grpSp>
        <p:grpSp>
          <p:nvGrpSpPr>
            <p:cNvPr id="9" name="Google Shape;108;p11">
              <a:extLst>
                <a:ext uri="{FF2B5EF4-FFF2-40B4-BE49-F238E27FC236}">
                  <a16:creationId xmlns:a16="http://schemas.microsoft.com/office/drawing/2014/main" id="{D3419D3F-F822-11D8-49D5-F04AE84086CA}"/>
                </a:ext>
              </a:extLst>
            </p:cNvPr>
            <p:cNvGrpSpPr>
              <a:grpSpLocks noChangeAspect="1"/>
            </p:cNvGrpSpPr>
            <p:nvPr/>
          </p:nvGrpSpPr>
          <p:grpSpPr>
            <a:xfrm>
              <a:off x="5196000" y="1913820"/>
              <a:ext cx="1800000" cy="1800000"/>
              <a:chOff x="3847021" y="5704331"/>
              <a:chExt cx="1184275" cy="1184275"/>
            </a:xfrm>
          </p:grpSpPr>
          <p:sp>
            <p:nvSpPr>
              <p:cNvPr id="15" name="Google Shape;109;p11">
                <a:extLst>
                  <a:ext uri="{FF2B5EF4-FFF2-40B4-BE49-F238E27FC236}">
                    <a16:creationId xmlns:a16="http://schemas.microsoft.com/office/drawing/2014/main" id="{69121AAD-86BB-D7BE-3065-F968BB149440}"/>
                  </a:ext>
                </a:extLst>
              </p:cNvPr>
              <p:cNvSpPr/>
              <p:nvPr/>
            </p:nvSpPr>
            <p:spPr>
              <a:xfrm>
                <a:off x="3847021" y="5704331"/>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ABE78"/>
              </a:solidFill>
              <a:ln>
                <a:noFill/>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16" name="Google Shape;110;p11">
                <a:extLst>
                  <a:ext uri="{FF2B5EF4-FFF2-40B4-BE49-F238E27FC236}">
                    <a16:creationId xmlns:a16="http://schemas.microsoft.com/office/drawing/2014/main" id="{61378A51-4323-C72D-2A9B-52218EBD9237}"/>
                  </a:ext>
                </a:extLst>
              </p:cNvPr>
              <p:cNvSpPr/>
              <p:nvPr/>
            </p:nvSpPr>
            <p:spPr>
              <a:xfrm>
                <a:off x="4405596" y="6132648"/>
                <a:ext cx="354329" cy="354329"/>
              </a:xfrm>
              <a:custGeom>
                <a:avLst/>
                <a:gdLst/>
                <a:ahLst/>
                <a:cxnLst/>
                <a:rect l="l" t="t" r="r" b="b"/>
                <a:pathLst>
                  <a:path w="354329" h="354329" extrusionOk="0">
                    <a:moveTo>
                      <a:pt x="311786" y="61398"/>
                    </a:moveTo>
                    <a:lnTo>
                      <a:pt x="337715" y="101346"/>
                    </a:lnTo>
                    <a:lnTo>
                      <a:pt x="351756" y="145189"/>
                    </a:lnTo>
                    <a:lnTo>
                      <a:pt x="354093" y="190540"/>
                    </a:lnTo>
                    <a:lnTo>
                      <a:pt x="344906" y="235013"/>
                    </a:lnTo>
                    <a:lnTo>
                      <a:pt x="324379" y="276220"/>
                    </a:lnTo>
                    <a:lnTo>
                      <a:pt x="292694" y="311775"/>
                    </a:lnTo>
                    <a:lnTo>
                      <a:pt x="252741" y="337703"/>
                    </a:lnTo>
                    <a:lnTo>
                      <a:pt x="208897" y="351745"/>
                    </a:lnTo>
                    <a:lnTo>
                      <a:pt x="163547" y="354081"/>
                    </a:lnTo>
                    <a:lnTo>
                      <a:pt x="119076" y="344895"/>
                    </a:lnTo>
                    <a:lnTo>
                      <a:pt x="77871" y="324368"/>
                    </a:lnTo>
                    <a:lnTo>
                      <a:pt x="42318" y="292682"/>
                    </a:lnTo>
                    <a:lnTo>
                      <a:pt x="16383" y="252735"/>
                    </a:lnTo>
                    <a:lnTo>
                      <a:pt x="2337" y="208892"/>
                    </a:lnTo>
                    <a:lnTo>
                      <a:pt x="0" y="163541"/>
                    </a:lnTo>
                    <a:lnTo>
                      <a:pt x="9187" y="119068"/>
                    </a:lnTo>
                    <a:lnTo>
                      <a:pt x="29718" y="77861"/>
                    </a:lnTo>
                    <a:lnTo>
                      <a:pt x="61410" y="42306"/>
                    </a:lnTo>
                    <a:lnTo>
                      <a:pt x="101357" y="16377"/>
                    </a:lnTo>
                    <a:lnTo>
                      <a:pt x="145200" y="2336"/>
                    </a:lnTo>
                    <a:lnTo>
                      <a:pt x="190551" y="0"/>
                    </a:lnTo>
                    <a:lnTo>
                      <a:pt x="235024" y="9186"/>
                    </a:lnTo>
                    <a:lnTo>
                      <a:pt x="276231" y="29713"/>
                    </a:lnTo>
                    <a:lnTo>
                      <a:pt x="311786" y="61398"/>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pic>
            <p:nvPicPr>
              <p:cNvPr id="17" name="Google Shape;111;p11">
                <a:extLst>
                  <a:ext uri="{FF2B5EF4-FFF2-40B4-BE49-F238E27FC236}">
                    <a16:creationId xmlns:a16="http://schemas.microsoft.com/office/drawing/2014/main" id="{DD2EF8F7-5801-19D7-1ABB-A18281200C06}"/>
                  </a:ext>
                </a:extLst>
              </p:cNvPr>
              <p:cNvPicPr preferRelativeResize="0"/>
              <p:nvPr/>
            </p:nvPicPr>
            <p:blipFill rotWithShape="1">
              <a:blip r:embed="rId3">
                <a:alphaModFix/>
              </a:blip>
              <a:srcRect/>
              <a:stretch/>
            </p:blipFill>
            <p:spPr>
              <a:xfrm>
                <a:off x="4456420" y="6183465"/>
                <a:ext cx="440887" cy="484905"/>
              </a:xfrm>
              <a:prstGeom prst="rect">
                <a:avLst/>
              </a:prstGeom>
              <a:noFill/>
              <a:ln>
                <a:noFill/>
              </a:ln>
            </p:spPr>
          </p:pic>
          <p:sp>
            <p:nvSpPr>
              <p:cNvPr id="18" name="Google Shape;112;p11">
                <a:extLst>
                  <a:ext uri="{FF2B5EF4-FFF2-40B4-BE49-F238E27FC236}">
                    <a16:creationId xmlns:a16="http://schemas.microsoft.com/office/drawing/2014/main" id="{89360DD7-1F42-0C3F-C87A-BF8A4889F114}"/>
                  </a:ext>
                </a:extLst>
              </p:cNvPr>
              <p:cNvSpPr/>
              <p:nvPr/>
            </p:nvSpPr>
            <p:spPr>
              <a:xfrm>
                <a:off x="4131691" y="5927195"/>
                <a:ext cx="487045" cy="704850"/>
              </a:xfrm>
              <a:custGeom>
                <a:avLst/>
                <a:gdLst/>
                <a:ahLst/>
                <a:cxnLst/>
                <a:rect l="l" t="t" r="r" b="b"/>
                <a:pathLst>
                  <a:path w="487045" h="704850" extrusionOk="0">
                    <a:moveTo>
                      <a:pt x="486946" y="587020"/>
                    </a:moveTo>
                    <a:lnTo>
                      <a:pt x="486946" y="704592"/>
                    </a:lnTo>
                    <a:lnTo>
                      <a:pt x="0" y="704592"/>
                    </a:lnTo>
                    <a:lnTo>
                      <a:pt x="0" y="0"/>
                    </a:lnTo>
                    <a:lnTo>
                      <a:pt x="486946" y="0"/>
                    </a:lnTo>
                    <a:lnTo>
                      <a:pt x="486946" y="174282"/>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19" name="Google Shape;113;p11">
                <a:extLst>
                  <a:ext uri="{FF2B5EF4-FFF2-40B4-BE49-F238E27FC236}">
                    <a16:creationId xmlns:a16="http://schemas.microsoft.com/office/drawing/2014/main" id="{32552C55-C1A6-5BA2-6A3C-47ACA88F0190}"/>
                  </a:ext>
                </a:extLst>
              </p:cNvPr>
              <p:cNvSpPr/>
              <p:nvPr/>
            </p:nvSpPr>
            <p:spPr>
              <a:xfrm>
                <a:off x="4183652" y="60857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0" name="Google Shape;114;p11">
                <a:extLst>
                  <a:ext uri="{FF2B5EF4-FFF2-40B4-BE49-F238E27FC236}">
                    <a16:creationId xmlns:a16="http://schemas.microsoft.com/office/drawing/2014/main" id="{B2B8DA91-56D9-E454-3BAA-04D0803AD01C}"/>
                  </a:ext>
                </a:extLst>
              </p:cNvPr>
              <p:cNvSpPr/>
              <p:nvPr/>
            </p:nvSpPr>
            <p:spPr>
              <a:xfrm>
                <a:off x="4183652" y="6199474"/>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1" name="Google Shape;115;p11">
                <a:extLst>
                  <a:ext uri="{FF2B5EF4-FFF2-40B4-BE49-F238E27FC236}">
                    <a16:creationId xmlns:a16="http://schemas.microsoft.com/office/drawing/2014/main" id="{CD26CDAB-8309-48D9-6BFC-B29BF6303256}"/>
                  </a:ext>
                </a:extLst>
              </p:cNvPr>
              <p:cNvSpPr/>
              <p:nvPr/>
            </p:nvSpPr>
            <p:spPr>
              <a:xfrm>
                <a:off x="4183652" y="6313172"/>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2" name="Google Shape;116;p11">
                <a:extLst>
                  <a:ext uri="{FF2B5EF4-FFF2-40B4-BE49-F238E27FC236}">
                    <a16:creationId xmlns:a16="http://schemas.microsoft.com/office/drawing/2014/main" id="{CF1453E0-EA4D-C5B7-AF2E-A71D0DA0DF24}"/>
                  </a:ext>
                </a:extLst>
              </p:cNvPr>
              <p:cNvSpPr/>
              <p:nvPr/>
            </p:nvSpPr>
            <p:spPr>
              <a:xfrm>
                <a:off x="4526332" y="6263100"/>
                <a:ext cx="113029" cy="93345"/>
              </a:xfrm>
              <a:custGeom>
                <a:avLst/>
                <a:gdLst/>
                <a:ahLst/>
                <a:cxnLst/>
                <a:rect l="l" t="t" r="r" b="b"/>
                <a:pathLst>
                  <a:path w="113029" h="93345" extrusionOk="0">
                    <a:moveTo>
                      <a:pt x="0" y="41800"/>
                    </a:moveTo>
                    <a:lnTo>
                      <a:pt x="51377" y="93178"/>
                    </a:lnTo>
                    <a:lnTo>
                      <a:pt x="112623"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3" name="Google Shape;117;p11">
                <a:extLst>
                  <a:ext uri="{FF2B5EF4-FFF2-40B4-BE49-F238E27FC236}">
                    <a16:creationId xmlns:a16="http://schemas.microsoft.com/office/drawing/2014/main" id="{459310B8-BBC3-819D-AC57-197CDC12A083}"/>
                  </a:ext>
                </a:extLst>
              </p:cNvPr>
              <p:cNvSpPr/>
              <p:nvPr/>
            </p:nvSpPr>
            <p:spPr>
              <a:xfrm>
                <a:off x="4183652" y="6426870"/>
                <a:ext cx="56514" cy="46354"/>
              </a:xfrm>
              <a:custGeom>
                <a:avLst/>
                <a:gdLst/>
                <a:ahLst/>
                <a:cxnLst/>
                <a:rect l="l" t="t" r="r" b="b"/>
                <a:pathLst>
                  <a:path w="56514" h="46354" extrusionOk="0">
                    <a:moveTo>
                      <a:pt x="0" y="20793"/>
                    </a:moveTo>
                    <a:lnTo>
                      <a:pt x="25558" y="46351"/>
                    </a:lnTo>
                    <a:lnTo>
                      <a:pt x="5602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4" name="Google Shape;118;p11">
                <a:extLst>
                  <a:ext uri="{FF2B5EF4-FFF2-40B4-BE49-F238E27FC236}">
                    <a16:creationId xmlns:a16="http://schemas.microsoft.com/office/drawing/2014/main" id="{5A49EA2D-90AF-2829-4101-BCD85E3A06D5}"/>
                  </a:ext>
                </a:extLst>
              </p:cNvPr>
              <p:cNvSpPr/>
              <p:nvPr/>
            </p:nvSpPr>
            <p:spPr>
              <a:xfrm>
                <a:off x="4293983" y="6108948"/>
                <a:ext cx="180975" cy="0"/>
              </a:xfrm>
              <a:custGeom>
                <a:avLst/>
                <a:gdLst/>
                <a:ahLst/>
                <a:cxnLst/>
                <a:rect l="l" t="t" r="r" b="b"/>
                <a:pathLst>
                  <a:path w="180975" h="120000" extrusionOk="0">
                    <a:moveTo>
                      <a:pt x="0" y="0"/>
                    </a:moveTo>
                    <a:lnTo>
                      <a:pt x="180764"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5" name="Google Shape;119;p11">
                <a:extLst>
                  <a:ext uri="{FF2B5EF4-FFF2-40B4-BE49-F238E27FC236}">
                    <a16:creationId xmlns:a16="http://schemas.microsoft.com/office/drawing/2014/main" id="{D284D6FD-C7EB-7980-E453-573F3B9306FD}"/>
                  </a:ext>
                </a:extLst>
              </p:cNvPr>
              <p:cNvSpPr/>
              <p:nvPr/>
            </p:nvSpPr>
            <p:spPr>
              <a:xfrm>
                <a:off x="4293983" y="6222647"/>
                <a:ext cx="94614" cy="0"/>
              </a:xfrm>
              <a:custGeom>
                <a:avLst/>
                <a:gdLst/>
                <a:ahLst/>
                <a:cxnLst/>
                <a:rect l="l" t="t" r="r" b="b"/>
                <a:pathLst>
                  <a:path w="94614" h="120000" extrusionOk="0">
                    <a:moveTo>
                      <a:pt x="0" y="0"/>
                    </a:moveTo>
                    <a:lnTo>
                      <a:pt x="94419"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6" name="Google Shape;120;p11">
                <a:extLst>
                  <a:ext uri="{FF2B5EF4-FFF2-40B4-BE49-F238E27FC236}">
                    <a16:creationId xmlns:a16="http://schemas.microsoft.com/office/drawing/2014/main" id="{9C491515-BE29-2630-E42D-E2538E369645}"/>
                  </a:ext>
                </a:extLst>
              </p:cNvPr>
              <p:cNvSpPr/>
              <p:nvPr/>
            </p:nvSpPr>
            <p:spPr>
              <a:xfrm>
                <a:off x="4293983" y="6336346"/>
                <a:ext cx="81279" cy="0"/>
              </a:xfrm>
              <a:custGeom>
                <a:avLst/>
                <a:gdLst/>
                <a:ahLst/>
                <a:cxnLst/>
                <a:rect l="l" t="t" r="r" b="b"/>
                <a:pathLst>
                  <a:path w="81279" h="120000" extrusionOk="0">
                    <a:moveTo>
                      <a:pt x="0" y="0"/>
                    </a:moveTo>
                    <a:lnTo>
                      <a:pt x="81180"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27" name="Google Shape;121;p11">
                <a:extLst>
                  <a:ext uri="{FF2B5EF4-FFF2-40B4-BE49-F238E27FC236}">
                    <a16:creationId xmlns:a16="http://schemas.microsoft.com/office/drawing/2014/main" id="{5C5E3EE4-04E3-5023-F5E4-14689119F334}"/>
                  </a:ext>
                </a:extLst>
              </p:cNvPr>
              <p:cNvSpPr/>
              <p:nvPr/>
            </p:nvSpPr>
            <p:spPr>
              <a:xfrm>
                <a:off x="4293983" y="6450044"/>
                <a:ext cx="140335" cy="0"/>
              </a:xfrm>
              <a:custGeom>
                <a:avLst/>
                <a:gdLst/>
                <a:ahLst/>
                <a:cxnLst/>
                <a:rect l="l" t="t" r="r" b="b"/>
                <a:pathLst>
                  <a:path w="140335" h="120000" extrusionOk="0">
                    <a:moveTo>
                      <a:pt x="0" y="0"/>
                    </a:moveTo>
                    <a:lnTo>
                      <a:pt x="140066"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grpSp>
        <p:grpSp>
          <p:nvGrpSpPr>
            <p:cNvPr id="11" name="Google Shape;124;p11">
              <a:extLst>
                <a:ext uri="{FF2B5EF4-FFF2-40B4-BE49-F238E27FC236}">
                  <a16:creationId xmlns:a16="http://schemas.microsoft.com/office/drawing/2014/main" id="{C98EB07E-A51D-7339-1619-8ACCDD2133E3}"/>
                </a:ext>
              </a:extLst>
            </p:cNvPr>
            <p:cNvGrpSpPr>
              <a:grpSpLocks noChangeAspect="1"/>
            </p:cNvGrpSpPr>
            <p:nvPr/>
          </p:nvGrpSpPr>
          <p:grpSpPr>
            <a:xfrm>
              <a:off x="8223993" y="1913820"/>
              <a:ext cx="1800000" cy="1800000"/>
              <a:chOff x="7389711" y="5704330"/>
              <a:chExt cx="1184275" cy="1184275"/>
            </a:xfrm>
          </p:grpSpPr>
          <p:sp>
            <p:nvSpPr>
              <p:cNvPr id="12" name="Google Shape;125;p11">
                <a:extLst>
                  <a:ext uri="{FF2B5EF4-FFF2-40B4-BE49-F238E27FC236}">
                    <a16:creationId xmlns:a16="http://schemas.microsoft.com/office/drawing/2014/main" id="{252CCC39-4433-6AA8-0468-9CCE736AB006}"/>
                  </a:ext>
                </a:extLst>
              </p:cNvPr>
              <p:cNvSpPr/>
              <p:nvPr/>
            </p:nvSpPr>
            <p:spPr>
              <a:xfrm>
                <a:off x="7389711" y="5704330"/>
                <a:ext cx="1184275" cy="1184275"/>
              </a:xfrm>
              <a:custGeom>
                <a:avLst/>
                <a:gdLst/>
                <a:ahLst/>
                <a:cxnLst/>
                <a:rect l="l" t="t" r="r" b="b"/>
                <a:pathLst>
                  <a:path w="1184275" h="1184275" extrusionOk="0">
                    <a:moveTo>
                      <a:pt x="592122" y="0"/>
                    </a:moveTo>
                    <a:lnTo>
                      <a:pt x="543559" y="1962"/>
                    </a:lnTo>
                    <a:lnTo>
                      <a:pt x="496077" y="7749"/>
                    </a:lnTo>
                    <a:lnTo>
                      <a:pt x="449828" y="17208"/>
                    </a:lnTo>
                    <a:lnTo>
                      <a:pt x="404965" y="30186"/>
                    </a:lnTo>
                    <a:lnTo>
                      <a:pt x="361641" y="46531"/>
                    </a:lnTo>
                    <a:lnTo>
                      <a:pt x="320007" y="66091"/>
                    </a:lnTo>
                    <a:lnTo>
                      <a:pt x="280217" y="88713"/>
                    </a:lnTo>
                    <a:lnTo>
                      <a:pt x="242422" y="114245"/>
                    </a:lnTo>
                    <a:lnTo>
                      <a:pt x="206775" y="142534"/>
                    </a:lnTo>
                    <a:lnTo>
                      <a:pt x="173428" y="173428"/>
                    </a:lnTo>
                    <a:lnTo>
                      <a:pt x="142534" y="206775"/>
                    </a:lnTo>
                    <a:lnTo>
                      <a:pt x="114245" y="242422"/>
                    </a:lnTo>
                    <a:lnTo>
                      <a:pt x="88713" y="280217"/>
                    </a:lnTo>
                    <a:lnTo>
                      <a:pt x="66091" y="320007"/>
                    </a:lnTo>
                    <a:lnTo>
                      <a:pt x="46531" y="361641"/>
                    </a:lnTo>
                    <a:lnTo>
                      <a:pt x="30186" y="404965"/>
                    </a:lnTo>
                    <a:lnTo>
                      <a:pt x="17208" y="449828"/>
                    </a:lnTo>
                    <a:lnTo>
                      <a:pt x="7749" y="496077"/>
                    </a:lnTo>
                    <a:lnTo>
                      <a:pt x="1962" y="543559"/>
                    </a:lnTo>
                    <a:lnTo>
                      <a:pt x="0" y="592122"/>
                    </a:lnTo>
                    <a:lnTo>
                      <a:pt x="1962" y="640686"/>
                    </a:lnTo>
                    <a:lnTo>
                      <a:pt x="7749" y="688168"/>
                    </a:lnTo>
                    <a:lnTo>
                      <a:pt x="17208" y="734417"/>
                    </a:lnTo>
                    <a:lnTo>
                      <a:pt x="30186" y="779279"/>
                    </a:lnTo>
                    <a:lnTo>
                      <a:pt x="46531" y="822604"/>
                    </a:lnTo>
                    <a:lnTo>
                      <a:pt x="66091" y="864237"/>
                    </a:lnTo>
                    <a:lnTo>
                      <a:pt x="88713" y="904028"/>
                    </a:lnTo>
                    <a:lnTo>
                      <a:pt x="114245" y="941823"/>
                    </a:lnTo>
                    <a:lnTo>
                      <a:pt x="142534" y="977470"/>
                    </a:lnTo>
                    <a:lnTo>
                      <a:pt x="173428" y="1010817"/>
                    </a:lnTo>
                    <a:lnTo>
                      <a:pt x="206775" y="1041711"/>
                    </a:lnTo>
                    <a:lnTo>
                      <a:pt x="242422" y="1070000"/>
                    </a:lnTo>
                    <a:lnTo>
                      <a:pt x="280217" y="1095532"/>
                    </a:lnTo>
                    <a:lnTo>
                      <a:pt x="320007" y="1118154"/>
                    </a:lnTo>
                    <a:lnTo>
                      <a:pt x="361641" y="1137713"/>
                    </a:lnTo>
                    <a:lnTo>
                      <a:pt x="404965" y="1154059"/>
                    </a:lnTo>
                    <a:lnTo>
                      <a:pt x="449828" y="1167037"/>
                    </a:lnTo>
                    <a:lnTo>
                      <a:pt x="496077" y="1176495"/>
                    </a:lnTo>
                    <a:lnTo>
                      <a:pt x="543559" y="1182282"/>
                    </a:lnTo>
                    <a:lnTo>
                      <a:pt x="592122" y="1184245"/>
                    </a:lnTo>
                    <a:lnTo>
                      <a:pt x="640686" y="1182282"/>
                    </a:lnTo>
                    <a:lnTo>
                      <a:pt x="688168" y="1176495"/>
                    </a:lnTo>
                    <a:lnTo>
                      <a:pt x="734417" y="1167037"/>
                    </a:lnTo>
                    <a:lnTo>
                      <a:pt x="779279" y="1154059"/>
                    </a:lnTo>
                    <a:lnTo>
                      <a:pt x="822604" y="1137713"/>
                    </a:lnTo>
                    <a:lnTo>
                      <a:pt x="864237" y="1118154"/>
                    </a:lnTo>
                    <a:lnTo>
                      <a:pt x="904028" y="1095532"/>
                    </a:lnTo>
                    <a:lnTo>
                      <a:pt x="941823" y="1070000"/>
                    </a:lnTo>
                    <a:lnTo>
                      <a:pt x="977470" y="1041711"/>
                    </a:lnTo>
                    <a:lnTo>
                      <a:pt x="1010817" y="1010817"/>
                    </a:lnTo>
                    <a:lnTo>
                      <a:pt x="1041711" y="977470"/>
                    </a:lnTo>
                    <a:lnTo>
                      <a:pt x="1070000" y="941823"/>
                    </a:lnTo>
                    <a:lnTo>
                      <a:pt x="1095532" y="904028"/>
                    </a:lnTo>
                    <a:lnTo>
                      <a:pt x="1118154" y="864237"/>
                    </a:lnTo>
                    <a:lnTo>
                      <a:pt x="1137713" y="822604"/>
                    </a:lnTo>
                    <a:lnTo>
                      <a:pt x="1154059" y="779279"/>
                    </a:lnTo>
                    <a:lnTo>
                      <a:pt x="1167037" y="734417"/>
                    </a:lnTo>
                    <a:lnTo>
                      <a:pt x="1176495" y="688168"/>
                    </a:lnTo>
                    <a:lnTo>
                      <a:pt x="1182282" y="640686"/>
                    </a:lnTo>
                    <a:lnTo>
                      <a:pt x="1184245" y="592122"/>
                    </a:lnTo>
                    <a:lnTo>
                      <a:pt x="1182282" y="543559"/>
                    </a:lnTo>
                    <a:lnTo>
                      <a:pt x="1176495" y="496077"/>
                    </a:lnTo>
                    <a:lnTo>
                      <a:pt x="1167037" y="449828"/>
                    </a:lnTo>
                    <a:lnTo>
                      <a:pt x="1154059" y="404965"/>
                    </a:lnTo>
                    <a:lnTo>
                      <a:pt x="1137713" y="361641"/>
                    </a:lnTo>
                    <a:lnTo>
                      <a:pt x="1118154" y="320007"/>
                    </a:lnTo>
                    <a:lnTo>
                      <a:pt x="1095532" y="280217"/>
                    </a:lnTo>
                    <a:lnTo>
                      <a:pt x="1070000" y="242422"/>
                    </a:lnTo>
                    <a:lnTo>
                      <a:pt x="1041711" y="206775"/>
                    </a:lnTo>
                    <a:lnTo>
                      <a:pt x="1010817" y="173428"/>
                    </a:lnTo>
                    <a:lnTo>
                      <a:pt x="977470" y="142534"/>
                    </a:lnTo>
                    <a:lnTo>
                      <a:pt x="941823" y="114245"/>
                    </a:lnTo>
                    <a:lnTo>
                      <a:pt x="904028" y="88713"/>
                    </a:lnTo>
                    <a:lnTo>
                      <a:pt x="864237" y="66091"/>
                    </a:lnTo>
                    <a:lnTo>
                      <a:pt x="822604" y="46531"/>
                    </a:lnTo>
                    <a:lnTo>
                      <a:pt x="779279" y="30186"/>
                    </a:lnTo>
                    <a:lnTo>
                      <a:pt x="734417" y="17208"/>
                    </a:lnTo>
                    <a:lnTo>
                      <a:pt x="688168" y="7749"/>
                    </a:lnTo>
                    <a:lnTo>
                      <a:pt x="640686" y="1962"/>
                    </a:lnTo>
                    <a:lnTo>
                      <a:pt x="592122" y="0"/>
                    </a:lnTo>
                    <a:close/>
                  </a:path>
                </a:pathLst>
              </a:custGeom>
              <a:solidFill>
                <a:srgbClr val="9FCEDF"/>
              </a:solidFill>
              <a:ln>
                <a:noFill/>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13" name="Google Shape;126;p11">
                <a:extLst>
                  <a:ext uri="{FF2B5EF4-FFF2-40B4-BE49-F238E27FC236}">
                    <a16:creationId xmlns:a16="http://schemas.microsoft.com/office/drawing/2014/main" id="{9D9A6C18-4883-D6B4-D279-9DE03B4B93B3}"/>
                  </a:ext>
                </a:extLst>
              </p:cNvPr>
              <p:cNvSpPr/>
              <p:nvPr/>
            </p:nvSpPr>
            <p:spPr>
              <a:xfrm>
                <a:off x="7668019" y="5978843"/>
                <a:ext cx="629920" cy="629920"/>
              </a:xfrm>
              <a:custGeom>
                <a:avLst/>
                <a:gdLst/>
                <a:ahLst/>
                <a:cxnLst/>
                <a:rect l="l" t="t" r="r" b="b"/>
                <a:pathLst>
                  <a:path w="629920" h="629920" extrusionOk="0">
                    <a:moveTo>
                      <a:pt x="629572" y="299792"/>
                    </a:moveTo>
                    <a:lnTo>
                      <a:pt x="629572" y="554612"/>
                    </a:lnTo>
                    <a:lnTo>
                      <a:pt x="623682" y="583791"/>
                    </a:lnTo>
                    <a:lnTo>
                      <a:pt x="607620" y="607618"/>
                    </a:lnTo>
                    <a:lnTo>
                      <a:pt x="583798" y="623681"/>
                    </a:lnTo>
                    <a:lnTo>
                      <a:pt x="554627" y="629572"/>
                    </a:lnTo>
                    <a:lnTo>
                      <a:pt x="44972" y="629572"/>
                    </a:lnTo>
                    <a:lnTo>
                      <a:pt x="27473" y="626035"/>
                    </a:lnTo>
                    <a:lnTo>
                      <a:pt x="13177" y="616394"/>
                    </a:lnTo>
                    <a:lnTo>
                      <a:pt x="3536" y="602098"/>
                    </a:lnTo>
                    <a:lnTo>
                      <a:pt x="0" y="584599"/>
                    </a:lnTo>
                    <a:lnTo>
                      <a:pt x="0" y="44972"/>
                    </a:lnTo>
                    <a:lnTo>
                      <a:pt x="3536" y="27467"/>
                    </a:lnTo>
                    <a:lnTo>
                      <a:pt x="13177" y="13171"/>
                    </a:lnTo>
                    <a:lnTo>
                      <a:pt x="27473" y="3534"/>
                    </a:lnTo>
                    <a:lnTo>
                      <a:pt x="44972" y="0"/>
                    </a:lnTo>
                    <a:lnTo>
                      <a:pt x="389738" y="0"/>
                    </a:lnTo>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sp>
            <p:nvSpPr>
              <p:cNvPr id="14" name="Google Shape;127;p11">
                <a:extLst>
                  <a:ext uri="{FF2B5EF4-FFF2-40B4-BE49-F238E27FC236}">
                    <a16:creationId xmlns:a16="http://schemas.microsoft.com/office/drawing/2014/main" id="{EF18D281-819F-FBAA-F167-61CCE55DEABD}"/>
                  </a:ext>
                </a:extLst>
              </p:cNvPr>
              <p:cNvSpPr/>
              <p:nvPr/>
            </p:nvSpPr>
            <p:spPr>
              <a:xfrm>
                <a:off x="7757957" y="5918886"/>
                <a:ext cx="600075" cy="389889"/>
              </a:xfrm>
              <a:custGeom>
                <a:avLst/>
                <a:gdLst/>
                <a:ahLst/>
                <a:cxnLst/>
                <a:rect l="l" t="t" r="r" b="b"/>
                <a:pathLst>
                  <a:path w="600075" h="389889" extrusionOk="0">
                    <a:moveTo>
                      <a:pt x="389738" y="119917"/>
                    </a:moveTo>
                    <a:lnTo>
                      <a:pt x="389738" y="0"/>
                    </a:lnTo>
                    <a:lnTo>
                      <a:pt x="599600" y="194861"/>
                    </a:lnTo>
                    <a:lnTo>
                      <a:pt x="389738" y="389738"/>
                    </a:lnTo>
                    <a:lnTo>
                      <a:pt x="389738" y="269820"/>
                    </a:lnTo>
                    <a:lnTo>
                      <a:pt x="338858" y="271696"/>
                    </a:lnTo>
                    <a:lnTo>
                      <a:pt x="287318" y="277322"/>
                    </a:lnTo>
                    <a:lnTo>
                      <a:pt x="235757" y="286697"/>
                    </a:lnTo>
                    <a:lnTo>
                      <a:pt x="184813" y="299819"/>
                    </a:lnTo>
                    <a:lnTo>
                      <a:pt x="135126" y="316686"/>
                    </a:lnTo>
                    <a:lnTo>
                      <a:pt x="87335" y="337295"/>
                    </a:lnTo>
                    <a:lnTo>
                      <a:pt x="42080" y="361647"/>
                    </a:lnTo>
                    <a:lnTo>
                      <a:pt x="0" y="389738"/>
                    </a:lnTo>
                    <a:lnTo>
                      <a:pt x="17244" y="347573"/>
                    </a:lnTo>
                    <a:lnTo>
                      <a:pt x="39653" y="308096"/>
                    </a:lnTo>
                    <a:lnTo>
                      <a:pt x="66718" y="271586"/>
                    </a:lnTo>
                    <a:lnTo>
                      <a:pt x="97928" y="238324"/>
                    </a:lnTo>
                    <a:lnTo>
                      <a:pt x="132776" y="208588"/>
                    </a:lnTo>
                    <a:lnTo>
                      <a:pt x="170752" y="182660"/>
                    </a:lnTo>
                    <a:lnTo>
                      <a:pt x="211348" y="160819"/>
                    </a:lnTo>
                    <a:lnTo>
                      <a:pt x="254053" y="143344"/>
                    </a:lnTo>
                    <a:lnTo>
                      <a:pt x="298359" y="130515"/>
                    </a:lnTo>
                    <a:lnTo>
                      <a:pt x="343757" y="122613"/>
                    </a:lnTo>
                    <a:lnTo>
                      <a:pt x="389738" y="119917"/>
                    </a:lnTo>
                    <a:close/>
                  </a:path>
                </a:pathLst>
              </a:custGeom>
              <a:noFill/>
              <a:ln w="21450" cap="flat" cmpd="sng">
                <a:solidFill>
                  <a:srgbClr val="064937"/>
                </a:solidFill>
                <a:prstDash val="solid"/>
                <a:round/>
                <a:headEnd type="none" w="sm" len="sm"/>
                <a:tailEnd type="none" w="sm" len="sm"/>
              </a:ln>
            </p:spPr>
            <p:txBody>
              <a:bodyPr spcFirstLastPara="1" wrap="square" lIns="0" tIns="0" rIns="0" bIns="0" anchor="t" anchorCtr="0">
                <a:noAutofit/>
              </a:bodyPr>
              <a:lstStyle/>
              <a:p>
                <a:endParaRPr lang="fr-FR" noProof="0" dirty="0">
                  <a:solidFill>
                    <a:srgbClr val="074937"/>
                  </a:solidFill>
                  <a:latin typeface="Inter" panose="02000503000000020004" pitchFamily="2" charset="0"/>
                </a:endParaRPr>
              </a:p>
            </p:txBody>
          </p:sp>
        </p:grpSp>
      </p:grpSp>
      <p:sp>
        <p:nvSpPr>
          <p:cNvPr id="38" name="Rectangle 37">
            <a:extLst>
              <a:ext uri="{FF2B5EF4-FFF2-40B4-BE49-F238E27FC236}">
                <a16:creationId xmlns:a16="http://schemas.microsoft.com/office/drawing/2014/main" id="{E9AFD87D-9516-59F3-A4DB-736A95A0EA63}"/>
              </a:ext>
            </a:extLst>
          </p:cNvPr>
          <p:cNvSpPr/>
          <p:nvPr/>
        </p:nvSpPr>
        <p:spPr>
          <a:xfrm>
            <a:off x="874713" y="790172"/>
            <a:ext cx="8167172" cy="538609"/>
          </a:xfrm>
          <a:prstGeom prst="rect">
            <a:avLst/>
          </a:prstGeom>
        </p:spPr>
        <p:txBody>
          <a:bodyPr wrap="none" lIns="0" tIns="0" rIns="0" bIns="0">
            <a:spAutoFit/>
          </a:bodyPr>
          <a:lstStyle/>
          <a:p>
            <a:pPr lvl="0" defTabSz="457200">
              <a:defRPr/>
            </a:pPr>
            <a:r>
              <a:rPr lang="fr-FR" sz="3500" noProof="0" dirty="0">
                <a:solidFill>
                  <a:srgbClr val="074A37"/>
                </a:solidFill>
                <a:latin typeface="Inter Bold" panose="02000503000000020004" pitchFamily="2" charset="0"/>
                <a:ea typeface="Inter Bold" panose="02000503000000020004" pitchFamily="2" charset="0"/>
              </a:rPr>
              <a:t>Notre solution : le système intégré LandScale</a:t>
            </a:r>
          </a:p>
        </p:txBody>
      </p:sp>
      <p:sp>
        <p:nvSpPr>
          <p:cNvPr id="40" name="TextBox 39">
            <a:extLst>
              <a:ext uri="{FF2B5EF4-FFF2-40B4-BE49-F238E27FC236}">
                <a16:creationId xmlns:a16="http://schemas.microsoft.com/office/drawing/2014/main" id="{23F8902A-B11E-3E1C-5F7F-BBB9B3038C59}"/>
              </a:ext>
            </a:extLst>
          </p:cNvPr>
          <p:cNvSpPr txBox="1"/>
          <p:nvPr/>
        </p:nvSpPr>
        <p:spPr>
          <a:xfrm>
            <a:off x="1333147" y="4084158"/>
            <a:ext cx="3305759" cy="1477328"/>
          </a:xfrm>
          <a:prstGeom prst="rect">
            <a:avLst/>
          </a:prstGeom>
          <a:noFill/>
        </p:spPr>
        <p:txBody>
          <a:bodyPr wrap="square">
            <a:spAutoFit/>
          </a:bodyPr>
          <a:lstStyle/>
          <a:p>
            <a:pPr algn="ctr"/>
            <a:r>
              <a:rPr lang="fr-FR" b="1" noProof="0" dirty="0">
                <a:latin typeface="Roboto" panose="02000000000000000000" pitchFamily="2" charset="0"/>
                <a:ea typeface="Roboto" panose="02000000000000000000" pitchFamily="2" charset="0"/>
              </a:rPr>
              <a:t>Cadre d'évaluation </a:t>
            </a:r>
          </a:p>
          <a:p>
            <a:pPr algn="ctr"/>
            <a:r>
              <a:rPr lang="fr-FR" dirty="0">
                <a:solidFill>
                  <a:srgbClr val="074937"/>
                </a:solidFill>
                <a:latin typeface="Inter" panose="02000503000000020004" pitchFamily="2" charset="0"/>
              </a:rPr>
              <a:t>Réalisez une évaluation en utilisant le cadre global et les lignes directrices sur la plateforme en ligne.</a:t>
            </a:r>
            <a:endParaRPr lang="fr-FR" dirty="0">
              <a:solidFill>
                <a:srgbClr val="074937"/>
              </a:solidFill>
              <a:latin typeface="Inter" panose="02000503000000020004" pitchFamily="2" charset="0"/>
              <a:sym typeface="Inter"/>
            </a:endParaRPr>
          </a:p>
        </p:txBody>
      </p:sp>
      <p:sp>
        <p:nvSpPr>
          <p:cNvPr id="42" name="TextBox 41">
            <a:extLst>
              <a:ext uri="{FF2B5EF4-FFF2-40B4-BE49-F238E27FC236}">
                <a16:creationId xmlns:a16="http://schemas.microsoft.com/office/drawing/2014/main" id="{B8BBDCE2-C651-1295-A078-1EE73E15268E}"/>
              </a:ext>
            </a:extLst>
          </p:cNvPr>
          <p:cNvSpPr txBox="1"/>
          <p:nvPr/>
        </p:nvSpPr>
        <p:spPr>
          <a:xfrm>
            <a:off x="4718551" y="4099083"/>
            <a:ext cx="2962390" cy="1200329"/>
          </a:xfrm>
          <a:prstGeom prst="rect">
            <a:avLst/>
          </a:prstGeom>
          <a:noFill/>
        </p:spPr>
        <p:txBody>
          <a:bodyPr wrap="square">
            <a:spAutoFit/>
          </a:bodyPr>
          <a:lstStyle/>
          <a:p>
            <a:r>
              <a:rPr lang="fr-FR" b="1" noProof="0" dirty="0">
                <a:latin typeface="Roboto" panose="02000000000000000000" pitchFamily="2" charset="0"/>
                <a:ea typeface="Roboto" panose="02000000000000000000" pitchFamily="2" charset="0"/>
              </a:rPr>
              <a:t>Mécanisme de validation </a:t>
            </a:r>
          </a:p>
          <a:p>
            <a:pPr marL="38100" marR="30480" algn="ctr"/>
            <a:r>
              <a:rPr lang="en-US" dirty="0" err="1">
                <a:solidFill>
                  <a:srgbClr val="074937"/>
                </a:solidFill>
                <a:latin typeface="Inter" panose="02000503000000020004" pitchFamily="2" charset="0"/>
              </a:rPr>
              <a:t>Fiabilisez</a:t>
            </a:r>
            <a:r>
              <a:rPr lang="en-US" dirty="0">
                <a:solidFill>
                  <a:srgbClr val="074937"/>
                </a:solidFill>
                <a:latin typeface="Inter" panose="02000503000000020004" pitchFamily="2" charset="0"/>
              </a:rPr>
              <a:t> </a:t>
            </a:r>
            <a:r>
              <a:rPr lang="en-US" dirty="0" err="1">
                <a:solidFill>
                  <a:srgbClr val="074937"/>
                </a:solidFill>
                <a:latin typeface="Inter" panose="02000503000000020004" pitchFamily="2" charset="0"/>
              </a:rPr>
              <a:t>vos</a:t>
            </a:r>
            <a:r>
              <a:rPr lang="en-US" dirty="0">
                <a:solidFill>
                  <a:srgbClr val="074937"/>
                </a:solidFill>
                <a:latin typeface="Inter" panose="02000503000000020004" pitchFamily="2" charset="0"/>
              </a:rPr>
              <a:t> </a:t>
            </a:r>
            <a:r>
              <a:rPr lang="en-US" dirty="0" err="1">
                <a:solidFill>
                  <a:srgbClr val="074937"/>
                </a:solidFill>
                <a:latin typeface="Inter" panose="02000503000000020004" pitchFamily="2" charset="0"/>
              </a:rPr>
              <a:t>résultats</a:t>
            </a:r>
            <a:r>
              <a:rPr lang="en-US" dirty="0">
                <a:solidFill>
                  <a:srgbClr val="074937"/>
                </a:solidFill>
                <a:latin typeface="Inter" panose="02000503000000020004" pitchFamily="2" charset="0"/>
              </a:rPr>
              <a:t> grâce à </a:t>
            </a:r>
            <a:r>
              <a:rPr lang="en-US" dirty="0" err="1">
                <a:solidFill>
                  <a:srgbClr val="074937"/>
                </a:solidFill>
                <a:latin typeface="Inter" panose="02000503000000020004" pitchFamily="2" charset="0"/>
              </a:rPr>
              <a:t>une</a:t>
            </a:r>
            <a:r>
              <a:rPr lang="en-US" dirty="0">
                <a:solidFill>
                  <a:srgbClr val="074937"/>
                </a:solidFill>
                <a:latin typeface="Inter" panose="02000503000000020004" pitchFamily="2" charset="0"/>
              </a:rPr>
              <a:t> revue locale et à la validation de </a:t>
            </a:r>
            <a:r>
              <a:rPr lang="en-US" dirty="0" err="1">
                <a:solidFill>
                  <a:srgbClr val="074937"/>
                </a:solidFill>
                <a:latin typeface="Inter" panose="02000503000000020004" pitchFamily="2" charset="0"/>
              </a:rPr>
              <a:t>LandScale</a:t>
            </a:r>
            <a:r>
              <a:rPr lang="en-US" dirty="0">
                <a:solidFill>
                  <a:srgbClr val="074937"/>
                </a:solidFill>
                <a:latin typeface="Inter" panose="02000503000000020004" pitchFamily="2" charset="0"/>
              </a:rPr>
              <a:t>.</a:t>
            </a:r>
            <a:endParaRPr lang="en-US" dirty="0">
              <a:solidFill>
                <a:srgbClr val="074937"/>
              </a:solidFill>
              <a:latin typeface="Inter" panose="02000503000000020004" pitchFamily="2" charset="0"/>
              <a:sym typeface="Inter"/>
            </a:endParaRPr>
          </a:p>
        </p:txBody>
      </p:sp>
      <p:sp>
        <p:nvSpPr>
          <p:cNvPr id="43" name="Rectangle 1">
            <a:extLst>
              <a:ext uri="{FF2B5EF4-FFF2-40B4-BE49-F238E27FC236}">
                <a16:creationId xmlns:a16="http://schemas.microsoft.com/office/drawing/2014/main" id="{3A90F409-BE28-F808-2C4E-4197E98EA292}"/>
              </a:ext>
            </a:extLst>
          </p:cNvPr>
          <p:cNvSpPr>
            <a:spLocks noChangeArrowheads="1"/>
          </p:cNvSpPr>
          <p:nvPr/>
        </p:nvSpPr>
        <p:spPr bwMode="auto">
          <a:xfrm>
            <a:off x="7758533" y="4057682"/>
            <a:ext cx="296238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800" b="1" i="0" u="none" strike="noStrike" cap="none" normalizeH="0" baseline="0" noProof="0" dirty="0">
                <a:ln>
                  <a:noFill/>
                </a:ln>
                <a:solidFill>
                  <a:schemeClr val="tx1"/>
                </a:solidFill>
                <a:effectLst/>
                <a:latin typeface="Roboto" panose="02000000000000000000" pitchFamily="2" charset="0"/>
                <a:ea typeface="Roboto" panose="02000000000000000000" pitchFamily="2" charset="0"/>
              </a:rPr>
              <a:t>Plateforme en ligne</a:t>
            </a:r>
            <a:endParaRPr kumimoji="0" lang="fr-FR" sz="1800" b="0" i="0" u="none" strike="noStrike" cap="none" normalizeH="0" baseline="0" noProof="0" dirty="0">
              <a:ln>
                <a:noFill/>
              </a:ln>
              <a:solidFill>
                <a:schemeClr val="tx1"/>
              </a:solidFill>
              <a:effectLst/>
              <a:latin typeface="Roboto" panose="02000000000000000000" pitchFamily="2" charset="0"/>
              <a:ea typeface="Roboto" panose="02000000000000000000" pitchFamily="2" charset="0"/>
            </a:endParaRPr>
          </a:p>
          <a:p>
            <a:pPr marL="38100" marR="30480" algn="ctr"/>
            <a:r>
              <a:rPr lang="en-US" dirty="0" err="1">
                <a:solidFill>
                  <a:srgbClr val="074937"/>
                </a:solidFill>
                <a:latin typeface="Inter" panose="02000503000000020004" pitchFamily="2" charset="0"/>
              </a:rPr>
              <a:t>Divulguez</a:t>
            </a:r>
            <a:r>
              <a:rPr lang="en-US" dirty="0">
                <a:solidFill>
                  <a:srgbClr val="074937"/>
                </a:solidFill>
                <a:latin typeface="Inter" panose="02000503000000020004" pitchFamily="2" charset="0"/>
              </a:rPr>
              <a:t> </a:t>
            </a:r>
            <a:r>
              <a:rPr lang="en-US" dirty="0" err="1">
                <a:solidFill>
                  <a:srgbClr val="074937"/>
                </a:solidFill>
                <a:latin typeface="Inter" panose="02000503000000020004" pitchFamily="2" charset="0"/>
              </a:rPr>
              <a:t>vos</a:t>
            </a:r>
            <a:r>
              <a:rPr lang="en-US" dirty="0">
                <a:solidFill>
                  <a:srgbClr val="074937"/>
                </a:solidFill>
                <a:latin typeface="Inter" panose="02000503000000020004" pitchFamily="2" charset="0"/>
              </a:rPr>
              <a:t> </a:t>
            </a:r>
            <a:r>
              <a:rPr lang="en-US" dirty="0" err="1">
                <a:solidFill>
                  <a:srgbClr val="074937"/>
                </a:solidFill>
                <a:latin typeface="Inter" panose="02000503000000020004" pitchFamily="2" charset="0"/>
              </a:rPr>
              <a:t>résultats</a:t>
            </a:r>
            <a:r>
              <a:rPr lang="en-US" dirty="0">
                <a:solidFill>
                  <a:srgbClr val="074937"/>
                </a:solidFill>
                <a:latin typeface="Inter" panose="02000503000000020004" pitchFamily="2" charset="0"/>
              </a:rPr>
              <a:t> sur la </a:t>
            </a:r>
            <a:r>
              <a:rPr lang="en-US" dirty="0" err="1">
                <a:solidFill>
                  <a:srgbClr val="074937"/>
                </a:solidFill>
                <a:latin typeface="Inter" panose="02000503000000020004" pitchFamily="2" charset="0"/>
              </a:rPr>
              <a:t>partie</a:t>
            </a:r>
            <a:r>
              <a:rPr lang="en-US" dirty="0">
                <a:solidFill>
                  <a:srgbClr val="074937"/>
                </a:solidFill>
                <a:latin typeface="Inter" panose="02000503000000020004" pitchFamily="2" charset="0"/>
              </a:rPr>
              <a:t> </a:t>
            </a:r>
            <a:r>
              <a:rPr lang="en-US" dirty="0" err="1">
                <a:solidFill>
                  <a:srgbClr val="074937"/>
                </a:solidFill>
                <a:latin typeface="Inter" panose="02000503000000020004" pitchFamily="2" charset="0"/>
              </a:rPr>
              <a:t>publique</a:t>
            </a:r>
            <a:r>
              <a:rPr lang="en-US" dirty="0">
                <a:solidFill>
                  <a:srgbClr val="074937"/>
                </a:solidFill>
                <a:latin typeface="Inter" panose="02000503000000020004" pitchFamily="2" charset="0"/>
              </a:rPr>
              <a:t> de la </a:t>
            </a:r>
            <a:r>
              <a:rPr lang="en-US" dirty="0" err="1">
                <a:solidFill>
                  <a:srgbClr val="074937"/>
                </a:solidFill>
                <a:latin typeface="Inter" panose="02000503000000020004" pitchFamily="2" charset="0"/>
              </a:rPr>
              <a:t>plateforme</a:t>
            </a:r>
            <a:r>
              <a:rPr lang="en-US" dirty="0">
                <a:solidFill>
                  <a:srgbClr val="074937"/>
                </a:solidFill>
                <a:latin typeface="Inter" panose="02000503000000020004" pitchFamily="2" charset="0"/>
              </a:rPr>
              <a:t> et </a:t>
            </a:r>
            <a:r>
              <a:rPr lang="en-US" dirty="0" err="1">
                <a:solidFill>
                  <a:srgbClr val="074937"/>
                </a:solidFill>
                <a:latin typeface="Inter" panose="02000503000000020004" pitchFamily="2" charset="0"/>
              </a:rPr>
              <a:t>faites</a:t>
            </a:r>
            <a:r>
              <a:rPr lang="en-US" dirty="0">
                <a:solidFill>
                  <a:srgbClr val="074937"/>
                </a:solidFill>
                <a:latin typeface="Inter" panose="02000503000000020004" pitchFamily="2" charset="0"/>
              </a:rPr>
              <a:t> des </a:t>
            </a:r>
            <a:r>
              <a:rPr lang="en-US" dirty="0" err="1">
                <a:solidFill>
                  <a:srgbClr val="074937"/>
                </a:solidFill>
                <a:latin typeface="Inter" panose="02000503000000020004" pitchFamily="2" charset="0"/>
              </a:rPr>
              <a:t>déclarations</a:t>
            </a:r>
            <a:r>
              <a:rPr lang="en-US" dirty="0">
                <a:solidFill>
                  <a:srgbClr val="074937"/>
                </a:solidFill>
                <a:latin typeface="Inter" panose="02000503000000020004" pitchFamily="2" charset="0"/>
              </a:rPr>
              <a:t> </a:t>
            </a:r>
            <a:r>
              <a:rPr lang="en-US" dirty="0" err="1">
                <a:solidFill>
                  <a:srgbClr val="074937"/>
                </a:solidFill>
                <a:latin typeface="Inter" panose="02000503000000020004" pitchFamily="2" charset="0"/>
              </a:rPr>
              <a:t>crédibles</a:t>
            </a:r>
            <a:r>
              <a:rPr lang="en-US" dirty="0">
                <a:solidFill>
                  <a:srgbClr val="074937"/>
                </a:solidFill>
                <a:latin typeface="Inter" panose="02000503000000020004" pitchFamily="2" charset="0"/>
              </a:rPr>
              <a:t>.</a:t>
            </a:r>
            <a:endParaRPr lang="en-US" dirty="0">
              <a:solidFill>
                <a:srgbClr val="074937"/>
              </a:solidFill>
              <a:latin typeface="Inter" panose="02000503000000020004" pitchFamily="2" charset="0"/>
              <a:sym typeface="Inter"/>
            </a:endParaRPr>
          </a:p>
        </p:txBody>
      </p:sp>
    </p:spTree>
    <p:extLst>
      <p:ext uri="{BB962C8B-B14F-4D97-AF65-F5344CB8AC3E}">
        <p14:creationId xmlns:p14="http://schemas.microsoft.com/office/powerpoint/2010/main" val="3992172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0"/>
          <p:cNvSpPr/>
          <p:nvPr/>
        </p:nvSpPr>
        <p:spPr>
          <a:xfrm>
            <a:off x="2360329" y="498755"/>
            <a:ext cx="7752499" cy="615499"/>
          </a:xfrm>
          <a:prstGeom prst="rect">
            <a:avLst/>
          </a:prstGeom>
          <a:noFill/>
          <a:ln>
            <a:noFill/>
          </a:ln>
        </p:spPr>
        <p:txBody>
          <a:bodyPr spcFirstLastPara="1" wrap="square" lIns="121900" tIns="60933" rIns="121900" bIns="60933" anchor="t" anchorCtr="0">
            <a:spAutoFit/>
          </a:bodyPr>
          <a:lstStyle/>
          <a:p>
            <a:pPr lvl="0" algn="ctr">
              <a:buClr>
                <a:srgbClr val="000000"/>
              </a:buClr>
              <a:buSzPts val="2700"/>
              <a:defRPr/>
            </a:pPr>
            <a:r>
              <a:rPr lang="en-US" sz="3200" dirty="0">
                <a:solidFill>
                  <a:srgbClr val="4C93A0"/>
                </a:solidFill>
                <a:latin typeface="Roboto" panose="02000000000000000000" pitchFamily="2" charset="0"/>
                <a:ea typeface="Roboto" panose="02000000000000000000" pitchFamily="2" charset="0"/>
                <a:cs typeface="Inter Light"/>
                <a:sym typeface="Inter Light"/>
              </a:rPr>
              <a:t>Comment </a:t>
            </a:r>
            <a:r>
              <a:rPr lang="en-US" sz="3200" dirty="0" err="1">
                <a:solidFill>
                  <a:srgbClr val="4C93A0"/>
                </a:solidFill>
                <a:latin typeface="Roboto" panose="02000000000000000000" pitchFamily="2" charset="0"/>
                <a:ea typeface="Roboto" panose="02000000000000000000" pitchFamily="2" charset="0"/>
                <a:cs typeface="Inter Light"/>
                <a:sym typeface="Inter Light"/>
              </a:rPr>
              <a:t>ça</a:t>
            </a:r>
            <a:r>
              <a:rPr lang="en-US" sz="3200" dirty="0">
                <a:solidFill>
                  <a:srgbClr val="4C93A0"/>
                </a:solidFill>
                <a:latin typeface="Roboto" panose="02000000000000000000" pitchFamily="2" charset="0"/>
                <a:ea typeface="Roboto" panose="02000000000000000000" pitchFamily="2" charset="0"/>
                <a:cs typeface="Inter Light"/>
                <a:sym typeface="Inter Light"/>
              </a:rPr>
              <a:t> </a:t>
            </a:r>
            <a:r>
              <a:rPr lang="en-US" sz="3200" dirty="0" err="1">
                <a:solidFill>
                  <a:srgbClr val="4C93A0"/>
                </a:solidFill>
                <a:latin typeface="Roboto" panose="02000000000000000000" pitchFamily="2" charset="0"/>
                <a:ea typeface="Roboto" panose="02000000000000000000" pitchFamily="2" charset="0"/>
                <a:cs typeface="Inter Light"/>
                <a:sym typeface="Inter Light"/>
              </a:rPr>
              <a:t>fonctionne</a:t>
            </a:r>
            <a:endParaRPr lang="en-US" sz="3200" dirty="0">
              <a:solidFill>
                <a:srgbClr val="4C93A0"/>
              </a:solidFill>
              <a:latin typeface="Roboto" panose="02000000000000000000" pitchFamily="2" charset="0"/>
              <a:ea typeface="Roboto" panose="02000000000000000000" pitchFamily="2" charset="0"/>
              <a:cs typeface="Inter Light"/>
              <a:sym typeface="Inter Light"/>
            </a:endParaRPr>
          </a:p>
        </p:txBody>
      </p:sp>
      <p:sp>
        <p:nvSpPr>
          <p:cNvPr id="226" name="Google Shape;226;p20"/>
          <p:cNvSpPr txBox="1"/>
          <p:nvPr/>
        </p:nvSpPr>
        <p:spPr>
          <a:xfrm>
            <a:off x="2747595" y="1981458"/>
            <a:ext cx="1137492" cy="348824"/>
          </a:xfrm>
          <a:prstGeom prst="rect">
            <a:avLst/>
          </a:prstGeom>
          <a:noFill/>
          <a:ln>
            <a:noFill/>
          </a:ln>
        </p:spPr>
        <p:txBody>
          <a:bodyPr spcFirstLastPara="1" wrap="square" lIns="121900" tIns="60933" rIns="121900" bIns="60933" anchor="t" anchorCtr="0">
            <a:spAutoFit/>
          </a:bodyPr>
          <a:lstStyle/>
          <a:p>
            <a:pPr lvl="0">
              <a:buClr>
                <a:srgbClr val="000000"/>
              </a:buClr>
              <a:buSzPts val="1100"/>
              <a:defRPr/>
            </a:pPr>
            <a:r>
              <a:rPr lang="en-US" sz="1467" b="1">
                <a:solidFill>
                  <a:srgbClr val="045141"/>
                </a:solidFill>
                <a:latin typeface="Inter"/>
                <a:ea typeface="Inter"/>
                <a:cs typeface="Inter"/>
                <a:sym typeface="Inter"/>
              </a:rPr>
              <a:t>Limite</a:t>
            </a:r>
          </a:p>
        </p:txBody>
      </p:sp>
      <p:sp>
        <p:nvSpPr>
          <p:cNvPr id="227" name="Google Shape;227;p20"/>
          <p:cNvSpPr/>
          <p:nvPr/>
        </p:nvSpPr>
        <p:spPr>
          <a:xfrm>
            <a:off x="2360329" y="2279084"/>
            <a:ext cx="2543235" cy="943537"/>
          </a:xfrm>
          <a:prstGeom prst="rect">
            <a:avLst/>
          </a:prstGeom>
          <a:noFill/>
          <a:ln>
            <a:noFill/>
          </a:ln>
        </p:spPr>
        <p:txBody>
          <a:bodyPr spcFirstLastPara="1" wrap="square" lIns="121900" tIns="60933" rIns="121900" bIns="60933" anchor="t" anchorCtr="0">
            <a:spAutoFit/>
          </a:bodyPr>
          <a:lstStyle/>
          <a:p>
            <a:pPr marL="380990" lvl="0" indent="-182874">
              <a:buClr>
                <a:srgbClr val="074937"/>
              </a:buClr>
              <a:buSzPts val="1000"/>
              <a:buFont typeface="Arial"/>
              <a:buChar char="•"/>
              <a:defRPr/>
            </a:pPr>
            <a:r>
              <a:rPr lang="fr-FR" sz="1333" dirty="0">
                <a:solidFill>
                  <a:srgbClr val="074937"/>
                </a:solidFill>
                <a:latin typeface="Inter Light"/>
                <a:ea typeface="Inter Light"/>
                <a:cs typeface="Inter Light"/>
                <a:sym typeface="Inter Light"/>
              </a:rPr>
              <a:t>Identifier les limites du paysage </a:t>
            </a:r>
          </a:p>
          <a:p>
            <a:pPr marL="380990" lvl="0" indent="-182874">
              <a:buClr>
                <a:srgbClr val="074937"/>
              </a:buClr>
              <a:buSzPts val="1000"/>
              <a:buFont typeface="Arial"/>
              <a:buChar char="•"/>
              <a:defRPr/>
            </a:pPr>
            <a:r>
              <a:rPr lang="fr-FR" sz="1333" dirty="0">
                <a:solidFill>
                  <a:srgbClr val="074937"/>
                </a:solidFill>
                <a:latin typeface="Inter Light"/>
                <a:ea typeface="Inter Light"/>
                <a:cs typeface="Inter Light"/>
                <a:sym typeface="Inter Light"/>
              </a:rPr>
              <a:t>Compiler des informations générales sur le paysage</a:t>
            </a:r>
          </a:p>
        </p:txBody>
      </p:sp>
      <p:sp>
        <p:nvSpPr>
          <p:cNvPr id="228" name="Google Shape;228;p20"/>
          <p:cNvSpPr txBox="1"/>
          <p:nvPr/>
        </p:nvSpPr>
        <p:spPr>
          <a:xfrm>
            <a:off x="1797642" y="3774084"/>
            <a:ext cx="1329852" cy="348824"/>
          </a:xfrm>
          <a:prstGeom prst="rect">
            <a:avLst/>
          </a:prstGeom>
          <a:noFill/>
          <a:ln>
            <a:noFill/>
          </a:ln>
        </p:spPr>
        <p:txBody>
          <a:bodyPr spcFirstLastPara="1" wrap="square" lIns="121900" tIns="60933" rIns="121900" bIns="60933" anchor="t" anchorCtr="0">
            <a:spAutoFit/>
          </a:bodyPr>
          <a:lstStyle/>
          <a:p>
            <a:pPr lvl="0">
              <a:buClr>
                <a:srgbClr val="000000"/>
              </a:buClr>
              <a:buSzPts val="1100"/>
              <a:defRPr/>
            </a:pPr>
            <a:r>
              <a:rPr lang="en-US" sz="1467" b="1">
                <a:solidFill>
                  <a:srgbClr val="4C93A0"/>
                </a:solidFill>
                <a:latin typeface="Inter"/>
                <a:ea typeface="Inter"/>
                <a:cs typeface="Inter"/>
                <a:sym typeface="Inter"/>
              </a:rPr>
              <a:t>Préparation</a:t>
            </a:r>
            <a:endParaRPr lang="en-US" sz="1467" b="1" dirty="0">
              <a:solidFill>
                <a:srgbClr val="4C93A0"/>
              </a:solidFill>
              <a:latin typeface="Inter"/>
              <a:ea typeface="Inter"/>
              <a:cs typeface="Inter"/>
              <a:sym typeface="Inter"/>
            </a:endParaRPr>
          </a:p>
        </p:txBody>
      </p:sp>
      <p:sp>
        <p:nvSpPr>
          <p:cNvPr id="229" name="Google Shape;229;p20"/>
          <p:cNvSpPr/>
          <p:nvPr/>
        </p:nvSpPr>
        <p:spPr>
          <a:xfrm>
            <a:off x="1112918" y="4071709"/>
            <a:ext cx="2772168" cy="1353778"/>
          </a:xfrm>
          <a:prstGeom prst="rect">
            <a:avLst/>
          </a:prstGeom>
          <a:noFill/>
          <a:ln>
            <a:noFill/>
          </a:ln>
        </p:spPr>
        <p:txBody>
          <a:bodyPr spcFirstLastPara="1" wrap="square" lIns="121900" tIns="60933" rIns="121900" bIns="60933" anchor="t" anchorCtr="0">
            <a:spAutoFit/>
          </a:bodyPr>
          <a:lstStyle/>
          <a:p>
            <a:pPr marL="285750" indent="-285750" eaLnBrk="0" fontAlgn="base" hangingPunct="0">
              <a:spcBef>
                <a:spcPct val="0"/>
              </a:spcBef>
              <a:spcAft>
                <a:spcPct val="0"/>
              </a:spcAft>
              <a:buFont typeface="Arial" panose="020B0604020202020204" pitchFamily="34" charset="0"/>
              <a:buChar char="•"/>
            </a:pPr>
            <a:r>
              <a:rPr lang="fr-FR" sz="1333" dirty="0">
                <a:solidFill>
                  <a:srgbClr val="074937"/>
                </a:solidFill>
                <a:latin typeface="Inter Light"/>
              </a:rPr>
              <a:t>Recruter une équipe d'évaluation</a:t>
            </a:r>
          </a:p>
          <a:p>
            <a:pPr marL="285750" indent="-285750" eaLnBrk="0" fontAlgn="base" hangingPunct="0">
              <a:spcBef>
                <a:spcPct val="0"/>
              </a:spcBef>
              <a:spcAft>
                <a:spcPct val="0"/>
              </a:spcAft>
              <a:buFont typeface="Arial" panose="020B0604020202020204" pitchFamily="34" charset="0"/>
              <a:buChar char="•"/>
            </a:pPr>
            <a:r>
              <a:rPr lang="fr-FR" sz="1333" dirty="0">
                <a:solidFill>
                  <a:srgbClr val="074937"/>
                </a:solidFill>
                <a:latin typeface="Inter Light"/>
              </a:rPr>
              <a:t>Définir les objectifs et les objectifs à l’échelle du paysage</a:t>
            </a:r>
          </a:p>
          <a:p>
            <a:pPr marL="285750" indent="-285750" eaLnBrk="0" fontAlgn="base" hangingPunct="0">
              <a:spcBef>
                <a:spcPct val="0"/>
              </a:spcBef>
              <a:spcAft>
                <a:spcPct val="0"/>
              </a:spcAft>
              <a:buFont typeface="Arial" panose="020B0604020202020204" pitchFamily="34" charset="0"/>
              <a:buChar char="•"/>
            </a:pPr>
            <a:r>
              <a:rPr lang="fr-FR" sz="1333" dirty="0">
                <a:solidFill>
                  <a:srgbClr val="074937"/>
                </a:solidFill>
                <a:latin typeface="Inter Light"/>
              </a:rPr>
              <a:t>Préparer un plan d'engagement des parties prenantes </a:t>
            </a:r>
            <a:endParaRPr lang="fr-FR" sz="1333" dirty="0">
              <a:solidFill>
                <a:srgbClr val="074937"/>
              </a:solidFill>
              <a:latin typeface="Inter Light"/>
              <a:sym typeface="Arial"/>
            </a:endParaRPr>
          </a:p>
        </p:txBody>
      </p:sp>
      <p:sp>
        <p:nvSpPr>
          <p:cNvPr id="230" name="Google Shape;230;p20"/>
          <p:cNvSpPr txBox="1"/>
          <p:nvPr/>
        </p:nvSpPr>
        <p:spPr>
          <a:xfrm>
            <a:off x="5418349" y="1263067"/>
            <a:ext cx="1158865" cy="348824"/>
          </a:xfrm>
          <a:prstGeom prst="rect">
            <a:avLst/>
          </a:prstGeom>
          <a:noFill/>
          <a:ln>
            <a:noFill/>
          </a:ln>
        </p:spPr>
        <p:txBody>
          <a:bodyPr spcFirstLastPara="1" wrap="square" lIns="121900" tIns="60933" rIns="121900" bIns="60933" anchor="t" anchorCtr="0">
            <a:spAutoFit/>
          </a:bodyPr>
          <a:lstStyle/>
          <a:p>
            <a:pPr lvl="0">
              <a:buClr>
                <a:srgbClr val="000000"/>
              </a:buClr>
              <a:buSzPts val="1100"/>
              <a:defRPr/>
            </a:pPr>
            <a:r>
              <a:rPr lang="en-US" sz="1467" b="1">
                <a:solidFill>
                  <a:srgbClr val="4C93A0"/>
                </a:solidFill>
                <a:latin typeface="Inter"/>
                <a:ea typeface="Inter"/>
                <a:cs typeface="Inter"/>
                <a:sym typeface="Inter"/>
              </a:rPr>
              <a:t>Mesures</a:t>
            </a:r>
            <a:endParaRPr lang="en-US" sz="1467" b="1" dirty="0">
              <a:solidFill>
                <a:srgbClr val="4C93A0"/>
              </a:solidFill>
              <a:latin typeface="Inter"/>
              <a:ea typeface="Inter"/>
              <a:cs typeface="Inter"/>
              <a:sym typeface="Inter"/>
            </a:endParaRPr>
          </a:p>
        </p:txBody>
      </p:sp>
      <p:sp>
        <p:nvSpPr>
          <p:cNvPr id="231" name="Google Shape;231;p20"/>
          <p:cNvSpPr/>
          <p:nvPr/>
        </p:nvSpPr>
        <p:spPr>
          <a:xfrm>
            <a:off x="5254437" y="1560692"/>
            <a:ext cx="2424849" cy="1046386"/>
          </a:xfrm>
          <a:prstGeom prst="rect">
            <a:avLst/>
          </a:prstGeom>
          <a:noFill/>
          <a:ln>
            <a:noFill/>
          </a:ln>
        </p:spPr>
        <p:txBody>
          <a:bodyPr spcFirstLastPara="1" wrap="square" lIns="121900" tIns="60933" rIns="121900" bIns="60933" anchor="t" anchorCtr="0">
            <a:spAutoFit/>
          </a:bodyPr>
          <a:lstStyle/>
          <a:p>
            <a:pPr marL="285750" indent="-285750">
              <a:buFont typeface="Arial" panose="020B0604020202020204" pitchFamily="34" charset="0"/>
              <a:buChar char="•"/>
            </a:pPr>
            <a:r>
              <a:rPr lang="fr-FR" sz="1000" dirty="0">
                <a:solidFill>
                  <a:srgbClr val="074937"/>
                </a:solidFill>
                <a:latin typeface="Inter Light"/>
              </a:rPr>
              <a:t>Sélectionner les indicateurs et les métriques</a:t>
            </a:r>
          </a:p>
          <a:p>
            <a:pPr marL="285750" indent="-285750">
              <a:buFont typeface="Arial" panose="020B0604020202020204" pitchFamily="34" charset="0"/>
              <a:buChar char="•"/>
            </a:pPr>
            <a:r>
              <a:rPr lang="fr-FR" sz="1000" dirty="0">
                <a:solidFill>
                  <a:srgbClr val="074937"/>
                </a:solidFill>
                <a:latin typeface="Inter Light"/>
              </a:rPr>
              <a:t>Recenser les besoins en termes de données</a:t>
            </a:r>
          </a:p>
          <a:p>
            <a:pPr marL="285750" indent="-285750">
              <a:buFont typeface="Arial" panose="020B0604020202020204" pitchFamily="34" charset="0"/>
              <a:buChar char="•"/>
            </a:pPr>
            <a:r>
              <a:rPr lang="fr-FR" sz="1000" dirty="0">
                <a:solidFill>
                  <a:srgbClr val="074937"/>
                </a:solidFill>
                <a:latin typeface="Inter Light"/>
              </a:rPr>
              <a:t>Evaluer l’adéquation et la qualité des données</a:t>
            </a:r>
          </a:p>
        </p:txBody>
      </p:sp>
      <p:sp>
        <p:nvSpPr>
          <p:cNvPr id="232" name="Google Shape;232;p20"/>
          <p:cNvSpPr txBox="1"/>
          <p:nvPr/>
        </p:nvSpPr>
        <p:spPr>
          <a:xfrm>
            <a:off x="8371790" y="2233496"/>
            <a:ext cx="1072615" cy="348824"/>
          </a:xfrm>
          <a:prstGeom prst="rect">
            <a:avLst/>
          </a:prstGeom>
          <a:noFill/>
          <a:ln>
            <a:noFill/>
          </a:ln>
        </p:spPr>
        <p:txBody>
          <a:bodyPr spcFirstLastPara="1" wrap="square" lIns="121900" tIns="60933" rIns="121900" bIns="60933" anchor="t" anchorCtr="0">
            <a:spAutoFit/>
          </a:bodyPr>
          <a:lstStyle/>
          <a:p>
            <a:pPr lvl="0">
              <a:buClr>
                <a:srgbClr val="000000"/>
              </a:buClr>
              <a:buSzPts val="1100"/>
              <a:defRPr/>
            </a:pPr>
            <a:r>
              <a:rPr lang="en-US" sz="1467" b="1">
                <a:solidFill>
                  <a:srgbClr val="4C93A0"/>
                </a:solidFill>
                <a:latin typeface="Inter"/>
                <a:ea typeface="Inter"/>
                <a:cs typeface="Inter"/>
                <a:sym typeface="Inter"/>
              </a:rPr>
              <a:t>Données</a:t>
            </a:r>
          </a:p>
        </p:txBody>
      </p:sp>
      <p:sp>
        <p:nvSpPr>
          <p:cNvPr id="233" name="Google Shape;233;p20"/>
          <p:cNvSpPr/>
          <p:nvPr/>
        </p:nvSpPr>
        <p:spPr>
          <a:xfrm>
            <a:off x="7984616" y="2531122"/>
            <a:ext cx="2424851" cy="738417"/>
          </a:xfrm>
          <a:prstGeom prst="rect">
            <a:avLst/>
          </a:prstGeom>
          <a:noFill/>
          <a:ln>
            <a:noFill/>
          </a:ln>
        </p:spPr>
        <p:txBody>
          <a:bodyPr spcFirstLastPara="1" wrap="square" lIns="121900" tIns="60933" rIns="121900" bIns="60933" anchor="t" anchorCtr="0">
            <a:spAutoFit/>
          </a:bodyPr>
          <a:lstStyle/>
          <a:p>
            <a:pPr marL="380990" lvl="0" indent="-182874">
              <a:buClr>
                <a:srgbClr val="074937"/>
              </a:buClr>
              <a:buSzPts val="1000"/>
              <a:buFont typeface="Arial"/>
              <a:buChar char="•"/>
              <a:defRPr/>
            </a:pPr>
            <a:r>
              <a:rPr lang="fr-FR" sz="1333" dirty="0">
                <a:solidFill>
                  <a:srgbClr val="074937"/>
                </a:solidFill>
                <a:latin typeface="Inter Light"/>
                <a:ea typeface="Inter Light"/>
                <a:cs typeface="Inter Light"/>
                <a:sym typeface="Inter Light"/>
              </a:rPr>
              <a:t>Générer des résultats</a:t>
            </a:r>
          </a:p>
          <a:p>
            <a:pPr marL="380990" lvl="0" indent="-182874">
              <a:buClr>
                <a:srgbClr val="074937"/>
              </a:buClr>
              <a:buSzPts val="1000"/>
              <a:buFont typeface="Arial"/>
              <a:buChar char="•"/>
              <a:defRPr/>
            </a:pPr>
            <a:r>
              <a:rPr lang="fr-FR" sz="1333" dirty="0">
                <a:solidFill>
                  <a:srgbClr val="074937"/>
                </a:solidFill>
                <a:latin typeface="Inter Light"/>
                <a:ea typeface="Inter Light"/>
                <a:cs typeface="Inter Light"/>
                <a:sym typeface="Inter Light"/>
              </a:rPr>
              <a:t>Définir des objectifs et des jalons facultatifs</a:t>
            </a:r>
          </a:p>
        </p:txBody>
      </p:sp>
      <p:sp>
        <p:nvSpPr>
          <p:cNvPr id="234" name="Google Shape;234;p20"/>
          <p:cNvSpPr txBox="1"/>
          <p:nvPr/>
        </p:nvSpPr>
        <p:spPr>
          <a:xfrm>
            <a:off x="9215470" y="4958009"/>
            <a:ext cx="1156727" cy="348824"/>
          </a:xfrm>
          <a:prstGeom prst="rect">
            <a:avLst/>
          </a:prstGeom>
          <a:noFill/>
          <a:ln>
            <a:noFill/>
          </a:ln>
        </p:spPr>
        <p:txBody>
          <a:bodyPr spcFirstLastPara="1" wrap="square" lIns="121900" tIns="60933" rIns="121900" bIns="60933" anchor="t" anchorCtr="0">
            <a:spAutoFit/>
          </a:bodyPr>
          <a:lstStyle/>
          <a:p>
            <a:pPr lvl="0">
              <a:buClr>
                <a:srgbClr val="000000"/>
              </a:buClr>
              <a:buSzPts val="1100"/>
              <a:defRPr/>
            </a:pPr>
            <a:r>
              <a:rPr lang="en-US" sz="1467" b="1">
                <a:solidFill>
                  <a:srgbClr val="4C93A0"/>
                </a:solidFill>
                <a:latin typeface="Inter"/>
                <a:ea typeface="Inter"/>
                <a:cs typeface="Inter"/>
                <a:sym typeface="Inter"/>
              </a:rPr>
              <a:t>Rapports</a:t>
            </a:r>
            <a:endParaRPr lang="en-US" sz="1467" b="1" dirty="0">
              <a:solidFill>
                <a:srgbClr val="4C93A0"/>
              </a:solidFill>
              <a:latin typeface="Inter"/>
              <a:ea typeface="Inter"/>
              <a:cs typeface="Inter"/>
              <a:sym typeface="Inter"/>
            </a:endParaRPr>
          </a:p>
        </p:txBody>
      </p:sp>
      <p:sp>
        <p:nvSpPr>
          <p:cNvPr id="235" name="Google Shape;235;p20"/>
          <p:cNvSpPr/>
          <p:nvPr/>
        </p:nvSpPr>
        <p:spPr>
          <a:xfrm>
            <a:off x="8857412" y="5255635"/>
            <a:ext cx="2424851" cy="533297"/>
          </a:xfrm>
          <a:prstGeom prst="rect">
            <a:avLst/>
          </a:prstGeom>
          <a:noFill/>
          <a:ln>
            <a:noFill/>
          </a:ln>
        </p:spPr>
        <p:txBody>
          <a:bodyPr spcFirstLastPara="1" wrap="square" lIns="121900" tIns="60933" rIns="121900" bIns="60933" anchor="t" anchorCtr="0">
            <a:spAutoFit/>
          </a:bodyPr>
          <a:lstStyle/>
          <a:p>
            <a:pPr marL="380990" lvl="0" indent="-182874">
              <a:buClr>
                <a:srgbClr val="074937"/>
              </a:buClr>
              <a:buSzPts val="1000"/>
              <a:buFont typeface="Arial"/>
              <a:buChar char="•"/>
              <a:defRPr/>
            </a:pPr>
            <a:r>
              <a:rPr lang="fr-FR" sz="1333" dirty="0">
                <a:solidFill>
                  <a:srgbClr val="074937"/>
                </a:solidFill>
                <a:latin typeface="Inter Light"/>
                <a:ea typeface="Inter Light"/>
                <a:cs typeface="Inter Light"/>
                <a:sym typeface="Inter Light"/>
              </a:rPr>
              <a:t>Générer le rapport</a:t>
            </a:r>
          </a:p>
          <a:p>
            <a:pPr marL="380990" lvl="0" indent="-182874">
              <a:buClr>
                <a:srgbClr val="074937"/>
              </a:buClr>
              <a:buSzPts val="1000"/>
              <a:buFont typeface="Arial"/>
              <a:buChar char="•"/>
              <a:defRPr/>
            </a:pPr>
            <a:r>
              <a:rPr lang="fr-FR" sz="1333" dirty="0">
                <a:solidFill>
                  <a:srgbClr val="074937"/>
                </a:solidFill>
                <a:latin typeface="Inter Light"/>
                <a:ea typeface="Inter Light"/>
                <a:cs typeface="Inter Light"/>
                <a:sym typeface="Inter Light"/>
              </a:rPr>
              <a:t>Publier les résultats</a:t>
            </a:r>
          </a:p>
        </p:txBody>
      </p:sp>
      <p:sp>
        <p:nvSpPr>
          <p:cNvPr id="236" name="Google Shape;236;p20"/>
          <p:cNvSpPr/>
          <p:nvPr/>
        </p:nvSpPr>
        <p:spPr>
          <a:xfrm>
            <a:off x="8932900" y="3434870"/>
            <a:ext cx="1486605" cy="1148658"/>
          </a:xfrm>
          <a:prstGeom prst="rect">
            <a:avLst/>
          </a:prstGeom>
          <a:noFill/>
          <a:ln>
            <a:noFill/>
          </a:ln>
        </p:spPr>
        <p:txBody>
          <a:bodyPr spcFirstLastPara="1" wrap="square" lIns="121900" tIns="60933" rIns="121900" bIns="60933" anchor="t" anchorCtr="0">
            <a:spAutoFit/>
          </a:bodyPr>
          <a:lstStyle/>
          <a:p>
            <a:pPr marL="198115" lvl="0" algn="ctr">
              <a:buClr>
                <a:srgbClr val="000000"/>
              </a:buClr>
              <a:buSzPts val="1000"/>
              <a:defRPr/>
            </a:pPr>
            <a:r>
              <a:rPr lang="fr-FR" sz="1333" dirty="0">
                <a:solidFill>
                  <a:srgbClr val="074937"/>
                </a:solidFill>
                <a:latin typeface="Inter Light"/>
                <a:ea typeface="Inter Light"/>
                <a:cs typeface="Inter Light"/>
                <a:sym typeface="Inter Light"/>
              </a:rPr>
              <a:t>Vérification locale des sources de données et des résultats</a:t>
            </a:r>
          </a:p>
        </p:txBody>
      </p:sp>
      <p:cxnSp>
        <p:nvCxnSpPr>
          <p:cNvPr id="237" name="Google Shape;237;p20"/>
          <p:cNvCxnSpPr/>
          <p:nvPr/>
        </p:nvCxnSpPr>
        <p:spPr>
          <a:xfrm>
            <a:off x="2583591" y="2124803"/>
            <a:ext cx="0" cy="1272251"/>
          </a:xfrm>
          <a:prstGeom prst="straightConnector1">
            <a:avLst/>
          </a:prstGeom>
          <a:noFill/>
          <a:ln w="28575" cap="flat" cmpd="sng">
            <a:solidFill>
              <a:schemeClr val="accent4"/>
            </a:solidFill>
            <a:prstDash val="solid"/>
            <a:miter lim="800000"/>
            <a:headEnd type="none" w="sm" len="sm"/>
            <a:tailEnd type="none" w="sm" len="sm"/>
          </a:ln>
        </p:spPr>
      </p:cxnSp>
      <p:cxnSp>
        <p:nvCxnSpPr>
          <p:cNvPr id="238" name="Google Shape;238;p20"/>
          <p:cNvCxnSpPr>
            <a:cxnSpLocks/>
          </p:cNvCxnSpPr>
          <p:nvPr/>
        </p:nvCxnSpPr>
        <p:spPr>
          <a:xfrm>
            <a:off x="5254437" y="1376249"/>
            <a:ext cx="0" cy="1333101"/>
          </a:xfrm>
          <a:prstGeom prst="straightConnector1">
            <a:avLst/>
          </a:prstGeom>
          <a:noFill/>
          <a:ln w="28575" cap="flat" cmpd="sng">
            <a:solidFill>
              <a:schemeClr val="accent3"/>
            </a:solidFill>
            <a:prstDash val="solid"/>
            <a:miter lim="800000"/>
            <a:headEnd type="none" w="sm" len="sm"/>
            <a:tailEnd type="none" w="sm" len="sm"/>
          </a:ln>
        </p:spPr>
      </p:cxnSp>
      <p:cxnSp>
        <p:nvCxnSpPr>
          <p:cNvPr id="239" name="Google Shape;239;p20"/>
          <p:cNvCxnSpPr>
            <a:cxnSpLocks/>
          </p:cNvCxnSpPr>
          <p:nvPr/>
        </p:nvCxnSpPr>
        <p:spPr>
          <a:xfrm>
            <a:off x="8210864" y="2344696"/>
            <a:ext cx="0" cy="924843"/>
          </a:xfrm>
          <a:prstGeom prst="straightConnector1">
            <a:avLst/>
          </a:prstGeom>
          <a:noFill/>
          <a:ln w="28575" cap="flat" cmpd="sng">
            <a:solidFill>
              <a:schemeClr val="accent2"/>
            </a:solidFill>
            <a:prstDash val="solid"/>
            <a:miter lim="800000"/>
            <a:headEnd type="none" w="sm" len="sm"/>
            <a:tailEnd type="none" w="sm" len="sm"/>
          </a:ln>
        </p:spPr>
      </p:cxnSp>
      <p:cxnSp>
        <p:nvCxnSpPr>
          <p:cNvPr id="240" name="Google Shape;240;p20"/>
          <p:cNvCxnSpPr/>
          <p:nvPr/>
        </p:nvCxnSpPr>
        <p:spPr>
          <a:xfrm>
            <a:off x="9080675" y="5062528"/>
            <a:ext cx="0" cy="625131"/>
          </a:xfrm>
          <a:prstGeom prst="straightConnector1">
            <a:avLst/>
          </a:prstGeom>
          <a:noFill/>
          <a:ln w="28575" cap="flat" cmpd="sng">
            <a:solidFill>
              <a:schemeClr val="accent1"/>
            </a:solidFill>
            <a:prstDash val="solid"/>
            <a:miter lim="800000"/>
            <a:headEnd type="none" w="sm" len="sm"/>
            <a:tailEnd type="none" w="sm" len="sm"/>
          </a:ln>
        </p:spPr>
      </p:cxnSp>
      <p:cxnSp>
        <p:nvCxnSpPr>
          <p:cNvPr id="241" name="Google Shape;241;p20"/>
          <p:cNvCxnSpPr>
            <a:cxnSpLocks/>
          </p:cNvCxnSpPr>
          <p:nvPr/>
        </p:nvCxnSpPr>
        <p:spPr>
          <a:xfrm>
            <a:off x="1112918" y="3882803"/>
            <a:ext cx="0" cy="1337564"/>
          </a:xfrm>
          <a:prstGeom prst="straightConnector1">
            <a:avLst/>
          </a:prstGeom>
          <a:noFill/>
          <a:ln w="28575" cap="flat" cmpd="sng">
            <a:solidFill>
              <a:schemeClr val="accent5"/>
            </a:solidFill>
            <a:prstDash val="solid"/>
            <a:miter lim="800000"/>
            <a:headEnd type="none" w="sm" len="sm"/>
            <a:tailEnd type="none" w="sm" len="sm"/>
          </a:ln>
        </p:spPr>
      </p:cxnSp>
      <p:sp>
        <p:nvSpPr>
          <p:cNvPr id="242" name="Google Shape;242;p20"/>
          <p:cNvSpPr/>
          <p:nvPr/>
        </p:nvSpPr>
        <p:spPr>
          <a:xfrm>
            <a:off x="9091751" y="3334411"/>
            <a:ext cx="1364816" cy="1364816"/>
          </a:xfrm>
          <a:prstGeom prst="ellipse">
            <a:avLst/>
          </a:prstGeom>
          <a:noFill/>
          <a:ln w="19050" cap="flat" cmpd="sng">
            <a:solidFill>
              <a:srgbClr val="96888F"/>
            </a:solidFill>
            <a:prstDash val="solid"/>
            <a:miter lim="800000"/>
            <a:headEnd type="none" w="sm" len="sm"/>
            <a:tailEnd type="none" w="sm" len="sm"/>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Tx/>
              <a:buNone/>
              <a:tabLst/>
              <a:defRPr/>
            </a:pPr>
            <a:endParaRPr kumimoji="0" sz="2400" b="0" i="0" u="none" strike="noStrike" kern="1200" cap="none" spc="0" normalizeH="0" baseline="0" noProof="0">
              <a:ln>
                <a:noFill/>
              </a:ln>
              <a:solidFill>
                <a:srgbClr val="FFFFFF"/>
              </a:solidFill>
              <a:effectLst/>
              <a:uLnTx/>
              <a:uFillTx/>
              <a:latin typeface="Inter Light"/>
              <a:ea typeface="Inter Light"/>
              <a:cs typeface="Inter Light"/>
              <a:sym typeface="Inter Light"/>
            </a:endParaRPr>
          </a:p>
        </p:txBody>
      </p:sp>
      <p:cxnSp>
        <p:nvCxnSpPr>
          <p:cNvPr id="243" name="Google Shape;243;p20"/>
          <p:cNvCxnSpPr>
            <a:endCxn id="242" idx="2"/>
          </p:cNvCxnSpPr>
          <p:nvPr/>
        </p:nvCxnSpPr>
        <p:spPr>
          <a:xfrm rot="10800000" flipH="1">
            <a:off x="7984951" y="4016819"/>
            <a:ext cx="1106800" cy="155200"/>
          </a:xfrm>
          <a:prstGeom prst="straightConnector1">
            <a:avLst/>
          </a:prstGeom>
          <a:noFill/>
          <a:ln w="19050" cap="flat" cmpd="sng">
            <a:solidFill>
              <a:srgbClr val="96888F"/>
            </a:solidFill>
            <a:prstDash val="solid"/>
            <a:miter lim="800000"/>
            <a:headEnd type="none" w="sm" len="sm"/>
            <a:tailEnd type="none" w="sm" len="sm"/>
          </a:ln>
        </p:spPr>
      </p:cxnSp>
      <p:pic>
        <p:nvPicPr>
          <p:cNvPr id="2" name="Picture 1">
            <a:extLst>
              <a:ext uri="{FF2B5EF4-FFF2-40B4-BE49-F238E27FC236}">
                <a16:creationId xmlns:a16="http://schemas.microsoft.com/office/drawing/2014/main" id="{7258C037-539A-6DC8-CF67-BEA5266FA4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12678" y="2764214"/>
            <a:ext cx="4986020" cy="351692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10;&#10;Description automatically generated">
            <a:extLst>
              <a:ext uri="{FF2B5EF4-FFF2-40B4-BE49-F238E27FC236}">
                <a16:creationId xmlns:a16="http://schemas.microsoft.com/office/drawing/2014/main" id="{447C2DF4-DE8E-B6A2-8E94-B7AEDCE27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Rectangle 2">
            <a:extLst>
              <a:ext uri="{FF2B5EF4-FFF2-40B4-BE49-F238E27FC236}">
                <a16:creationId xmlns:a16="http://schemas.microsoft.com/office/drawing/2014/main" id="{EDB54997-3C9D-8E58-6480-B304BEBF893B}"/>
              </a:ext>
            </a:extLst>
          </p:cNvPr>
          <p:cNvSpPr/>
          <p:nvPr/>
        </p:nvSpPr>
        <p:spPr>
          <a:xfrm>
            <a:off x="7651790" y="351549"/>
            <a:ext cx="4233541" cy="314151"/>
          </a:xfrm>
          <a:prstGeom prst="rect">
            <a:avLst/>
          </a:prstGeom>
          <a:solidFill>
            <a:srgbClr val="F3F2EB"/>
          </a:solidFill>
          <a:ln>
            <a:solidFill>
              <a:srgbClr val="F3F2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9" name="Picture 8" descr="A screenshot of a computer screen&#10;&#10;AI-generated content may be incorrect.">
            <a:extLst>
              <a:ext uri="{FF2B5EF4-FFF2-40B4-BE49-F238E27FC236}">
                <a16:creationId xmlns:a16="http://schemas.microsoft.com/office/drawing/2014/main" id="{E80C0BAB-1407-2B75-960F-4F9C0599D8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7818885"/>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83108-19A4-44D8-8660-C9BC1149B453}"/>
              </a:ext>
            </a:extLst>
          </p:cNvPr>
          <p:cNvSpPr>
            <a:spLocks noGrp="1"/>
          </p:cNvSpPr>
          <p:nvPr>
            <p:ph type="title"/>
          </p:nvPr>
        </p:nvSpPr>
        <p:spPr/>
        <p:txBody>
          <a:bodyPr/>
          <a:lstStyle/>
          <a:p>
            <a:r>
              <a:rPr lang="en-US" dirty="0">
                <a:latin typeface="Roboto" panose="02000000000000000000" pitchFamily="2" charset="0"/>
                <a:ea typeface="Roboto" panose="02000000000000000000" pitchFamily="2" charset="0"/>
              </a:rPr>
              <a:t>Ordre du jour</a:t>
            </a:r>
          </a:p>
        </p:txBody>
      </p:sp>
      <p:sp>
        <p:nvSpPr>
          <p:cNvPr id="3" name="Content Placeholder 2">
            <a:extLst>
              <a:ext uri="{FF2B5EF4-FFF2-40B4-BE49-F238E27FC236}">
                <a16:creationId xmlns:a16="http://schemas.microsoft.com/office/drawing/2014/main" id="{D12C2397-2354-4D02-82F9-D3DBCC4CC636}"/>
              </a:ext>
            </a:extLst>
          </p:cNvPr>
          <p:cNvSpPr>
            <a:spLocks noGrp="1"/>
          </p:cNvSpPr>
          <p:nvPr>
            <p:ph idx="1"/>
          </p:nvPr>
        </p:nvSpPr>
        <p:spPr/>
        <p:txBody>
          <a:bodyPr/>
          <a:lstStyle/>
          <a:p>
            <a:r>
              <a:rPr lang="fr-FR" dirty="0">
                <a:latin typeface="Roboto" panose="02000000000000000000" pitchFamily="2" charset="0"/>
                <a:ea typeface="Roboto" panose="02000000000000000000" pitchFamily="2" charset="0"/>
              </a:rPr>
              <a:t>Récapitulatif de la session A </a:t>
            </a:r>
          </a:p>
          <a:p>
            <a:r>
              <a:rPr lang="fr-FR" dirty="0">
                <a:latin typeface="Roboto" panose="02000000000000000000" pitchFamily="2" charset="0"/>
                <a:ea typeface="Roboto" panose="02000000000000000000" pitchFamily="2" charset="0"/>
              </a:rPr>
              <a:t>Conditions favorables : maturité de l’approche paysage</a:t>
            </a:r>
          </a:p>
          <a:p>
            <a:r>
              <a:rPr lang="fr-FR" dirty="0">
                <a:latin typeface="Roboto" panose="02000000000000000000" pitchFamily="2" charset="0"/>
                <a:ea typeface="Roboto" panose="02000000000000000000" pitchFamily="2" charset="0"/>
              </a:rPr>
              <a:t>Session pratique : configuration d'un profil </a:t>
            </a:r>
            <a:r>
              <a:rPr lang="fr-FR" dirty="0" err="1">
                <a:latin typeface="Roboto" panose="02000000000000000000" pitchFamily="2" charset="0"/>
                <a:ea typeface="Roboto" panose="02000000000000000000" pitchFamily="2" charset="0"/>
              </a:rPr>
              <a:t>LandScale</a:t>
            </a:r>
            <a:r>
              <a:rPr lang="fr-FR" dirty="0">
                <a:latin typeface="Roboto" panose="02000000000000000000" pitchFamily="2" charset="0"/>
                <a:ea typeface="Roboto" panose="02000000000000000000" pitchFamily="2" charset="0"/>
              </a:rPr>
              <a:t> </a:t>
            </a:r>
          </a:p>
          <a:p>
            <a:r>
              <a:rPr lang="fr-FR" dirty="0">
                <a:latin typeface="Roboto" panose="02000000000000000000" pitchFamily="2" charset="0"/>
                <a:ea typeface="Roboto" panose="02000000000000000000" pitchFamily="2" charset="0"/>
              </a:rPr>
              <a:t>Identification des prochaines étapes pour la mise en œuvre d'un suivi global à l’échelle du paysage</a:t>
            </a:r>
            <a:endParaRPr lang="es-MX" dirty="0">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2260B892-72D1-4C8D-9E7A-ADC7FE609E65}"/>
              </a:ext>
            </a:extLst>
          </p:cNvPr>
          <p:cNvPicPr>
            <a:picLocks noChangeAspect="1"/>
          </p:cNvPicPr>
          <p:nvPr/>
        </p:nvPicPr>
        <p:blipFill>
          <a:blip r:embed="rId3"/>
          <a:stretch>
            <a:fillRect/>
          </a:stretch>
        </p:blipFill>
        <p:spPr>
          <a:xfrm>
            <a:off x="7264406" y="-1174292"/>
            <a:ext cx="10647679" cy="9825355"/>
          </a:xfrm>
          <a:prstGeom prst="rect">
            <a:avLst/>
          </a:prstGeom>
        </p:spPr>
      </p:pic>
    </p:spTree>
    <p:extLst>
      <p:ext uri="{BB962C8B-B14F-4D97-AF65-F5344CB8AC3E}">
        <p14:creationId xmlns:p14="http://schemas.microsoft.com/office/powerpoint/2010/main" val="403762655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10"/>
          <p:cNvSpPr/>
          <p:nvPr/>
        </p:nvSpPr>
        <p:spPr>
          <a:xfrm>
            <a:off x="0" y="6803409"/>
            <a:ext cx="10026765" cy="60959"/>
          </a:xfrm>
          <a:prstGeom prst="rect">
            <a:avLst/>
          </a:prstGeom>
          <a:solidFill>
            <a:schemeClr val="accent1"/>
          </a:solidFill>
          <a:ln>
            <a:noFill/>
          </a:ln>
        </p:spPr>
        <p:txBody>
          <a:bodyPr spcFirstLastPara="1" wrap="square" lIns="121900" tIns="60933" rIns="121900" bIns="60933" anchor="ctr" anchorCtr="0">
            <a:noAutofit/>
          </a:bodyPr>
          <a:lstStyle/>
          <a:p>
            <a:pPr algn="ctr"/>
            <a:endParaRPr lang="fr-FR" sz="2400" noProof="0" dirty="0">
              <a:solidFill>
                <a:schemeClr val="lt1"/>
              </a:solidFill>
              <a:latin typeface="Inter Light"/>
              <a:ea typeface="Inter Light"/>
              <a:cs typeface="Inter Light"/>
              <a:sym typeface="Inter Light"/>
            </a:endParaRPr>
          </a:p>
        </p:txBody>
      </p:sp>
      <p:sp>
        <p:nvSpPr>
          <p:cNvPr id="315" name="Google Shape;315;p10"/>
          <p:cNvSpPr/>
          <p:nvPr/>
        </p:nvSpPr>
        <p:spPr>
          <a:xfrm>
            <a:off x="10026765" y="6803409"/>
            <a:ext cx="2165235" cy="60959"/>
          </a:xfrm>
          <a:prstGeom prst="rect">
            <a:avLst/>
          </a:prstGeom>
          <a:solidFill>
            <a:schemeClr val="accent3"/>
          </a:solidFill>
          <a:ln>
            <a:noFill/>
          </a:ln>
        </p:spPr>
        <p:txBody>
          <a:bodyPr spcFirstLastPara="1" wrap="square" lIns="121900" tIns="60933" rIns="121900" bIns="60933" anchor="ctr" anchorCtr="0">
            <a:noAutofit/>
          </a:bodyPr>
          <a:lstStyle/>
          <a:p>
            <a:pPr algn="ctr"/>
            <a:endParaRPr lang="fr-FR" sz="2400" noProof="0" dirty="0">
              <a:solidFill>
                <a:schemeClr val="lt1"/>
              </a:solidFill>
              <a:latin typeface="Inter Light"/>
              <a:ea typeface="Inter Light"/>
              <a:cs typeface="Inter Light"/>
              <a:sym typeface="Inter Light"/>
            </a:endParaRPr>
          </a:p>
        </p:txBody>
      </p:sp>
      <p:sp>
        <p:nvSpPr>
          <p:cNvPr id="25" name="Rectangle: Rounded Corners 6">
            <a:extLst>
              <a:ext uri="{FF2B5EF4-FFF2-40B4-BE49-F238E27FC236}">
                <a16:creationId xmlns:a16="http://schemas.microsoft.com/office/drawing/2014/main" id="{9B64B606-AAFB-921A-98A6-3FEF377B1C84}"/>
              </a:ext>
            </a:extLst>
          </p:cNvPr>
          <p:cNvSpPr/>
          <p:nvPr/>
        </p:nvSpPr>
        <p:spPr>
          <a:xfrm>
            <a:off x="6385137" y="1828883"/>
            <a:ext cx="4932152"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6" name="Rectangle: Rounded Corners 25">
            <a:extLst>
              <a:ext uri="{FF2B5EF4-FFF2-40B4-BE49-F238E27FC236}">
                <a16:creationId xmlns:a16="http://schemas.microsoft.com/office/drawing/2014/main" id="{67C6354C-8ABD-53FA-0E11-1F3C8157FB89}"/>
              </a:ext>
            </a:extLst>
          </p:cNvPr>
          <p:cNvSpPr/>
          <p:nvPr/>
        </p:nvSpPr>
        <p:spPr>
          <a:xfrm>
            <a:off x="874713" y="1828883"/>
            <a:ext cx="5016502" cy="4263941"/>
          </a:xfrm>
          <a:prstGeom prst="roundRect">
            <a:avLst>
              <a:gd name="adj" fmla="val 9805"/>
            </a:avLst>
          </a:prstGeom>
          <a:solidFill>
            <a:srgbClr val="9ABF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sp>
        <p:nvSpPr>
          <p:cNvPr id="27" name="Google Shape;611;p36">
            <a:extLst>
              <a:ext uri="{FF2B5EF4-FFF2-40B4-BE49-F238E27FC236}">
                <a16:creationId xmlns:a16="http://schemas.microsoft.com/office/drawing/2014/main" id="{58BE0FFF-16A1-F5B0-3B47-FE60A4E8A2CE}"/>
              </a:ext>
            </a:extLst>
          </p:cNvPr>
          <p:cNvSpPr txBox="1"/>
          <p:nvPr/>
        </p:nvSpPr>
        <p:spPr>
          <a:xfrm>
            <a:off x="7666962" y="2157288"/>
            <a:ext cx="3650325"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fr-FR" sz="2400" b="1" noProof="0" dirty="0">
                <a:solidFill>
                  <a:srgbClr val="FFFFFF"/>
                </a:solidFill>
                <a:latin typeface="Inter"/>
                <a:ea typeface="Inter"/>
                <a:cs typeface="Inter"/>
                <a:sym typeface="Inter"/>
              </a:rPr>
              <a:t>Vérification locale</a:t>
            </a:r>
          </a:p>
        </p:txBody>
      </p:sp>
      <p:grpSp>
        <p:nvGrpSpPr>
          <p:cNvPr id="28" name="Group 27">
            <a:extLst>
              <a:ext uri="{FF2B5EF4-FFF2-40B4-BE49-F238E27FC236}">
                <a16:creationId xmlns:a16="http://schemas.microsoft.com/office/drawing/2014/main" id="{EB369130-F406-1FCE-B1D1-04B898BBE06A}"/>
              </a:ext>
            </a:extLst>
          </p:cNvPr>
          <p:cNvGrpSpPr/>
          <p:nvPr/>
        </p:nvGrpSpPr>
        <p:grpSpPr>
          <a:xfrm>
            <a:off x="1309715" y="2078605"/>
            <a:ext cx="783998" cy="795279"/>
            <a:chOff x="761194" y="1302696"/>
            <a:chExt cx="783998" cy="795279"/>
          </a:xfrm>
        </p:grpSpPr>
        <p:sp>
          <p:nvSpPr>
            <p:cNvPr id="29" name="Oval 28">
              <a:extLst>
                <a:ext uri="{FF2B5EF4-FFF2-40B4-BE49-F238E27FC236}">
                  <a16:creationId xmlns:a16="http://schemas.microsoft.com/office/drawing/2014/main" id="{0DC9942A-CCC7-8C88-EBA2-3E1545C7B414}"/>
                </a:ext>
              </a:extLst>
            </p:cNvPr>
            <p:cNvSpPr/>
            <p:nvPr/>
          </p:nvSpPr>
          <p:spPr>
            <a:xfrm>
              <a:off x="761194" y="1302696"/>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0" name="Graphic 29" descr="Checklist outline">
              <a:extLst>
                <a:ext uri="{FF2B5EF4-FFF2-40B4-BE49-F238E27FC236}">
                  <a16:creationId xmlns:a16="http://schemas.microsoft.com/office/drawing/2014/main" id="{46D278F8-E7B3-A869-3738-D330D85B60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8632" y="1409888"/>
              <a:ext cx="569122" cy="569122"/>
            </a:xfrm>
            <a:prstGeom prst="rect">
              <a:avLst/>
            </a:prstGeom>
          </p:spPr>
        </p:pic>
      </p:grpSp>
      <p:grpSp>
        <p:nvGrpSpPr>
          <p:cNvPr id="31" name="Group 30">
            <a:extLst>
              <a:ext uri="{FF2B5EF4-FFF2-40B4-BE49-F238E27FC236}">
                <a16:creationId xmlns:a16="http://schemas.microsoft.com/office/drawing/2014/main" id="{B3E80096-8A5A-E07E-AE87-819A0199D2C8}"/>
              </a:ext>
            </a:extLst>
          </p:cNvPr>
          <p:cNvGrpSpPr/>
          <p:nvPr/>
        </p:nvGrpSpPr>
        <p:grpSpPr>
          <a:xfrm>
            <a:off x="6882965" y="2157289"/>
            <a:ext cx="783998" cy="795279"/>
            <a:chOff x="6434414" y="1289478"/>
            <a:chExt cx="783998" cy="795279"/>
          </a:xfrm>
        </p:grpSpPr>
        <p:sp>
          <p:nvSpPr>
            <p:cNvPr id="32" name="Oval 31">
              <a:extLst>
                <a:ext uri="{FF2B5EF4-FFF2-40B4-BE49-F238E27FC236}">
                  <a16:creationId xmlns:a16="http://schemas.microsoft.com/office/drawing/2014/main" id="{267FF423-526A-9C27-93DB-EA0EB4774B2C}"/>
                </a:ext>
              </a:extLst>
            </p:cNvPr>
            <p:cNvSpPr/>
            <p:nvPr/>
          </p:nvSpPr>
          <p:spPr>
            <a:xfrm>
              <a:off x="6434414" y="1289478"/>
              <a:ext cx="783998" cy="795279"/>
            </a:xfrm>
            <a:prstGeom prst="ellipse">
              <a:avLst/>
            </a:prstGeom>
            <a:solidFill>
              <a:srgbClr val="07493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srgbClr val="FFFFFF"/>
                </a:solidFill>
                <a:effectLst/>
                <a:uLnTx/>
                <a:uFillTx/>
                <a:latin typeface="Inter" panose="02000503000000020004" pitchFamily="2" charset="0"/>
                <a:ea typeface="+mn-ea"/>
                <a:cs typeface="+mn-cs"/>
              </a:endParaRPr>
            </a:p>
          </p:txBody>
        </p:sp>
        <p:pic>
          <p:nvPicPr>
            <p:cNvPr id="33" name="Graphic 32" descr="Map with pin outline">
              <a:extLst>
                <a:ext uri="{FF2B5EF4-FFF2-40B4-BE49-F238E27FC236}">
                  <a16:creationId xmlns:a16="http://schemas.microsoft.com/office/drawing/2014/main" id="{26C2EF3A-2FB8-D219-0939-D9B2A5761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91988" y="1310160"/>
              <a:ext cx="668850" cy="668850"/>
            </a:xfrm>
            <a:prstGeom prst="rect">
              <a:avLst/>
            </a:prstGeom>
          </p:spPr>
        </p:pic>
      </p:grpSp>
      <p:sp>
        <p:nvSpPr>
          <p:cNvPr id="34" name="TextBox 33">
            <a:extLst>
              <a:ext uri="{FF2B5EF4-FFF2-40B4-BE49-F238E27FC236}">
                <a16:creationId xmlns:a16="http://schemas.microsoft.com/office/drawing/2014/main" id="{1CBDF3EC-F6ED-2352-8627-8463989E1643}"/>
              </a:ext>
            </a:extLst>
          </p:cNvPr>
          <p:cNvSpPr txBox="1"/>
          <p:nvPr/>
        </p:nvSpPr>
        <p:spPr>
          <a:xfrm>
            <a:off x="874712" y="3123606"/>
            <a:ext cx="5075423" cy="2969218"/>
          </a:xfrm>
          <a:prstGeom prst="rect">
            <a:avLst/>
          </a:prstGeom>
          <a:noFill/>
        </p:spPr>
        <p:txBody>
          <a:bodyPr wrap="square" lIns="360000" tIns="360000" rIns="360000" bIns="360000" rtlCol="0">
            <a:noAutofit/>
          </a:bodyPr>
          <a:lstStyle/>
          <a:p>
            <a:pPr>
              <a:spcAft>
                <a:spcPts val="1500"/>
              </a:spcAft>
            </a:pPr>
            <a:r>
              <a:rPr lang="fr-FR" sz="1600" b="1" noProof="0" dirty="0">
                <a:solidFill>
                  <a:srgbClr val="074937"/>
                </a:solidFill>
                <a:latin typeface="Inter SemiBold" panose="02000503000000020004" pitchFamily="2" charset="0"/>
                <a:ea typeface="Inter SemiBold" panose="02000503000000020004" pitchFamily="2" charset="0"/>
              </a:rPr>
              <a:t>L'équipe LandScale procède à une vérification après chaque étape de l'évaluation pour vérifier que : </a:t>
            </a:r>
          </a:p>
          <a:p>
            <a:pPr>
              <a:spcAft>
                <a:spcPts val="1500"/>
              </a:spcAft>
            </a:pPr>
            <a:r>
              <a:rPr lang="fr-FR" sz="1500" b="1" noProof="0" dirty="0">
                <a:solidFill>
                  <a:srgbClr val="074937"/>
                </a:solidFill>
                <a:latin typeface="Inter SemiBold" panose="02000503000000020004" pitchFamily="2" charset="0"/>
                <a:ea typeface="Inter SemiBold" panose="02000503000000020004" pitchFamily="2" charset="0"/>
              </a:rPr>
              <a:t>	</a:t>
            </a:r>
            <a:r>
              <a:rPr lang="fr-FR" sz="1500" noProof="0" dirty="0">
                <a:solidFill>
                  <a:srgbClr val="074937"/>
                </a:solidFill>
                <a:latin typeface="Roboto" panose="02000000000000000000" pitchFamily="2" charset="0"/>
                <a:ea typeface="Roboto" panose="02000000000000000000" pitchFamily="2" charset="0"/>
                <a:cs typeface="Roboto" panose="02000000000000000000" pitchFamily="2" charset="0"/>
              </a:rPr>
              <a:t>Les directives LandScale ont été 	respectées </a:t>
            </a:r>
          </a:p>
          <a:p>
            <a:pPr>
              <a:spcAft>
                <a:spcPts val="1500"/>
              </a:spcAft>
            </a:pPr>
            <a:r>
              <a:rPr lang="fr-FR" sz="1500" noProof="0" dirty="0">
                <a:solidFill>
                  <a:srgbClr val="074937"/>
                </a:solidFill>
                <a:latin typeface="Roboto" panose="02000000000000000000" pitchFamily="2" charset="0"/>
                <a:ea typeface="Roboto" panose="02000000000000000000" pitchFamily="2" charset="0"/>
                <a:cs typeface="Roboto" panose="02000000000000000000" pitchFamily="2" charset="0"/>
              </a:rPr>
              <a:t>	Les données utilisées sont de qualité 	suffisante</a:t>
            </a:r>
          </a:p>
        </p:txBody>
      </p:sp>
      <p:sp>
        <p:nvSpPr>
          <p:cNvPr id="35" name="TextBox 34">
            <a:extLst>
              <a:ext uri="{FF2B5EF4-FFF2-40B4-BE49-F238E27FC236}">
                <a16:creationId xmlns:a16="http://schemas.microsoft.com/office/drawing/2014/main" id="{73CA6AF6-B43F-28F8-E56E-5FD9C4DDC17C}"/>
              </a:ext>
            </a:extLst>
          </p:cNvPr>
          <p:cNvSpPr txBox="1"/>
          <p:nvPr/>
        </p:nvSpPr>
        <p:spPr>
          <a:xfrm>
            <a:off x="6385137" y="1050906"/>
            <a:ext cx="4932150" cy="646331"/>
          </a:xfrm>
          <a:prstGeom prst="rect">
            <a:avLst/>
          </a:prstGeom>
          <a:noFill/>
        </p:spPr>
        <p:txBody>
          <a:bodyPr wrap="square" lIns="91440" tIns="45720" rIns="91440" bIns="45720" rtlCol="0" anchor="t">
            <a:spAutoFit/>
          </a:bodyPr>
          <a:lstStyle/>
          <a:p>
            <a:r>
              <a:rPr lang="fr-FR" dirty="0">
                <a:solidFill>
                  <a:srgbClr val="074937"/>
                </a:solidFill>
                <a:latin typeface="Inter Light" panose="02000503000000020004" pitchFamily="2" charset="0"/>
              </a:rPr>
              <a:t>Ce processus permet de fiabiliser la précision des résultats de l’évaluation pour les décideurs</a:t>
            </a:r>
          </a:p>
        </p:txBody>
      </p:sp>
      <p:sp>
        <p:nvSpPr>
          <p:cNvPr id="36" name="Rectangle 35">
            <a:extLst>
              <a:ext uri="{FF2B5EF4-FFF2-40B4-BE49-F238E27FC236}">
                <a16:creationId xmlns:a16="http://schemas.microsoft.com/office/drawing/2014/main" id="{C4BCC243-F93E-DD23-2ED3-7CFA626C5F09}"/>
              </a:ext>
            </a:extLst>
          </p:cNvPr>
          <p:cNvSpPr/>
          <p:nvPr/>
        </p:nvSpPr>
        <p:spPr>
          <a:xfrm>
            <a:off x="1417153" y="1158970"/>
            <a:ext cx="3806488" cy="529001"/>
          </a:xfrm>
          <a:prstGeom prst="rect">
            <a:avLst/>
          </a:prstGeom>
        </p:spPr>
        <p:txBody>
          <a:bodyPr wrap="square" lIns="0" tIns="0" rIns="0" bIns="0">
            <a:noAutofit/>
          </a:bodyPr>
          <a:lstStyle/>
          <a:p>
            <a:pPr defTabSz="457200">
              <a:defRPr/>
            </a:pPr>
            <a:r>
              <a:rPr lang="fr-FR" noProof="0" dirty="0">
                <a:solidFill>
                  <a:srgbClr val="074A37"/>
                </a:solidFill>
                <a:latin typeface="Roboto" panose="02000000000000000000" pitchFamily="2" charset="0"/>
                <a:ea typeface="Roboto" panose="02000000000000000000" pitchFamily="2" charset="0"/>
              </a:rPr>
              <a:t>Notre processus de vérification en deux étapes</a:t>
            </a:r>
          </a:p>
        </p:txBody>
      </p:sp>
      <p:sp>
        <p:nvSpPr>
          <p:cNvPr id="38" name="Google Shape;611;p36">
            <a:extLst>
              <a:ext uri="{FF2B5EF4-FFF2-40B4-BE49-F238E27FC236}">
                <a16:creationId xmlns:a16="http://schemas.microsoft.com/office/drawing/2014/main" id="{5B01D19C-5BD6-73C0-BF91-F2E2079D8251}"/>
              </a:ext>
            </a:extLst>
          </p:cNvPr>
          <p:cNvSpPr txBox="1"/>
          <p:nvPr/>
        </p:nvSpPr>
        <p:spPr>
          <a:xfrm>
            <a:off x="2093712" y="2078604"/>
            <a:ext cx="3565577" cy="795280"/>
          </a:xfrm>
          <a:prstGeom prst="rect">
            <a:avLst/>
          </a:prstGeom>
          <a:noFill/>
          <a:ln>
            <a:noFill/>
          </a:ln>
        </p:spPr>
        <p:txBody>
          <a:bodyPr spcFirstLastPara="1" wrap="square" lIns="18000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2700">
              <a:buClr>
                <a:srgbClr val="064937"/>
              </a:buClr>
              <a:buSzPts val="1400"/>
              <a:buFont typeface="Inter"/>
              <a:buNone/>
            </a:pPr>
            <a:r>
              <a:rPr lang="fr-FR" sz="2400" b="1" noProof="0" dirty="0">
                <a:solidFill>
                  <a:srgbClr val="FFFFFF"/>
                </a:solidFill>
                <a:latin typeface="Inter"/>
                <a:ea typeface="Inter"/>
                <a:cs typeface="Inter"/>
                <a:sym typeface="Inter"/>
              </a:rPr>
              <a:t>Vérification LandScale</a:t>
            </a:r>
          </a:p>
        </p:txBody>
      </p:sp>
      <p:cxnSp>
        <p:nvCxnSpPr>
          <p:cNvPr id="39" name="Google Shape;131;p2">
            <a:extLst>
              <a:ext uri="{FF2B5EF4-FFF2-40B4-BE49-F238E27FC236}">
                <a16:creationId xmlns:a16="http://schemas.microsoft.com/office/drawing/2014/main" id="{B6DA0AE8-A0AA-59AE-20A7-0448661EF3CF}"/>
              </a:ext>
            </a:extLst>
          </p:cNvPr>
          <p:cNvCxnSpPr>
            <a:cxnSpLocks/>
          </p:cNvCxnSpPr>
          <p:nvPr/>
        </p:nvCxnSpPr>
        <p:spPr>
          <a:xfrm flipH="1">
            <a:off x="1259405" y="3123606"/>
            <a:ext cx="3964236" cy="0"/>
          </a:xfrm>
          <a:prstGeom prst="straightConnector1">
            <a:avLst/>
          </a:prstGeom>
          <a:noFill/>
          <a:ln w="9525" cap="flat" cmpd="sng">
            <a:solidFill>
              <a:srgbClr val="FFFFFF"/>
            </a:solidFill>
            <a:prstDash val="dash"/>
            <a:round/>
            <a:headEnd type="none" w="sm" len="sm"/>
            <a:tailEnd type="none" w="sm" len="sm"/>
          </a:ln>
        </p:spPr>
      </p:cxnSp>
      <p:cxnSp>
        <p:nvCxnSpPr>
          <p:cNvPr id="40" name="Google Shape;131;p2">
            <a:extLst>
              <a:ext uri="{FF2B5EF4-FFF2-40B4-BE49-F238E27FC236}">
                <a16:creationId xmlns:a16="http://schemas.microsoft.com/office/drawing/2014/main" id="{DDF65160-2D62-5A90-3BEF-5D99E375019D}"/>
              </a:ext>
            </a:extLst>
          </p:cNvPr>
          <p:cNvCxnSpPr>
            <a:cxnSpLocks/>
          </p:cNvCxnSpPr>
          <p:nvPr/>
        </p:nvCxnSpPr>
        <p:spPr>
          <a:xfrm flipH="1">
            <a:off x="6940539" y="3123606"/>
            <a:ext cx="3941748" cy="0"/>
          </a:xfrm>
          <a:prstGeom prst="straightConnector1">
            <a:avLst/>
          </a:prstGeom>
          <a:noFill/>
          <a:ln w="9525" cap="flat" cmpd="sng">
            <a:solidFill>
              <a:srgbClr val="FFFFFF"/>
            </a:solidFill>
            <a:prstDash val="dash"/>
            <a:round/>
            <a:headEnd type="none" w="sm" len="sm"/>
            <a:tailEnd type="none" w="sm" len="sm"/>
          </a:ln>
        </p:spPr>
      </p:cxnSp>
      <p:pic>
        <p:nvPicPr>
          <p:cNvPr id="41" name="Picture 40">
            <a:extLst>
              <a:ext uri="{FF2B5EF4-FFF2-40B4-BE49-F238E27FC236}">
                <a16:creationId xmlns:a16="http://schemas.microsoft.com/office/drawing/2014/main" id="{0437D340-6EDC-5E2A-3484-5C50742480F5}"/>
              </a:ext>
            </a:extLst>
          </p:cNvPr>
          <p:cNvPicPr>
            <a:picLocks noChangeAspect="1"/>
          </p:cNvPicPr>
          <p:nvPr/>
        </p:nvPicPr>
        <p:blipFill>
          <a:blip r:embed="rId7"/>
          <a:stretch>
            <a:fillRect/>
          </a:stretch>
        </p:blipFill>
        <p:spPr>
          <a:xfrm>
            <a:off x="1246755" y="4187686"/>
            <a:ext cx="340796" cy="340796"/>
          </a:xfrm>
          <a:prstGeom prst="rect">
            <a:avLst/>
          </a:prstGeom>
        </p:spPr>
      </p:pic>
      <p:pic>
        <p:nvPicPr>
          <p:cNvPr id="42" name="Picture 41">
            <a:extLst>
              <a:ext uri="{FF2B5EF4-FFF2-40B4-BE49-F238E27FC236}">
                <a16:creationId xmlns:a16="http://schemas.microsoft.com/office/drawing/2014/main" id="{BA787F45-F4F8-A4F8-007F-E935E3A52E28}"/>
              </a:ext>
            </a:extLst>
          </p:cNvPr>
          <p:cNvPicPr>
            <a:picLocks noChangeAspect="1"/>
          </p:cNvPicPr>
          <p:nvPr/>
        </p:nvPicPr>
        <p:blipFill>
          <a:blip r:embed="rId7"/>
          <a:stretch>
            <a:fillRect/>
          </a:stretch>
        </p:blipFill>
        <p:spPr>
          <a:xfrm>
            <a:off x="6605940" y="4083505"/>
            <a:ext cx="340796" cy="340796"/>
          </a:xfrm>
          <a:prstGeom prst="rect">
            <a:avLst/>
          </a:prstGeom>
        </p:spPr>
      </p:pic>
      <p:pic>
        <p:nvPicPr>
          <p:cNvPr id="43" name="Picture 42">
            <a:extLst>
              <a:ext uri="{FF2B5EF4-FFF2-40B4-BE49-F238E27FC236}">
                <a16:creationId xmlns:a16="http://schemas.microsoft.com/office/drawing/2014/main" id="{7E8DB0FC-0AE6-FB67-73E9-FF63416467F1}"/>
              </a:ext>
            </a:extLst>
          </p:cNvPr>
          <p:cNvPicPr>
            <a:picLocks noChangeAspect="1"/>
          </p:cNvPicPr>
          <p:nvPr/>
        </p:nvPicPr>
        <p:blipFill>
          <a:blip r:embed="rId8"/>
          <a:stretch>
            <a:fillRect/>
          </a:stretch>
        </p:blipFill>
        <p:spPr>
          <a:xfrm>
            <a:off x="1259405" y="4823741"/>
            <a:ext cx="340797" cy="340797"/>
          </a:xfrm>
          <a:prstGeom prst="rect">
            <a:avLst/>
          </a:prstGeom>
        </p:spPr>
      </p:pic>
      <p:pic>
        <p:nvPicPr>
          <p:cNvPr id="44" name="Picture 43">
            <a:extLst>
              <a:ext uri="{FF2B5EF4-FFF2-40B4-BE49-F238E27FC236}">
                <a16:creationId xmlns:a16="http://schemas.microsoft.com/office/drawing/2014/main" id="{57F8ABD4-7229-0D51-33FA-D80B78F50533}"/>
              </a:ext>
            </a:extLst>
          </p:cNvPr>
          <p:cNvPicPr>
            <a:picLocks noChangeAspect="1"/>
          </p:cNvPicPr>
          <p:nvPr/>
        </p:nvPicPr>
        <p:blipFill>
          <a:blip r:embed="rId8"/>
          <a:stretch>
            <a:fillRect/>
          </a:stretch>
        </p:blipFill>
        <p:spPr>
          <a:xfrm>
            <a:off x="6605939" y="4640275"/>
            <a:ext cx="340797" cy="340797"/>
          </a:xfrm>
          <a:prstGeom prst="rect">
            <a:avLst/>
          </a:prstGeom>
        </p:spPr>
      </p:pic>
      <p:sp>
        <p:nvSpPr>
          <p:cNvPr id="2" name="Rectangle 1">
            <a:extLst>
              <a:ext uri="{FF2B5EF4-FFF2-40B4-BE49-F238E27FC236}">
                <a16:creationId xmlns:a16="http://schemas.microsoft.com/office/drawing/2014/main" id="{B98BFCFF-2246-1B69-EAF6-1CF1A9E3C8F7}"/>
              </a:ext>
            </a:extLst>
          </p:cNvPr>
          <p:cNvSpPr>
            <a:spLocks noChangeArrowheads="1"/>
          </p:cNvSpPr>
          <p:nvPr/>
        </p:nvSpPr>
        <p:spPr bwMode="auto">
          <a:xfrm>
            <a:off x="6940538" y="3404248"/>
            <a:ext cx="4182733" cy="1792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Aft>
                <a:spcPts val="1500"/>
              </a:spcAft>
            </a:pPr>
            <a:r>
              <a:rPr lang="fr-FR" sz="1600" b="1" dirty="0">
                <a:solidFill>
                  <a:srgbClr val="074937"/>
                </a:solidFill>
                <a:latin typeface="Inter SemiBold" panose="02000503000000020004" pitchFamily="2" charset="0"/>
              </a:rPr>
              <a:t>Pour chaque résultat, un(e) expert(e) du sujet connaissant la région vérifie si: </a:t>
            </a:r>
          </a:p>
          <a:p>
            <a:pPr marL="0" marR="0" lvl="0" indent="0" algn="l" defTabSz="914400" rtl="0" eaLnBrk="0" fontAlgn="base" latinLnBrk="0" hangingPunct="0">
              <a:lnSpc>
                <a:spcPct val="100000"/>
              </a:lnSpc>
              <a:spcBef>
                <a:spcPct val="0"/>
              </a:spcBef>
              <a:spcAft>
                <a:spcPct val="0"/>
              </a:spcAft>
              <a:buClrTx/>
              <a:buSzTx/>
              <a:buFontTx/>
              <a:buNone/>
              <a:tabLst/>
            </a:pPr>
            <a:r>
              <a:rPr lang="fr-FR" sz="1600" dirty="0">
                <a:solidFill>
                  <a:srgbClr val="074937"/>
                </a:solidFill>
                <a:latin typeface="Roboto" panose="02000000000000000000" pitchFamily="2" charset="0"/>
                <a:ea typeface="Roboto" panose="02000000000000000000" pitchFamily="2" charset="0"/>
                <a:cs typeface="Roboto" panose="02000000000000000000" pitchFamily="2" charset="0"/>
              </a:rPr>
              <a:t>Les données utilisées sont appropriées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noProof="0" dirty="0">
              <a:ln>
                <a:noFill/>
              </a:ln>
              <a:solidFill>
                <a:schemeClr val="tx1"/>
              </a:solidFill>
              <a:effectLst/>
              <a:latin typeface="Arial" panose="020B0604020202020204" pitchFamily="34" charset="0"/>
            </a:endParaRPr>
          </a:p>
          <a:p>
            <a:pPr eaLnBrk="0" fontAlgn="base" hangingPunct="0">
              <a:spcBef>
                <a:spcPct val="0"/>
              </a:spcBef>
              <a:spcAft>
                <a:spcPct val="0"/>
              </a:spcAft>
            </a:pPr>
            <a:r>
              <a:rPr lang="fr-FR" sz="1600" dirty="0">
                <a:solidFill>
                  <a:srgbClr val="074937"/>
                </a:solidFill>
                <a:latin typeface="Roboto" panose="02000000000000000000" pitchFamily="2" charset="0"/>
                <a:ea typeface="Roboto" panose="02000000000000000000" pitchFamily="2" charset="0"/>
                <a:cs typeface="Roboto" panose="02000000000000000000" pitchFamily="2" charset="0"/>
              </a:rPr>
              <a:t>Les résultats reflètent les conditions réelles du terrain</a:t>
            </a:r>
          </a:p>
        </p:txBody>
      </p:sp>
    </p:spTree>
    <p:extLst>
      <p:ext uri="{BB962C8B-B14F-4D97-AF65-F5344CB8AC3E}">
        <p14:creationId xmlns:p14="http://schemas.microsoft.com/office/powerpoint/2010/main" val="334477330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p:txBody>
          <a:bodyPr/>
          <a:lstStyle/>
          <a:p>
            <a:r>
              <a:rPr lang="fr-FR" noProof="0" dirty="0">
                <a:latin typeface="Roboto" panose="02000000000000000000" pitchFamily="2" charset="0"/>
                <a:ea typeface="Roboto" panose="02000000000000000000" pitchFamily="2" charset="0"/>
              </a:rPr>
              <a:t>Conditions favorables à la maturité d’une approche paysage </a:t>
            </a:r>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20327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BB218-0324-65B5-D6CE-F1D9A82A2535}"/>
            </a:ext>
          </a:extLst>
        </p:cNvPr>
        <p:cNvGrpSpPr/>
        <p:nvPr/>
      </p:nvGrpSpPr>
      <p:grpSpPr>
        <a:xfrm>
          <a:off x="0" y="0"/>
          <a:ext cx="0" cy="0"/>
          <a:chOff x="0" y="0"/>
          <a:chExt cx="0" cy="0"/>
        </a:xfrm>
      </p:grpSpPr>
      <p:sp>
        <p:nvSpPr>
          <p:cNvPr id="40" name="Rectangle 39">
            <a:extLst>
              <a:ext uri="{FF2B5EF4-FFF2-40B4-BE49-F238E27FC236}">
                <a16:creationId xmlns:a16="http://schemas.microsoft.com/office/drawing/2014/main" id="{81B549EE-5458-0EC9-12EC-4BDC24AEA638}"/>
              </a:ext>
            </a:extLst>
          </p:cNvPr>
          <p:cNvSpPr/>
          <p:nvPr/>
        </p:nvSpPr>
        <p:spPr>
          <a:xfrm>
            <a:off x="929639" y="5985880"/>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2" name="Title 1">
            <a:extLst>
              <a:ext uri="{FF2B5EF4-FFF2-40B4-BE49-F238E27FC236}">
                <a16:creationId xmlns:a16="http://schemas.microsoft.com/office/drawing/2014/main" id="{A37E9114-F6BA-6214-189F-0790C84E892B}"/>
              </a:ext>
            </a:extLst>
          </p:cNvPr>
          <p:cNvSpPr>
            <a:spLocks noGrp="1"/>
          </p:cNvSpPr>
          <p:nvPr>
            <p:ph type="title"/>
          </p:nvPr>
        </p:nvSpPr>
        <p:spPr/>
        <p:txBody>
          <a:bodyPr/>
          <a:lstStyle/>
          <a:p>
            <a:r>
              <a:rPr lang="en-GB" dirty="0"/>
              <a:t>LandScale </a:t>
            </a:r>
            <a:r>
              <a:rPr lang="en-GB" dirty="0" err="1"/>
              <a:t>élève</a:t>
            </a:r>
            <a:r>
              <a:rPr lang="en-GB" dirty="0"/>
              <a:t> le </a:t>
            </a:r>
            <a:r>
              <a:rPr lang="en-GB" dirty="0" err="1"/>
              <a:t>niveau</a:t>
            </a:r>
            <a:endParaRPr lang="en-GB" dirty="0"/>
          </a:p>
        </p:txBody>
      </p:sp>
      <p:sp>
        <p:nvSpPr>
          <p:cNvPr id="6" name="Rectangle 5">
            <a:extLst>
              <a:ext uri="{FF2B5EF4-FFF2-40B4-BE49-F238E27FC236}">
                <a16:creationId xmlns:a16="http://schemas.microsoft.com/office/drawing/2014/main" id="{786A5222-A5BB-18F9-7126-FB92F97EB0AD}"/>
              </a:ext>
            </a:extLst>
          </p:cNvPr>
          <p:cNvSpPr/>
          <p:nvPr/>
        </p:nvSpPr>
        <p:spPr>
          <a:xfrm>
            <a:off x="701040" y="1532569"/>
            <a:ext cx="10789919" cy="116868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lvl="0" algn="ctr">
              <a:defRPr/>
            </a:pPr>
            <a:r>
              <a:rPr lang="fr-FR" dirty="0">
                <a:solidFill>
                  <a:srgbClr val="FFFFFF"/>
                </a:solidFill>
                <a:latin typeface="Inter" panose="02000503000000020004" pitchFamily="2" charset="0"/>
                <a:ea typeface="Inter" panose="02000503000000020004" pitchFamily="2" charset="0"/>
              </a:rPr>
              <a:t>Principes généraux : approche globale, à l'échelle du paysage, participative, fondée sur des données, transparente</a:t>
            </a:r>
          </a:p>
        </p:txBody>
      </p:sp>
      <p:sp>
        <p:nvSpPr>
          <p:cNvPr id="30" name="Rectangle 29">
            <a:extLst>
              <a:ext uri="{FF2B5EF4-FFF2-40B4-BE49-F238E27FC236}">
                <a16:creationId xmlns:a16="http://schemas.microsoft.com/office/drawing/2014/main" id="{38BE841F-758C-4973-87B3-78EA924E891F}"/>
              </a:ext>
            </a:extLst>
          </p:cNvPr>
          <p:cNvSpPr/>
          <p:nvPr/>
        </p:nvSpPr>
        <p:spPr>
          <a:xfrm>
            <a:off x="701039"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fr-FR" dirty="0">
                <a:solidFill>
                  <a:srgbClr val="FFFFFF"/>
                </a:solidFill>
                <a:latin typeface="Inter" panose="02000503000000020004" pitchFamily="2" charset="0"/>
                <a:ea typeface="Inter" panose="02000503000000020004" pitchFamily="2" charset="0"/>
              </a:rPr>
              <a:t>Condition du paysage : </a:t>
            </a:r>
          </a:p>
          <a:p>
            <a:pPr lvl="0" algn="ctr">
              <a:defRPr/>
            </a:pPr>
            <a:r>
              <a:rPr lang="fr-FR" b="1" dirty="0">
                <a:solidFill>
                  <a:srgbClr val="FFFFFF"/>
                </a:solidFill>
                <a:latin typeface="Inter" panose="02000503000000020004" pitchFamily="2" charset="0"/>
                <a:ea typeface="Inter" panose="02000503000000020004" pitchFamily="2" charset="0"/>
              </a:rPr>
              <a:t>Évaluation LandScale</a:t>
            </a:r>
          </a:p>
        </p:txBody>
      </p:sp>
      <p:sp>
        <p:nvSpPr>
          <p:cNvPr id="31" name="Rectangle 30">
            <a:extLst>
              <a:ext uri="{FF2B5EF4-FFF2-40B4-BE49-F238E27FC236}">
                <a16:creationId xmlns:a16="http://schemas.microsoft.com/office/drawing/2014/main" id="{A986F52D-119D-2415-1D6F-FE4949C5D28E}"/>
              </a:ext>
            </a:extLst>
          </p:cNvPr>
          <p:cNvSpPr/>
          <p:nvPr/>
        </p:nvSpPr>
        <p:spPr>
          <a:xfrm>
            <a:off x="6385558" y="3036534"/>
            <a:ext cx="5105401" cy="1180618"/>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fr-FR" dirty="0">
                <a:solidFill>
                  <a:srgbClr val="FFFFFF"/>
                </a:solidFill>
                <a:latin typeface="Inter" panose="02000503000000020004" pitchFamily="2" charset="0"/>
                <a:ea typeface="Inter" panose="02000503000000020004" pitchFamily="2" charset="0"/>
              </a:rPr>
              <a:t> </a:t>
            </a:r>
            <a:r>
              <a:rPr lang="en-US" dirty="0" err="1">
                <a:solidFill>
                  <a:srgbClr val="FFFFFF"/>
                </a:solidFill>
                <a:latin typeface="Inter" panose="02000503000000020004" pitchFamily="2" charset="0"/>
                <a:ea typeface="Inter" panose="02000503000000020004" pitchFamily="2" charset="0"/>
              </a:rPr>
              <a:t>Qualité</a:t>
            </a:r>
            <a:r>
              <a:rPr lang="en-US" dirty="0">
                <a:solidFill>
                  <a:srgbClr val="FFFFFF"/>
                </a:solidFill>
                <a:latin typeface="Inter" panose="02000503000000020004" pitchFamily="2" charset="0"/>
                <a:ea typeface="Inter" panose="02000503000000020004" pitchFamily="2" charset="0"/>
              </a:rPr>
              <a:t> de </a:t>
            </a:r>
            <a:r>
              <a:rPr lang="en-US" dirty="0" err="1">
                <a:solidFill>
                  <a:srgbClr val="FFFFFF"/>
                </a:solidFill>
                <a:latin typeface="Inter" panose="02000503000000020004" pitchFamily="2" charset="0"/>
                <a:ea typeface="Inter" panose="02000503000000020004" pitchFamily="2" charset="0"/>
              </a:rPr>
              <a:t>l’approche</a:t>
            </a:r>
            <a:r>
              <a:rPr lang="en-US" dirty="0">
                <a:solidFill>
                  <a:srgbClr val="FFFFFF"/>
                </a:solidFill>
                <a:latin typeface="Inter" panose="02000503000000020004" pitchFamily="2" charset="0"/>
                <a:ea typeface="Inter" panose="02000503000000020004" pitchFamily="2" charset="0"/>
              </a:rPr>
              <a:t> </a:t>
            </a:r>
            <a:r>
              <a:rPr lang="en-US" dirty="0" err="1">
                <a:solidFill>
                  <a:srgbClr val="FFFFFF"/>
                </a:solidFill>
                <a:latin typeface="Inter" panose="02000503000000020004" pitchFamily="2" charset="0"/>
                <a:ea typeface="Inter" panose="02000503000000020004" pitchFamily="2" charset="0"/>
              </a:rPr>
              <a:t>paysage</a:t>
            </a:r>
            <a:r>
              <a:rPr lang="en-US" dirty="0">
                <a:solidFill>
                  <a:srgbClr val="FFFFFF"/>
                </a:solidFill>
                <a:latin typeface="Inter" panose="02000503000000020004" pitchFamily="2" charset="0"/>
                <a:ea typeface="Inter" panose="02000503000000020004" pitchFamily="2" charset="0"/>
              </a:rPr>
              <a:t>: </a:t>
            </a:r>
          </a:p>
          <a:p>
            <a:pPr lvl="0" algn="ctr">
              <a:defRPr/>
            </a:pPr>
            <a:r>
              <a:rPr lang="en-US" b="1" dirty="0" err="1">
                <a:solidFill>
                  <a:srgbClr val="FFFFFF"/>
                </a:solidFill>
                <a:latin typeface="Inter" panose="02000503000000020004" pitchFamily="2" charset="0"/>
                <a:ea typeface="Inter" panose="02000503000000020004" pitchFamily="2" charset="0"/>
              </a:rPr>
              <a:t>Maturité</a:t>
            </a:r>
            <a:r>
              <a:rPr lang="en-US" b="1" dirty="0">
                <a:solidFill>
                  <a:srgbClr val="FFFFFF"/>
                </a:solidFill>
                <a:latin typeface="Inter" panose="02000503000000020004" pitchFamily="2" charset="0"/>
                <a:ea typeface="Inter" panose="02000503000000020004" pitchFamily="2" charset="0"/>
              </a:rPr>
              <a:t> de </a:t>
            </a:r>
            <a:r>
              <a:rPr lang="en-US" b="1" dirty="0" err="1">
                <a:solidFill>
                  <a:srgbClr val="FFFFFF"/>
                </a:solidFill>
                <a:latin typeface="Inter" panose="02000503000000020004" pitchFamily="2" charset="0"/>
                <a:ea typeface="Inter" panose="02000503000000020004" pitchFamily="2" charset="0"/>
              </a:rPr>
              <a:t>l’approche</a:t>
            </a:r>
            <a:r>
              <a:rPr lang="en-US" b="1" dirty="0">
                <a:solidFill>
                  <a:srgbClr val="FFFFFF"/>
                </a:solidFill>
                <a:latin typeface="Inter" panose="02000503000000020004" pitchFamily="2" charset="0"/>
                <a:ea typeface="Inter" panose="02000503000000020004" pitchFamily="2" charset="0"/>
              </a:rPr>
              <a:t> </a:t>
            </a:r>
            <a:r>
              <a:rPr lang="en-US" b="1" dirty="0" err="1">
                <a:solidFill>
                  <a:srgbClr val="FFFFFF"/>
                </a:solidFill>
                <a:latin typeface="Inter" panose="02000503000000020004" pitchFamily="2" charset="0"/>
                <a:ea typeface="Inter" panose="02000503000000020004" pitchFamily="2" charset="0"/>
              </a:rPr>
              <a:t>paysage</a:t>
            </a:r>
            <a:endParaRPr lang="en-US" b="1" dirty="0">
              <a:solidFill>
                <a:srgbClr val="FFFFFF"/>
              </a:solidFill>
              <a:latin typeface="Inter" panose="02000503000000020004" pitchFamily="2" charset="0"/>
              <a:ea typeface="Inter" panose="02000503000000020004" pitchFamily="2" charset="0"/>
            </a:endParaRPr>
          </a:p>
        </p:txBody>
      </p:sp>
      <p:sp>
        <p:nvSpPr>
          <p:cNvPr id="32" name="Rectangle 31">
            <a:extLst>
              <a:ext uri="{FF2B5EF4-FFF2-40B4-BE49-F238E27FC236}">
                <a16:creationId xmlns:a16="http://schemas.microsoft.com/office/drawing/2014/main" id="{09673FDD-E86A-1135-A0B0-928FB571CD6F}"/>
              </a:ext>
            </a:extLst>
          </p:cNvPr>
          <p:cNvSpPr/>
          <p:nvPr/>
        </p:nvSpPr>
        <p:spPr>
          <a:xfrm>
            <a:off x="701039" y="4217152"/>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fr-FR" sz="1600" dirty="0">
                <a:solidFill>
                  <a:srgbClr val="FFFFFF"/>
                </a:solidFill>
                <a:latin typeface="Inter" panose="02000503000000020004" pitchFamily="2" charset="0"/>
                <a:ea typeface="Inter" panose="02000503000000020004" pitchFamily="2" charset="0"/>
              </a:rPr>
              <a:t>Écosystèmes / bien-être humain / gouvernance / production</a:t>
            </a:r>
          </a:p>
        </p:txBody>
      </p:sp>
      <p:sp>
        <p:nvSpPr>
          <p:cNvPr id="33" name="Rectangle 32">
            <a:extLst>
              <a:ext uri="{FF2B5EF4-FFF2-40B4-BE49-F238E27FC236}">
                <a16:creationId xmlns:a16="http://schemas.microsoft.com/office/drawing/2014/main" id="{4A4A9814-83D7-56D6-08B0-1170E54D7AC1}"/>
              </a:ext>
            </a:extLst>
          </p:cNvPr>
          <p:cNvSpPr/>
          <p:nvPr/>
        </p:nvSpPr>
        <p:spPr>
          <a:xfrm>
            <a:off x="6385557" y="4223698"/>
            <a:ext cx="5105401" cy="929421"/>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lang="en-US" sz="1600" dirty="0">
                <a:solidFill>
                  <a:srgbClr val="FFFFFF"/>
                </a:solidFill>
                <a:latin typeface="Inter" panose="02000503000000020004" pitchFamily="2" charset="0"/>
                <a:ea typeface="Inter" panose="02000503000000020004" pitchFamily="2" charset="0"/>
              </a:rPr>
              <a:t>Echelle / </a:t>
            </a:r>
            <a:r>
              <a:rPr lang="en-US" sz="1600" dirty="0" err="1">
                <a:solidFill>
                  <a:srgbClr val="FFFFFF"/>
                </a:solidFill>
                <a:latin typeface="Inter" panose="02000503000000020004" pitchFamily="2" charset="0"/>
                <a:ea typeface="Inter" panose="02000503000000020004" pitchFamily="2" charset="0"/>
              </a:rPr>
              <a:t>Gouvernance</a:t>
            </a:r>
            <a:r>
              <a:rPr lang="en-US" sz="1600" dirty="0">
                <a:solidFill>
                  <a:srgbClr val="FFFFFF"/>
                </a:solidFill>
                <a:latin typeface="Inter" panose="02000503000000020004" pitchFamily="2" charset="0"/>
                <a:ea typeface="Inter" panose="02000503000000020004" pitchFamily="2" charset="0"/>
              </a:rPr>
              <a:t> multipartite/  </a:t>
            </a:r>
            <a:r>
              <a:rPr lang="en-US" sz="1600" dirty="0" err="1">
                <a:solidFill>
                  <a:srgbClr val="FFFFFF"/>
                </a:solidFill>
                <a:latin typeface="Inter" panose="02000503000000020004" pitchFamily="2" charset="0"/>
                <a:ea typeface="Inter" panose="02000503000000020004" pitchFamily="2" charset="0"/>
              </a:rPr>
              <a:t>Objectifs</a:t>
            </a:r>
            <a:r>
              <a:rPr lang="en-US" sz="1600" dirty="0">
                <a:solidFill>
                  <a:srgbClr val="FFFFFF"/>
                </a:solidFill>
                <a:latin typeface="Inter" panose="02000503000000020004" pitchFamily="2" charset="0"/>
                <a:ea typeface="Inter" panose="02000503000000020004" pitchFamily="2" charset="0"/>
              </a:rPr>
              <a:t> et actions collectives / </a:t>
            </a:r>
            <a:r>
              <a:rPr lang="en-US" sz="1600" dirty="0" err="1">
                <a:solidFill>
                  <a:srgbClr val="FFFFFF"/>
                </a:solidFill>
                <a:latin typeface="Inter" panose="02000503000000020004" pitchFamily="2" charset="0"/>
                <a:ea typeface="Inter" panose="02000503000000020004" pitchFamily="2" charset="0"/>
              </a:rPr>
              <a:t>Suivi</a:t>
            </a:r>
            <a:r>
              <a:rPr lang="en-US" sz="1600" dirty="0">
                <a:solidFill>
                  <a:srgbClr val="FFFFFF"/>
                </a:solidFill>
                <a:latin typeface="Inter" panose="02000503000000020004" pitchFamily="2" charset="0"/>
                <a:ea typeface="Inter" panose="02000503000000020004" pitchFamily="2" charset="0"/>
              </a:rPr>
              <a:t> </a:t>
            </a:r>
            <a:r>
              <a:rPr lang="en-US" sz="1600" dirty="0" err="1">
                <a:solidFill>
                  <a:srgbClr val="FFFFFF"/>
                </a:solidFill>
                <a:latin typeface="Inter" panose="02000503000000020004" pitchFamily="2" charset="0"/>
                <a:ea typeface="Inter" panose="02000503000000020004" pitchFamily="2" charset="0"/>
              </a:rPr>
              <a:t>collectif</a:t>
            </a:r>
            <a:endParaRPr lang="en-US" sz="1600" dirty="0">
              <a:solidFill>
                <a:srgbClr val="FFFFFF"/>
              </a:solidFill>
              <a:latin typeface="Inter" panose="02000503000000020004" pitchFamily="2" charset="0"/>
              <a:ea typeface="Inter" panose="02000503000000020004" pitchFamily="2" charset="0"/>
            </a:endParaRPr>
          </a:p>
        </p:txBody>
      </p:sp>
      <p:sp>
        <p:nvSpPr>
          <p:cNvPr id="34" name="Rectangle 33">
            <a:extLst>
              <a:ext uri="{FF2B5EF4-FFF2-40B4-BE49-F238E27FC236}">
                <a16:creationId xmlns:a16="http://schemas.microsoft.com/office/drawing/2014/main" id="{680049A3-0E83-E40F-ABC9-EE2B4ABC5368}"/>
              </a:ext>
            </a:extLst>
          </p:cNvPr>
          <p:cNvSpPr/>
          <p:nvPr/>
        </p:nvSpPr>
        <p:spPr>
          <a:xfrm>
            <a:off x="1188668" y="5129516"/>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lvl="0" algn="ctr">
              <a:defRPr/>
            </a:pPr>
            <a:r>
              <a:rPr lang="fr-FR" sz="1600" dirty="0">
                <a:solidFill>
                  <a:srgbClr val="4C93A0"/>
                </a:solidFill>
                <a:latin typeface="Inter" panose="02000503000000020004" pitchFamily="2" charset="0"/>
                <a:ea typeface="Inter" panose="02000503000000020004" pitchFamily="2" charset="0"/>
              </a:rPr>
              <a:t>Quantification des changements au fil du temps (résultats)</a:t>
            </a:r>
          </a:p>
        </p:txBody>
      </p:sp>
      <p:sp>
        <p:nvSpPr>
          <p:cNvPr id="35" name="Rectangle 34">
            <a:extLst>
              <a:ext uri="{FF2B5EF4-FFF2-40B4-BE49-F238E27FC236}">
                <a16:creationId xmlns:a16="http://schemas.microsoft.com/office/drawing/2014/main" id="{FAE381DB-E5D8-6F58-BB07-6FE166B2B6FB}"/>
              </a:ext>
            </a:extLst>
          </p:cNvPr>
          <p:cNvSpPr/>
          <p:nvPr/>
        </p:nvSpPr>
        <p:spPr>
          <a:xfrm>
            <a:off x="6971595" y="5071622"/>
            <a:ext cx="4519363" cy="628471"/>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lvl="0" algn="ctr">
              <a:defRPr/>
            </a:pPr>
            <a:r>
              <a:rPr lang="fr-FR" sz="1600">
                <a:solidFill>
                  <a:srgbClr val="4C93A0"/>
                </a:solidFill>
                <a:latin typeface="Inter" panose="02000503000000020004" pitchFamily="2" charset="0"/>
                <a:ea typeface="Inter" panose="02000503000000020004" pitchFamily="2" charset="0"/>
              </a:rPr>
              <a:t>Feuille de route pour l'amélioration continue</a:t>
            </a:r>
            <a:endParaRPr lang="fr-FR" sz="1600" dirty="0">
              <a:solidFill>
                <a:srgbClr val="4C93A0"/>
              </a:solidFill>
              <a:latin typeface="Inter" panose="02000503000000020004" pitchFamily="2" charset="0"/>
              <a:ea typeface="Inter" panose="02000503000000020004" pitchFamily="2" charset="0"/>
            </a:endParaRPr>
          </a:p>
        </p:txBody>
      </p:sp>
      <p:sp>
        <p:nvSpPr>
          <p:cNvPr id="36" name="Curved Up Arrow 13">
            <a:extLst>
              <a:ext uri="{FF2B5EF4-FFF2-40B4-BE49-F238E27FC236}">
                <a16:creationId xmlns:a16="http://schemas.microsoft.com/office/drawing/2014/main" id="{4711F63E-9786-3331-3B78-7C4ED0A41865}"/>
              </a:ext>
            </a:extLst>
          </p:cNvPr>
          <p:cNvSpPr/>
          <p:nvPr/>
        </p:nvSpPr>
        <p:spPr>
          <a:xfrm rot="3142458">
            <a:off x="595019"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7" name="Curved Up Arrow 14">
            <a:extLst>
              <a:ext uri="{FF2B5EF4-FFF2-40B4-BE49-F238E27FC236}">
                <a16:creationId xmlns:a16="http://schemas.microsoft.com/office/drawing/2014/main" id="{E5DE50F9-7270-192A-D8E8-467C3E92250D}"/>
              </a:ext>
            </a:extLst>
          </p:cNvPr>
          <p:cNvSpPr/>
          <p:nvPr/>
        </p:nvSpPr>
        <p:spPr>
          <a:xfrm rot="3142458">
            <a:off x="6320197" y="5020122"/>
            <a:ext cx="841634" cy="430521"/>
          </a:xfrm>
          <a:prstGeom prst="curvedUpArrow">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74937"/>
              </a:solidFill>
              <a:effectLst/>
              <a:uLnTx/>
              <a:uFillTx/>
              <a:latin typeface="Inter" panose="02000503000000020004" pitchFamily="2" charset="0"/>
              <a:ea typeface="Inter" panose="02000503000000020004" pitchFamily="2" charset="0"/>
              <a:cs typeface="+mn-cs"/>
            </a:endParaRPr>
          </a:p>
        </p:txBody>
      </p:sp>
      <p:sp>
        <p:nvSpPr>
          <p:cNvPr id="39" name="Rectangle 38">
            <a:extLst>
              <a:ext uri="{FF2B5EF4-FFF2-40B4-BE49-F238E27FC236}">
                <a16:creationId xmlns:a16="http://schemas.microsoft.com/office/drawing/2014/main" id="{371EA909-F061-47ED-CA53-D407B063AB01}"/>
              </a:ext>
            </a:extLst>
          </p:cNvPr>
          <p:cNvSpPr/>
          <p:nvPr/>
        </p:nvSpPr>
        <p:spPr>
          <a:xfrm>
            <a:off x="822959" y="5887817"/>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rPr>
              <a:t>Indicator packages</a:t>
            </a:r>
            <a:endParaRPr kumimoji="0" lang="en-US" sz="1800" b="1" i="0" u="none" strike="noStrike" kern="1200" cap="none" spc="0" normalizeH="0" baseline="0" noProof="0">
              <a:ln>
                <a:noFill/>
              </a:ln>
              <a:solidFill>
                <a:srgbClr val="FFFFFF"/>
              </a:solidFill>
              <a:effectLst/>
              <a:uLnTx/>
              <a:uFillTx/>
              <a:latin typeface="Inter" panose="02000503000000020004" pitchFamily="2" charset="0"/>
              <a:ea typeface="Inter" panose="02000503000000020004" pitchFamily="2" charset="0"/>
              <a:cs typeface="+mn-cs"/>
            </a:endParaRPr>
          </a:p>
        </p:txBody>
      </p:sp>
      <p:sp>
        <p:nvSpPr>
          <p:cNvPr id="38" name="Rectangle 37">
            <a:extLst>
              <a:ext uri="{FF2B5EF4-FFF2-40B4-BE49-F238E27FC236}">
                <a16:creationId xmlns:a16="http://schemas.microsoft.com/office/drawing/2014/main" id="{EF4F158C-E806-8519-03CF-7A637897E4E8}"/>
              </a:ext>
            </a:extLst>
          </p:cNvPr>
          <p:cNvSpPr/>
          <p:nvPr/>
        </p:nvSpPr>
        <p:spPr>
          <a:xfrm>
            <a:off x="711636" y="5801264"/>
            <a:ext cx="5105401" cy="46585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defRPr/>
            </a:pPr>
            <a:r>
              <a:rPr lang="en-US" dirty="0">
                <a:solidFill>
                  <a:srgbClr val="FFFFFF"/>
                </a:solidFill>
                <a:latin typeface="Inter" panose="02000503000000020004" pitchFamily="2" charset="0"/>
                <a:ea typeface="Inter" panose="02000503000000020004" pitchFamily="2" charset="0"/>
              </a:rPr>
              <a:t>Ensembles </a:t>
            </a:r>
            <a:r>
              <a:rPr lang="en-US" dirty="0" err="1">
                <a:solidFill>
                  <a:srgbClr val="FFFFFF"/>
                </a:solidFill>
                <a:latin typeface="Inter" panose="02000503000000020004" pitchFamily="2" charset="0"/>
                <a:ea typeface="Inter" panose="02000503000000020004" pitchFamily="2" charset="0"/>
              </a:rPr>
              <a:t>d'indicateurs</a:t>
            </a:r>
            <a:endParaRPr lang="en-US" dirty="0">
              <a:solidFill>
                <a:srgbClr val="FFFFFF"/>
              </a:solidFill>
              <a:latin typeface="Inter" panose="02000503000000020004" pitchFamily="2" charset="0"/>
              <a:ea typeface="Inter" panose="02000503000000020004" pitchFamily="2" charset="0"/>
            </a:endParaRPr>
          </a:p>
        </p:txBody>
      </p:sp>
      <p:sp>
        <p:nvSpPr>
          <p:cNvPr id="3" name="Oval 2">
            <a:extLst>
              <a:ext uri="{FF2B5EF4-FFF2-40B4-BE49-F238E27FC236}">
                <a16:creationId xmlns:a16="http://schemas.microsoft.com/office/drawing/2014/main" id="{A28C2160-37C2-025B-3908-247A486F2E74}"/>
              </a:ext>
            </a:extLst>
          </p:cNvPr>
          <p:cNvSpPr/>
          <p:nvPr/>
        </p:nvSpPr>
        <p:spPr>
          <a:xfrm>
            <a:off x="6295645" y="2381110"/>
            <a:ext cx="5282182" cy="4230001"/>
          </a:xfrm>
          <a:custGeom>
            <a:avLst/>
            <a:gdLst>
              <a:gd name="connsiteX0" fmla="*/ 0 w 5282182"/>
              <a:gd name="connsiteY0" fmla="*/ 2115001 h 4230001"/>
              <a:gd name="connsiteX1" fmla="*/ 2641091 w 5282182"/>
              <a:gd name="connsiteY1" fmla="*/ 0 h 4230001"/>
              <a:gd name="connsiteX2" fmla="*/ 5282182 w 5282182"/>
              <a:gd name="connsiteY2" fmla="*/ 2115001 h 4230001"/>
              <a:gd name="connsiteX3" fmla="*/ 2641091 w 5282182"/>
              <a:gd name="connsiteY3" fmla="*/ 4230002 h 4230001"/>
              <a:gd name="connsiteX4" fmla="*/ 0 w 5282182"/>
              <a:gd name="connsiteY4" fmla="*/ 2115001 h 4230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2182" h="4230001" extrusionOk="0">
                <a:moveTo>
                  <a:pt x="0" y="2115001"/>
                </a:moveTo>
                <a:cubicBezTo>
                  <a:pt x="-23689" y="1117034"/>
                  <a:pt x="1359343" y="168478"/>
                  <a:pt x="2641091" y="0"/>
                </a:cubicBezTo>
                <a:cubicBezTo>
                  <a:pt x="4200311" y="-199216"/>
                  <a:pt x="5234303" y="1045045"/>
                  <a:pt x="5282182" y="2115001"/>
                </a:cubicBezTo>
                <a:cubicBezTo>
                  <a:pt x="5378425" y="3483458"/>
                  <a:pt x="4101064" y="4321712"/>
                  <a:pt x="2641091" y="4230002"/>
                </a:cubicBezTo>
                <a:cubicBezTo>
                  <a:pt x="1064221" y="4204152"/>
                  <a:pt x="-99814" y="3206478"/>
                  <a:pt x="0" y="2115001"/>
                </a:cubicBezTo>
                <a:close/>
              </a:path>
            </a:pathLst>
          </a:custGeom>
          <a:noFill/>
          <a:ln w="57150">
            <a:solidFill>
              <a:schemeClr val="accent5"/>
            </a:solidFill>
            <a:extLst>
              <a:ext uri="{C807C97D-BFC1-408E-A445-0C87EB9F89A2}">
                <ask:lineSketchStyleProps xmlns:ask="http://schemas.microsoft.com/office/drawing/2018/sketchyshapes" sd="437392774">
                  <a:prstGeom prst="ellipse">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302955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3DE3B-F5F4-6AC2-CAE2-CA6139C1448F}"/>
              </a:ext>
            </a:extLst>
          </p:cNvPr>
          <p:cNvSpPr>
            <a:spLocks noGrp="1"/>
          </p:cNvSpPr>
          <p:nvPr>
            <p:ph type="title"/>
          </p:nvPr>
        </p:nvSpPr>
        <p:spPr>
          <a:xfrm>
            <a:off x="593196" y="937397"/>
            <a:ext cx="8579211" cy="699634"/>
          </a:xfrm>
        </p:spPr>
        <p:txBody>
          <a:bodyPr>
            <a:normAutofit/>
          </a:bodyPr>
          <a:lstStyle/>
          <a:p>
            <a:r>
              <a:rPr lang="en-GB" sz="4000" b="0" dirty="0" err="1">
                <a:solidFill>
                  <a:srgbClr val="074937"/>
                </a:solidFill>
                <a:latin typeface="Inter SemiBold" panose="02000503000000020004" pitchFamily="2" charset="0"/>
              </a:rPr>
              <a:t>Maturité</a:t>
            </a:r>
            <a:r>
              <a:rPr lang="en-GB" sz="4000" b="0" dirty="0">
                <a:solidFill>
                  <a:srgbClr val="074937"/>
                </a:solidFill>
                <a:latin typeface="Inter SemiBold" panose="02000503000000020004" pitchFamily="2" charset="0"/>
              </a:rPr>
              <a:t> de </a:t>
            </a:r>
            <a:r>
              <a:rPr lang="en-GB" sz="4000" b="0" dirty="0" err="1">
                <a:solidFill>
                  <a:srgbClr val="074937"/>
                </a:solidFill>
                <a:latin typeface="Inter SemiBold" panose="02000503000000020004" pitchFamily="2" charset="0"/>
              </a:rPr>
              <a:t>l’approche</a:t>
            </a:r>
            <a:r>
              <a:rPr lang="en-GB" sz="4000" b="0" dirty="0">
                <a:solidFill>
                  <a:srgbClr val="074937"/>
                </a:solidFill>
                <a:latin typeface="Inter SemiBold" panose="02000503000000020004" pitchFamily="2" charset="0"/>
              </a:rPr>
              <a:t> </a:t>
            </a:r>
            <a:r>
              <a:rPr lang="en-GB" sz="4000" b="0" dirty="0" err="1">
                <a:solidFill>
                  <a:srgbClr val="074937"/>
                </a:solidFill>
                <a:latin typeface="Inter SemiBold" panose="02000503000000020004" pitchFamily="2" charset="0"/>
              </a:rPr>
              <a:t>paysage</a:t>
            </a:r>
            <a:endParaRPr lang="en-GB" sz="4000" b="0" dirty="0">
              <a:solidFill>
                <a:srgbClr val="074937"/>
              </a:solidFill>
              <a:latin typeface="Inter SemiBold" panose="02000503000000020004" pitchFamily="2" charset="0"/>
            </a:endParaRPr>
          </a:p>
        </p:txBody>
      </p:sp>
      <p:pic>
        <p:nvPicPr>
          <p:cNvPr id="4" name="Picture 3">
            <a:extLst>
              <a:ext uri="{FF2B5EF4-FFF2-40B4-BE49-F238E27FC236}">
                <a16:creationId xmlns:a16="http://schemas.microsoft.com/office/drawing/2014/main" id="{DBA9A80A-7694-13A7-5177-6A3C7DC2E9BC}"/>
              </a:ext>
            </a:extLst>
          </p:cNvPr>
          <p:cNvPicPr>
            <a:picLocks noChangeAspect="1"/>
          </p:cNvPicPr>
          <p:nvPr/>
        </p:nvPicPr>
        <p:blipFill>
          <a:blip r:embed="rId3"/>
          <a:srcRect t="7738"/>
          <a:stretch/>
        </p:blipFill>
        <p:spPr>
          <a:xfrm>
            <a:off x="7316175" y="1760538"/>
            <a:ext cx="3366031" cy="4431196"/>
          </a:xfrm>
          <a:prstGeom prst="rect">
            <a:avLst/>
          </a:prstGeom>
        </p:spPr>
      </p:pic>
      <p:pic>
        <p:nvPicPr>
          <p:cNvPr id="8" name="Picture 7">
            <a:extLst>
              <a:ext uri="{FF2B5EF4-FFF2-40B4-BE49-F238E27FC236}">
                <a16:creationId xmlns:a16="http://schemas.microsoft.com/office/drawing/2014/main" id="{14C31027-5356-A6AA-430D-DA9EAF25BA31}"/>
              </a:ext>
            </a:extLst>
          </p:cNvPr>
          <p:cNvPicPr>
            <a:picLocks noChangeAspect="1"/>
          </p:cNvPicPr>
          <p:nvPr/>
        </p:nvPicPr>
        <p:blipFill>
          <a:blip r:embed="rId4"/>
          <a:stretch>
            <a:fillRect/>
          </a:stretch>
        </p:blipFill>
        <p:spPr>
          <a:xfrm>
            <a:off x="898607" y="1477846"/>
            <a:ext cx="3144004" cy="4460681"/>
          </a:xfrm>
          <a:prstGeom prst="rect">
            <a:avLst/>
          </a:prstGeom>
        </p:spPr>
      </p:pic>
      <p:pic>
        <p:nvPicPr>
          <p:cNvPr id="10" name="Picture 9">
            <a:extLst>
              <a:ext uri="{FF2B5EF4-FFF2-40B4-BE49-F238E27FC236}">
                <a16:creationId xmlns:a16="http://schemas.microsoft.com/office/drawing/2014/main" id="{0A246568-D118-155D-5A48-0A36CE402853}"/>
              </a:ext>
            </a:extLst>
          </p:cNvPr>
          <p:cNvPicPr>
            <a:picLocks noChangeAspect="1"/>
          </p:cNvPicPr>
          <p:nvPr/>
        </p:nvPicPr>
        <p:blipFill>
          <a:blip r:embed="rId5"/>
          <a:stretch>
            <a:fillRect/>
          </a:stretch>
        </p:blipFill>
        <p:spPr>
          <a:xfrm>
            <a:off x="2980428" y="4082789"/>
            <a:ext cx="2063856" cy="2311519"/>
          </a:xfrm>
          <a:prstGeom prst="rect">
            <a:avLst/>
          </a:prstGeom>
        </p:spPr>
      </p:pic>
      <p:cxnSp>
        <p:nvCxnSpPr>
          <p:cNvPr id="12" name="Straight Arrow Connector 11">
            <a:extLst>
              <a:ext uri="{FF2B5EF4-FFF2-40B4-BE49-F238E27FC236}">
                <a16:creationId xmlns:a16="http://schemas.microsoft.com/office/drawing/2014/main" id="{D5075060-AB16-F805-7A82-F47D99DD55D9}"/>
              </a:ext>
            </a:extLst>
          </p:cNvPr>
          <p:cNvCxnSpPr/>
          <p:nvPr/>
        </p:nvCxnSpPr>
        <p:spPr>
          <a:xfrm>
            <a:off x="4343400" y="3630168"/>
            <a:ext cx="2788920" cy="0"/>
          </a:xfrm>
          <a:prstGeom prst="straightConnector1">
            <a:avLst/>
          </a:prstGeom>
          <a:ln w="57150">
            <a:solidFill>
              <a:schemeClr val="accent5"/>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758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BB6F3D57-4B1B-771C-B774-3DFDB30C571E}"/>
              </a:ext>
            </a:extLst>
          </p:cNvPr>
          <p:cNvPicPr>
            <a:picLocks noChangeAspect="1"/>
          </p:cNvPicPr>
          <p:nvPr/>
        </p:nvPicPr>
        <p:blipFill>
          <a:blip r:embed="rId3"/>
          <a:stretch>
            <a:fillRect/>
          </a:stretch>
        </p:blipFill>
        <p:spPr>
          <a:xfrm>
            <a:off x="2838275" y="1541478"/>
            <a:ext cx="6699280" cy="4814311"/>
          </a:xfrm>
          <a:prstGeom prst="rect">
            <a:avLst/>
          </a:prstGeom>
        </p:spPr>
      </p:pic>
      <p:sp>
        <p:nvSpPr>
          <p:cNvPr id="3" name="Title 1">
            <a:extLst>
              <a:ext uri="{FF2B5EF4-FFF2-40B4-BE49-F238E27FC236}">
                <a16:creationId xmlns:a16="http://schemas.microsoft.com/office/drawing/2014/main" id="{F0EC51FD-FB6F-6E2F-0D3F-4B49219728A1}"/>
              </a:ext>
            </a:extLst>
          </p:cNvPr>
          <p:cNvSpPr txBox="1">
            <a:spLocks/>
          </p:cNvSpPr>
          <p:nvPr/>
        </p:nvSpPr>
        <p:spPr>
          <a:xfrm>
            <a:off x="581129" y="841844"/>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lvl="0">
              <a:defRPr/>
            </a:pPr>
            <a:r>
              <a:rPr lang="en-GB" dirty="0" err="1">
                <a:solidFill>
                  <a:srgbClr val="074937"/>
                </a:solidFill>
              </a:rPr>
              <a:t>Maturité</a:t>
            </a:r>
            <a:r>
              <a:rPr lang="en-GB" dirty="0">
                <a:solidFill>
                  <a:srgbClr val="074937"/>
                </a:solidFill>
              </a:rPr>
              <a:t> de </a:t>
            </a:r>
            <a:r>
              <a:rPr lang="en-GB" dirty="0" err="1">
                <a:solidFill>
                  <a:srgbClr val="074937"/>
                </a:solidFill>
              </a:rPr>
              <a:t>l’approche</a:t>
            </a:r>
            <a:r>
              <a:rPr lang="en-GB" dirty="0">
                <a:solidFill>
                  <a:srgbClr val="074937"/>
                </a:solidFill>
              </a:rPr>
              <a:t> </a:t>
            </a:r>
            <a:r>
              <a:rPr lang="en-GB" dirty="0" err="1">
                <a:solidFill>
                  <a:srgbClr val="074937"/>
                </a:solidFill>
              </a:rPr>
              <a:t>paysage</a:t>
            </a:r>
            <a:endParaRPr lang="en-GB" dirty="0">
              <a:solidFill>
                <a:srgbClr val="074937"/>
              </a:solidFill>
            </a:endParaRPr>
          </a:p>
        </p:txBody>
      </p:sp>
    </p:spTree>
    <p:extLst>
      <p:ext uri="{BB962C8B-B14F-4D97-AF65-F5344CB8AC3E}">
        <p14:creationId xmlns:p14="http://schemas.microsoft.com/office/powerpoint/2010/main" val="158199301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B1261-895B-93F5-89F6-CDCB8724EC5A}"/>
              </a:ext>
            </a:extLst>
          </p:cNvPr>
          <p:cNvSpPr txBox="1">
            <a:spLocks/>
          </p:cNvSpPr>
          <p:nvPr/>
        </p:nvSpPr>
        <p:spPr>
          <a:xfrm>
            <a:off x="571985" y="1189316"/>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lvl="0">
              <a:defRPr/>
            </a:pPr>
            <a:r>
              <a:rPr lang="en-GB" dirty="0">
                <a:solidFill>
                  <a:srgbClr val="074937"/>
                </a:solidFill>
              </a:rPr>
              <a:t>Cas </a:t>
            </a:r>
            <a:r>
              <a:rPr lang="en-GB" dirty="0" err="1">
                <a:solidFill>
                  <a:srgbClr val="074937"/>
                </a:solidFill>
              </a:rPr>
              <a:t>d’usage</a:t>
            </a:r>
            <a:r>
              <a:rPr lang="en-GB" dirty="0">
                <a:solidFill>
                  <a:srgbClr val="074937"/>
                </a:solidFill>
              </a:rPr>
              <a:t> </a:t>
            </a:r>
          </a:p>
        </p:txBody>
      </p:sp>
      <p:sp>
        <p:nvSpPr>
          <p:cNvPr id="4" name="Content Placeholder 2">
            <a:extLst>
              <a:ext uri="{FF2B5EF4-FFF2-40B4-BE49-F238E27FC236}">
                <a16:creationId xmlns:a16="http://schemas.microsoft.com/office/drawing/2014/main" id="{C00F1B39-0122-AD37-6384-881206114FB6}"/>
              </a:ext>
            </a:extLst>
          </p:cNvPr>
          <p:cNvSpPr txBox="1">
            <a:spLocks/>
          </p:cNvSpPr>
          <p:nvPr/>
        </p:nvSpPr>
        <p:spPr>
          <a:xfrm>
            <a:off x="856488" y="2193964"/>
            <a:ext cx="10454640" cy="3474720"/>
          </a:xfrm>
          <a:prstGeom prst="rect">
            <a:avLst/>
          </a:prstGeom>
        </p:spPr>
        <p:txBody>
          <a:bodyPr/>
          <a:lstStyle>
            <a:lvl1pPr marL="283450" indent="-283450" algn="l" defTabSz="914354" rtl="0" eaLnBrk="1" latinLnBrk="0" hangingPunct="1">
              <a:lnSpc>
                <a:spcPts val="2200"/>
              </a:lnSpc>
              <a:spcBef>
                <a:spcPts val="0"/>
              </a:spcBef>
              <a:spcAft>
                <a:spcPts val="1000"/>
              </a:spcAft>
              <a:buSzPct val="80000"/>
              <a:buFontTx/>
              <a:buBlip>
                <a:blip r:embed="rId3"/>
              </a:buBlip>
              <a:defRPr sz="1800" kern="1200">
                <a:solidFill>
                  <a:schemeClr val="tx1"/>
                </a:solidFill>
                <a:latin typeface="+mn-lt"/>
                <a:ea typeface="+mn-ea"/>
                <a:cs typeface="+mn-cs"/>
              </a:defRPr>
            </a:lvl1pPr>
            <a:lvl2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2pPr>
            <a:lvl3pPr marL="1142942"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4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a:t>Amélioration</a:t>
            </a:r>
            <a:r>
              <a:rPr lang="fr-FR" dirty="0"/>
              <a:t>: orientations de haut niveau, éléments constitutifs pour améliorer la qualité, la résilience et la durabilité </a:t>
            </a:r>
          </a:p>
          <a:p>
            <a:r>
              <a:rPr lang="fr-FR" b="1" dirty="0"/>
              <a:t>Évaluation</a:t>
            </a:r>
            <a:r>
              <a:rPr lang="fr-FR" dirty="0"/>
              <a:t>: pour les cadres de reporting ou de divulgation  </a:t>
            </a:r>
          </a:p>
          <a:p>
            <a:r>
              <a:rPr lang="fr-FR" b="1" dirty="0"/>
              <a:t>Déclarations</a:t>
            </a:r>
            <a:r>
              <a:rPr lang="fr-FR" dirty="0"/>
              <a:t>: comme conditions préalables pour étayer des déclarations solides  </a:t>
            </a:r>
          </a:p>
          <a:p>
            <a:r>
              <a:rPr lang="fr-FR" b="1" dirty="0"/>
              <a:t>Investissement</a:t>
            </a:r>
            <a:r>
              <a:rPr lang="fr-FR" dirty="0"/>
              <a:t> </a:t>
            </a:r>
          </a:p>
          <a:p>
            <a:r>
              <a:rPr lang="fr-FR" b="1" dirty="0"/>
              <a:t>Engagement</a:t>
            </a:r>
            <a:r>
              <a:rPr lang="fr-FR" dirty="0"/>
              <a:t>: renforcer et faciliter la collaboration entre les parties prenantes </a:t>
            </a:r>
          </a:p>
          <a:p>
            <a:r>
              <a:rPr lang="fr-FR" b="1" dirty="0"/>
              <a:t>Apprentissage</a:t>
            </a:r>
            <a:r>
              <a:rPr lang="fr-FR" dirty="0"/>
              <a:t>: cadre établissant un langage commun, facilitant le partage de connaissances</a:t>
            </a:r>
          </a:p>
        </p:txBody>
      </p:sp>
    </p:spTree>
    <p:extLst>
      <p:ext uri="{BB962C8B-B14F-4D97-AF65-F5344CB8AC3E}">
        <p14:creationId xmlns:p14="http://schemas.microsoft.com/office/powerpoint/2010/main" val="168165694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A0CA-DEB3-4324-C4A4-6DC1A45FEA6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5CC52E1-DB94-232D-7F65-918732538319}"/>
              </a:ext>
            </a:extLst>
          </p:cNvPr>
          <p:cNvPicPr>
            <a:picLocks noChangeAspect="1"/>
          </p:cNvPicPr>
          <p:nvPr/>
        </p:nvPicPr>
        <p:blipFill>
          <a:blip r:embed="rId3"/>
          <a:stretch>
            <a:fillRect/>
          </a:stretch>
        </p:blipFill>
        <p:spPr>
          <a:xfrm>
            <a:off x="1581576" y="929428"/>
            <a:ext cx="8395630" cy="5297636"/>
          </a:xfrm>
          <a:prstGeom prst="rect">
            <a:avLst/>
          </a:prstGeom>
        </p:spPr>
      </p:pic>
    </p:spTree>
    <p:extLst>
      <p:ext uri="{BB962C8B-B14F-4D97-AF65-F5344CB8AC3E}">
        <p14:creationId xmlns:p14="http://schemas.microsoft.com/office/powerpoint/2010/main" val="411986018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0A90D28-C4C8-BE2F-6709-44D4729D95EB}"/>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3062C69E-1A12-9F53-4080-823F005C18B3}"/>
              </a:ext>
            </a:extLst>
          </p:cNvPr>
          <p:cNvSpPr txBox="1">
            <a:spLocks/>
          </p:cNvSpPr>
          <p:nvPr/>
        </p:nvSpPr>
        <p:spPr>
          <a:xfrm>
            <a:off x="588436" y="554113"/>
            <a:ext cx="8579211" cy="699634"/>
          </a:xfrm>
          <a:prstGeom prst="rect">
            <a:avLst/>
          </a:prstGeom>
        </p:spPr>
        <p:txBody>
          <a:bodyPr/>
          <a:lstStyle>
            <a:lvl1pPr algn="l" defTabSz="914400" rtl="0" eaLnBrk="1" latinLnBrk="0" hangingPunct="1">
              <a:lnSpc>
                <a:spcPct val="90000"/>
              </a:lnSpc>
              <a:spcBef>
                <a:spcPct val="0"/>
              </a:spcBef>
              <a:buNone/>
              <a:defRPr sz="4000" b="0" i="0" kern="1200">
                <a:solidFill>
                  <a:schemeClr val="tx1"/>
                </a:solidFill>
                <a:latin typeface="Inter SemiBold" panose="02000503000000020004" pitchFamily="2" charset="0"/>
                <a:ea typeface="Inter SemiBold" panose="02000503000000020004" pitchFamily="2" charset="0"/>
                <a:cs typeface="+mj-cs"/>
              </a:defRPr>
            </a:lvl1pPr>
          </a:lstStyle>
          <a:p>
            <a:pPr lvl="0">
              <a:defRPr/>
            </a:pPr>
            <a:r>
              <a:rPr lang="en-GB" dirty="0" err="1">
                <a:solidFill>
                  <a:srgbClr val="074937"/>
                </a:solidFill>
              </a:rPr>
              <a:t>Maturité</a:t>
            </a:r>
            <a:r>
              <a:rPr lang="en-GB" dirty="0">
                <a:solidFill>
                  <a:srgbClr val="074937"/>
                </a:solidFill>
              </a:rPr>
              <a:t> de </a:t>
            </a:r>
            <a:r>
              <a:rPr lang="en-GB" dirty="0" err="1">
                <a:solidFill>
                  <a:srgbClr val="074937"/>
                </a:solidFill>
              </a:rPr>
              <a:t>l’approche</a:t>
            </a:r>
            <a:r>
              <a:rPr lang="en-GB" dirty="0">
                <a:solidFill>
                  <a:srgbClr val="074937"/>
                </a:solidFill>
              </a:rPr>
              <a:t> </a:t>
            </a:r>
            <a:r>
              <a:rPr lang="en-GB" dirty="0" err="1">
                <a:solidFill>
                  <a:srgbClr val="074937"/>
                </a:solidFill>
              </a:rPr>
              <a:t>paysage</a:t>
            </a:r>
            <a:endParaRPr lang="en-GB" dirty="0">
              <a:solidFill>
                <a:srgbClr val="074937"/>
              </a:solidFill>
            </a:endParaRPr>
          </a:p>
        </p:txBody>
      </p:sp>
      <p:graphicFrame>
        <p:nvGraphicFramePr>
          <p:cNvPr id="2" name="Table 1">
            <a:extLst>
              <a:ext uri="{FF2B5EF4-FFF2-40B4-BE49-F238E27FC236}">
                <a16:creationId xmlns:a16="http://schemas.microsoft.com/office/drawing/2014/main" id="{3C95B5AD-D9D7-1C7B-C2AA-B40DB233E81F}"/>
              </a:ext>
            </a:extLst>
          </p:cNvPr>
          <p:cNvGraphicFramePr>
            <a:graphicFrameLocks noGrp="1"/>
          </p:cNvGraphicFramePr>
          <p:nvPr/>
        </p:nvGraphicFramePr>
        <p:xfrm>
          <a:off x="2241181" y="1253747"/>
          <a:ext cx="7709637" cy="4812709"/>
        </p:xfrm>
        <a:graphic>
          <a:graphicData uri="http://schemas.openxmlformats.org/drawingml/2006/table">
            <a:tbl>
              <a:tblPr firstRow="1" bandRow="1">
                <a:tableStyleId>{5C22544A-7EE6-4342-B048-85BDC9FD1C3A}</a:tableStyleId>
              </a:tblPr>
              <a:tblGrid>
                <a:gridCol w="3357093">
                  <a:extLst>
                    <a:ext uri="{9D8B030D-6E8A-4147-A177-3AD203B41FA5}">
                      <a16:colId xmlns:a16="http://schemas.microsoft.com/office/drawing/2014/main" val="1841970183"/>
                    </a:ext>
                  </a:extLst>
                </a:gridCol>
                <a:gridCol w="4352544">
                  <a:extLst>
                    <a:ext uri="{9D8B030D-6E8A-4147-A177-3AD203B41FA5}">
                      <a16:colId xmlns:a16="http://schemas.microsoft.com/office/drawing/2014/main" val="3858983597"/>
                    </a:ext>
                  </a:extLst>
                </a:gridCol>
              </a:tblGrid>
              <a:tr h="373885">
                <a:tc>
                  <a:txBody>
                    <a:bodyPr/>
                    <a:lstStyle/>
                    <a:p>
                      <a:r>
                        <a:rPr lang="en-GB">
                          <a:latin typeface="Inter"/>
                        </a:rPr>
                        <a:t>Core criteria</a:t>
                      </a:r>
                    </a:p>
                  </a:txBody>
                  <a:tcPr>
                    <a:solidFill>
                      <a:schemeClr val="tx1"/>
                    </a:solidFill>
                  </a:tcPr>
                </a:tc>
                <a:tc>
                  <a:txBody>
                    <a:bodyPr/>
                    <a:lstStyle/>
                    <a:p>
                      <a:r>
                        <a:rPr lang="en-GB">
                          <a:latin typeface="Inter"/>
                        </a:rPr>
                        <a:t>Sub-criteria</a:t>
                      </a:r>
                    </a:p>
                  </a:txBody>
                  <a:tcPr>
                    <a:solidFill>
                      <a:schemeClr val="tx1"/>
                    </a:solidFill>
                  </a:tcPr>
                </a:tc>
                <a:extLst>
                  <a:ext uri="{0D108BD9-81ED-4DB2-BD59-A6C34878D82A}">
                    <a16:rowId xmlns:a16="http://schemas.microsoft.com/office/drawing/2014/main" val="2059235692"/>
                  </a:ext>
                </a:extLst>
              </a:tr>
              <a:tr h="369902">
                <a:tc>
                  <a:txBody>
                    <a:bodyPr/>
                    <a:lstStyle/>
                    <a:p>
                      <a:r>
                        <a:rPr lang="en-GB" sz="1600" b="1">
                          <a:latin typeface="Inter"/>
                        </a:rPr>
                        <a:t>1. Scale</a:t>
                      </a:r>
                    </a:p>
                  </a:txBody>
                  <a:tcPr>
                    <a:solidFill>
                      <a:schemeClr val="tx2"/>
                    </a:solidFill>
                  </a:tcPr>
                </a:tc>
                <a:tc>
                  <a:txBody>
                    <a:bodyPr/>
                    <a:lstStyle/>
                    <a:p>
                      <a:r>
                        <a:rPr lang="en-GB" sz="1600">
                          <a:latin typeface="Inter"/>
                        </a:rPr>
                        <a:t>Landscape boundary</a:t>
                      </a:r>
                    </a:p>
                  </a:txBody>
                  <a:tcPr>
                    <a:solidFill>
                      <a:schemeClr val="tx2"/>
                    </a:solidFill>
                  </a:tcPr>
                </a:tc>
                <a:extLst>
                  <a:ext uri="{0D108BD9-81ED-4DB2-BD59-A6C34878D82A}">
                    <a16:rowId xmlns:a16="http://schemas.microsoft.com/office/drawing/2014/main" val="173053916"/>
                  </a:ext>
                </a:extLst>
              </a:tr>
              <a:tr h="369902">
                <a:tc rowSpan="5">
                  <a:txBody>
                    <a:bodyPr/>
                    <a:lstStyle/>
                    <a:p>
                      <a:r>
                        <a:rPr lang="en-GB" sz="1600" b="1" dirty="0">
                          <a:latin typeface="Inter"/>
                        </a:rPr>
                        <a:t>2. Multi-stakeholder governance</a:t>
                      </a:r>
                    </a:p>
                  </a:txBody>
                  <a:tcPr>
                    <a:solidFill>
                      <a:schemeClr val="accent3"/>
                    </a:solidFill>
                  </a:tcPr>
                </a:tc>
                <a:tc>
                  <a:txBody>
                    <a:bodyPr/>
                    <a:lstStyle/>
                    <a:p>
                      <a:r>
                        <a:rPr lang="en-GB" sz="1600">
                          <a:latin typeface="Inter"/>
                        </a:rPr>
                        <a:t>Participation from key stakeholders</a:t>
                      </a:r>
                    </a:p>
                  </a:txBody>
                  <a:tcPr>
                    <a:solidFill>
                      <a:schemeClr val="accent3"/>
                    </a:solidFill>
                  </a:tcPr>
                </a:tc>
                <a:extLst>
                  <a:ext uri="{0D108BD9-81ED-4DB2-BD59-A6C34878D82A}">
                    <a16:rowId xmlns:a16="http://schemas.microsoft.com/office/drawing/2014/main" val="2661649331"/>
                  </a:ext>
                </a:extLst>
              </a:tr>
              <a:tr h="369902">
                <a:tc vMerge="1">
                  <a:txBody>
                    <a:bodyPr/>
                    <a:lstStyle/>
                    <a:p>
                      <a:endParaRPr lang="en-GB"/>
                    </a:p>
                  </a:txBody>
                  <a:tcPr/>
                </a:tc>
                <a:tc>
                  <a:txBody>
                    <a:bodyPr/>
                    <a:lstStyle/>
                    <a:p>
                      <a:r>
                        <a:rPr lang="en-GB" sz="1600">
                          <a:latin typeface="Inter"/>
                        </a:rPr>
                        <a:t>Alignment with governmental policies</a:t>
                      </a:r>
                    </a:p>
                  </a:txBody>
                  <a:tcPr>
                    <a:solidFill>
                      <a:schemeClr val="accent3"/>
                    </a:solidFill>
                  </a:tcPr>
                </a:tc>
                <a:extLst>
                  <a:ext uri="{0D108BD9-81ED-4DB2-BD59-A6C34878D82A}">
                    <a16:rowId xmlns:a16="http://schemas.microsoft.com/office/drawing/2014/main" val="660354536"/>
                  </a:ext>
                </a:extLst>
              </a:tr>
              <a:tr h="369902">
                <a:tc vMerge="1">
                  <a:txBody>
                    <a:bodyPr/>
                    <a:lstStyle/>
                    <a:p>
                      <a:endParaRPr lang="en-GB"/>
                    </a:p>
                  </a:txBody>
                  <a:tcPr/>
                </a:tc>
                <a:tc>
                  <a:txBody>
                    <a:bodyPr/>
                    <a:lstStyle/>
                    <a:p>
                      <a:r>
                        <a:rPr lang="en-GB" sz="1600">
                          <a:latin typeface="Inter"/>
                        </a:rPr>
                        <a:t>Governance and decision-making</a:t>
                      </a:r>
                    </a:p>
                  </a:txBody>
                  <a:tcPr>
                    <a:solidFill>
                      <a:schemeClr val="accent3"/>
                    </a:solidFill>
                  </a:tcPr>
                </a:tc>
                <a:extLst>
                  <a:ext uri="{0D108BD9-81ED-4DB2-BD59-A6C34878D82A}">
                    <a16:rowId xmlns:a16="http://schemas.microsoft.com/office/drawing/2014/main" val="3486879977"/>
                  </a:ext>
                </a:extLst>
              </a:tr>
              <a:tr h="369902">
                <a:tc vMerge="1">
                  <a:txBody>
                    <a:bodyPr/>
                    <a:lstStyle/>
                    <a:p>
                      <a:endParaRPr lang="en-GB"/>
                    </a:p>
                  </a:txBody>
                  <a:tcPr/>
                </a:tc>
                <a:tc>
                  <a:txBody>
                    <a:bodyPr/>
                    <a:lstStyle/>
                    <a:p>
                      <a:r>
                        <a:rPr lang="en-GB" sz="1600">
                          <a:latin typeface="Inter"/>
                        </a:rPr>
                        <a:t>Coordination of actions and monitoring</a:t>
                      </a:r>
                    </a:p>
                  </a:txBody>
                  <a:tcPr>
                    <a:solidFill>
                      <a:schemeClr val="accent3"/>
                    </a:solidFill>
                  </a:tcPr>
                </a:tc>
                <a:extLst>
                  <a:ext uri="{0D108BD9-81ED-4DB2-BD59-A6C34878D82A}">
                    <a16:rowId xmlns:a16="http://schemas.microsoft.com/office/drawing/2014/main" val="4004130877"/>
                  </a:ext>
                </a:extLst>
              </a:tr>
              <a:tr h="369902">
                <a:tc vMerge="1">
                  <a:txBody>
                    <a:bodyPr/>
                    <a:lstStyle/>
                    <a:p>
                      <a:endParaRPr lang="en-GB"/>
                    </a:p>
                  </a:txBody>
                  <a:tcPr/>
                </a:tc>
                <a:tc>
                  <a:txBody>
                    <a:bodyPr/>
                    <a:lstStyle/>
                    <a:p>
                      <a:r>
                        <a:rPr lang="en-GB" sz="1600" dirty="0">
                          <a:latin typeface="Inter"/>
                        </a:rPr>
                        <a:t>Implementation of safeguards</a:t>
                      </a:r>
                    </a:p>
                  </a:txBody>
                  <a:tcPr>
                    <a:solidFill>
                      <a:schemeClr val="accent3"/>
                    </a:solidFill>
                  </a:tcPr>
                </a:tc>
                <a:extLst>
                  <a:ext uri="{0D108BD9-81ED-4DB2-BD59-A6C34878D82A}">
                    <a16:rowId xmlns:a16="http://schemas.microsoft.com/office/drawing/2014/main" val="2612481630"/>
                  </a:ext>
                </a:extLst>
              </a:tr>
              <a:tr h="369902">
                <a:tc rowSpan="3">
                  <a:txBody>
                    <a:bodyPr/>
                    <a:lstStyle/>
                    <a:p>
                      <a:r>
                        <a:rPr lang="en-GB" sz="1600" b="1">
                          <a:latin typeface="Inter"/>
                        </a:rPr>
                        <a:t>3. Collective goals and actions</a:t>
                      </a:r>
                    </a:p>
                  </a:txBody>
                  <a:tcPr>
                    <a:solidFill>
                      <a:schemeClr val="bg2"/>
                    </a:solidFill>
                  </a:tcPr>
                </a:tc>
                <a:tc>
                  <a:txBody>
                    <a:bodyPr/>
                    <a:lstStyle/>
                    <a:p>
                      <a:r>
                        <a:rPr lang="en-GB" sz="1600">
                          <a:latin typeface="Inter"/>
                        </a:rPr>
                        <a:t>Collective sustainability goals</a:t>
                      </a:r>
                    </a:p>
                  </a:txBody>
                  <a:tcPr>
                    <a:solidFill>
                      <a:schemeClr val="bg2"/>
                    </a:solidFill>
                  </a:tcPr>
                </a:tc>
                <a:extLst>
                  <a:ext uri="{0D108BD9-81ED-4DB2-BD59-A6C34878D82A}">
                    <a16:rowId xmlns:a16="http://schemas.microsoft.com/office/drawing/2014/main" val="1855769136"/>
                  </a:ext>
                </a:extLst>
              </a:tr>
              <a:tr h="369902">
                <a:tc vMerge="1">
                  <a:txBody>
                    <a:bodyPr/>
                    <a:lstStyle/>
                    <a:p>
                      <a:endParaRPr lang="en-GB"/>
                    </a:p>
                  </a:txBody>
                  <a:tcPr/>
                </a:tc>
                <a:tc>
                  <a:txBody>
                    <a:bodyPr/>
                    <a:lstStyle/>
                    <a:p>
                      <a:r>
                        <a:rPr lang="en-GB" sz="1600" dirty="0">
                          <a:latin typeface="Inter"/>
                        </a:rPr>
                        <a:t>Collective action plan</a:t>
                      </a:r>
                    </a:p>
                  </a:txBody>
                  <a:tcPr>
                    <a:solidFill>
                      <a:schemeClr val="bg2"/>
                    </a:solidFill>
                  </a:tcPr>
                </a:tc>
                <a:extLst>
                  <a:ext uri="{0D108BD9-81ED-4DB2-BD59-A6C34878D82A}">
                    <a16:rowId xmlns:a16="http://schemas.microsoft.com/office/drawing/2014/main" val="209151690"/>
                  </a:ext>
                </a:extLst>
              </a:tr>
              <a:tr h="369902">
                <a:tc vMerge="1">
                  <a:txBody>
                    <a:bodyPr/>
                    <a:lstStyle/>
                    <a:p>
                      <a:endParaRPr lang="en-GB"/>
                    </a:p>
                  </a:txBody>
                  <a:tcPr/>
                </a:tc>
                <a:tc>
                  <a:txBody>
                    <a:bodyPr/>
                    <a:lstStyle/>
                    <a:p>
                      <a:r>
                        <a:rPr lang="en-GB" sz="1600" dirty="0">
                          <a:latin typeface="Inter"/>
                        </a:rPr>
                        <a:t>Funding and finance strategy</a:t>
                      </a:r>
                    </a:p>
                  </a:txBody>
                  <a:tcPr>
                    <a:solidFill>
                      <a:schemeClr val="bg2"/>
                    </a:solidFill>
                  </a:tcPr>
                </a:tc>
                <a:extLst>
                  <a:ext uri="{0D108BD9-81ED-4DB2-BD59-A6C34878D82A}">
                    <a16:rowId xmlns:a16="http://schemas.microsoft.com/office/drawing/2014/main" val="1545979103"/>
                  </a:ext>
                </a:extLst>
              </a:tr>
              <a:tr h="369902">
                <a:tc rowSpan="3">
                  <a:txBody>
                    <a:bodyPr/>
                    <a:lstStyle/>
                    <a:p>
                      <a:r>
                        <a:rPr lang="en-GB" sz="1600" b="1">
                          <a:latin typeface="Inter"/>
                        </a:rPr>
                        <a:t>4. Collective monitoring framework</a:t>
                      </a:r>
                    </a:p>
                  </a:txBody>
                  <a:tcPr>
                    <a:solidFill>
                      <a:schemeClr val="accent4"/>
                    </a:solidFill>
                  </a:tcPr>
                </a:tc>
                <a:tc>
                  <a:txBody>
                    <a:bodyPr/>
                    <a:lstStyle/>
                    <a:p>
                      <a:r>
                        <a:rPr lang="en-GB" sz="1600">
                          <a:latin typeface="Inter"/>
                        </a:rPr>
                        <a:t>Baseline performance assessment and reporting</a:t>
                      </a:r>
                    </a:p>
                  </a:txBody>
                  <a:tcPr>
                    <a:solidFill>
                      <a:schemeClr val="accent4"/>
                    </a:solidFill>
                  </a:tcPr>
                </a:tc>
                <a:extLst>
                  <a:ext uri="{0D108BD9-81ED-4DB2-BD59-A6C34878D82A}">
                    <a16:rowId xmlns:a16="http://schemas.microsoft.com/office/drawing/2014/main" val="762077850"/>
                  </a:ext>
                </a:extLst>
              </a:tr>
              <a:tr h="369902">
                <a:tc vMerge="1">
                  <a:txBody>
                    <a:bodyPr/>
                    <a:lstStyle/>
                    <a:p>
                      <a:endParaRPr lang="en-GB"/>
                    </a:p>
                  </a:txBody>
                  <a:tcPr/>
                </a:tc>
                <a:tc>
                  <a:txBody>
                    <a:bodyPr/>
                    <a:lstStyle/>
                    <a:p>
                      <a:r>
                        <a:rPr lang="en-GB" sz="1600">
                          <a:latin typeface="Inter"/>
                        </a:rPr>
                        <a:t>Performance monitoring and reporting</a:t>
                      </a:r>
                    </a:p>
                  </a:txBody>
                  <a:tcPr>
                    <a:solidFill>
                      <a:schemeClr val="accent4"/>
                    </a:solidFill>
                  </a:tcPr>
                </a:tc>
                <a:extLst>
                  <a:ext uri="{0D108BD9-81ED-4DB2-BD59-A6C34878D82A}">
                    <a16:rowId xmlns:a16="http://schemas.microsoft.com/office/drawing/2014/main" val="2774863698"/>
                  </a:ext>
                </a:extLst>
              </a:tr>
              <a:tr h="369902">
                <a:tc vMerge="1">
                  <a:txBody>
                    <a:bodyPr/>
                    <a:lstStyle/>
                    <a:p>
                      <a:endParaRPr lang="en-GB"/>
                    </a:p>
                  </a:txBody>
                  <a:tcPr/>
                </a:tc>
                <a:tc>
                  <a:txBody>
                    <a:bodyPr/>
                    <a:lstStyle/>
                    <a:p>
                      <a:r>
                        <a:rPr lang="en-GB" sz="1600" dirty="0">
                          <a:latin typeface="Inter"/>
                        </a:rPr>
                        <a:t>Activity monitoring and reporting</a:t>
                      </a:r>
                    </a:p>
                  </a:txBody>
                  <a:tcPr>
                    <a:solidFill>
                      <a:schemeClr val="accent4"/>
                    </a:solidFill>
                  </a:tcPr>
                </a:tc>
                <a:extLst>
                  <a:ext uri="{0D108BD9-81ED-4DB2-BD59-A6C34878D82A}">
                    <a16:rowId xmlns:a16="http://schemas.microsoft.com/office/drawing/2014/main" val="2143000819"/>
                  </a:ext>
                </a:extLst>
              </a:tr>
            </a:tbl>
          </a:graphicData>
        </a:graphic>
      </p:graphicFrame>
    </p:spTree>
    <p:extLst>
      <p:ext uri="{BB962C8B-B14F-4D97-AF65-F5344CB8AC3E}">
        <p14:creationId xmlns:p14="http://schemas.microsoft.com/office/powerpoint/2010/main" val="693734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7E081F-D1C5-A7DC-4C2C-1B397224AEFD}"/>
              </a:ext>
            </a:extLst>
          </p:cNvPr>
          <p:cNvSpPr txBox="1"/>
          <p:nvPr/>
        </p:nvSpPr>
        <p:spPr>
          <a:xfrm>
            <a:off x="1135968" y="2193283"/>
            <a:ext cx="520996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t>L’approche paysage opère à l'échelle d'une zone écologique, socio-économique ou administrative définie </a:t>
            </a:r>
          </a:p>
          <a:p>
            <a:endParaRPr lang="fr-FR" sz="1600" dirty="0"/>
          </a:p>
          <a:p>
            <a:r>
              <a:rPr lang="fr-FR" sz="1600" dirty="0"/>
              <a:t>Par exemple, un bassin versant, une frontière juridictionnelle ou une limite définie par les parties prenantes. </a:t>
            </a:r>
          </a:p>
          <a:p>
            <a:endParaRPr lang="fr-FR" sz="1600" dirty="0"/>
          </a:p>
          <a:p>
            <a:r>
              <a:rPr lang="fr-FR" sz="1600" dirty="0"/>
              <a:t>10 000 ha et plus </a:t>
            </a:r>
          </a:p>
          <a:p>
            <a:endParaRPr lang="fr-FR" sz="1600" dirty="0"/>
          </a:p>
          <a:p>
            <a:r>
              <a:rPr lang="fr-FR" sz="1600" dirty="0"/>
              <a:t>L'échelle peut </a:t>
            </a:r>
            <a:r>
              <a:rPr lang="fr-FR" sz="1600" b="1" dirty="0"/>
              <a:t>influencer les conditions systémiques </a:t>
            </a:r>
            <a:r>
              <a:rPr lang="fr-FR" sz="1600" dirty="0"/>
              <a:t>qui sous-tendent ses objectifs de durabilité, par exemple par le biais de la planification de l’aménagement ou de la réforme des politiques publiques.</a:t>
            </a:r>
          </a:p>
          <a:p>
            <a:endParaRPr lang="fr-FR" sz="1600" dirty="0"/>
          </a:p>
          <a:p>
            <a:r>
              <a:rPr lang="fr-FR" sz="1600" dirty="0"/>
              <a:t>Permet une gestion cohérente au niveau de la zone grâce à un </a:t>
            </a:r>
            <a:r>
              <a:rPr lang="fr-FR" sz="1600" b="1" dirty="0"/>
              <a:t>processus de gouvernance multipartite</a:t>
            </a:r>
            <a:r>
              <a:rPr lang="fr-FR" sz="1600" dirty="0"/>
              <a:t>. </a:t>
            </a:r>
          </a:p>
          <a:p>
            <a:endParaRPr lang="fr-FR" sz="1600" dirty="0"/>
          </a:p>
        </p:txBody>
      </p:sp>
      <p:sp>
        <p:nvSpPr>
          <p:cNvPr id="8" name="Rectángulo 13">
            <a:extLst>
              <a:ext uri="{FF2B5EF4-FFF2-40B4-BE49-F238E27FC236}">
                <a16:creationId xmlns:a16="http://schemas.microsoft.com/office/drawing/2014/main" id="{CD45325F-CA43-31C7-3741-2CC4A9FB6715}"/>
              </a:ext>
            </a:extLst>
          </p:cNvPr>
          <p:cNvSpPr/>
          <p:nvPr/>
        </p:nvSpPr>
        <p:spPr>
          <a:xfrm>
            <a:off x="1135968" y="690937"/>
            <a:ext cx="2432304" cy="1097280"/>
          </a:xfrm>
          <a:prstGeom prst="roundRect">
            <a:avLst/>
          </a:prstGeom>
          <a:solidFill>
            <a:schemeClr val="tx2"/>
          </a:solidFill>
          <a:ln w="38100">
            <a:solidFill>
              <a:schemeClr val="tx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a:buClr>
                <a:srgbClr val="000000"/>
              </a:buClr>
              <a:defRPr/>
            </a:pPr>
            <a:r>
              <a:rPr lang="en-US" sz="2800" kern="0" dirty="0" err="1">
                <a:solidFill>
                  <a:srgbClr val="FFFFFF"/>
                </a:solidFill>
                <a:latin typeface="Inter" panose="02000503000000020004"/>
                <a:sym typeface="Arial"/>
              </a:rPr>
              <a:t>Échelle</a:t>
            </a:r>
            <a:endParaRPr lang="en-US" sz="2800" kern="0" dirty="0">
              <a:solidFill>
                <a:srgbClr val="FFFFFF"/>
              </a:solidFill>
              <a:latin typeface="Inter" panose="02000503000000020004"/>
              <a:sym typeface="Arial"/>
            </a:endParaRPr>
          </a:p>
        </p:txBody>
      </p:sp>
      <p:sp>
        <p:nvSpPr>
          <p:cNvPr id="10" name="Rectángulo 19">
            <a:extLst>
              <a:ext uri="{FF2B5EF4-FFF2-40B4-BE49-F238E27FC236}">
                <a16:creationId xmlns:a16="http://schemas.microsoft.com/office/drawing/2014/main" id="{AC8B3196-DB10-E685-9404-97C7775A0543}"/>
              </a:ext>
            </a:extLst>
          </p:cNvPr>
          <p:cNvSpPr/>
          <p:nvPr/>
        </p:nvSpPr>
        <p:spPr>
          <a:xfrm>
            <a:off x="3740952" y="690937"/>
            <a:ext cx="5486400" cy="109728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219170" fontAlgn="base">
              <a:buClr>
                <a:srgbClr val="000000"/>
              </a:buClr>
              <a:defRPr/>
            </a:pPr>
            <a:r>
              <a:rPr lang="en-US" sz="2000" kern="0" dirty="0">
                <a:solidFill>
                  <a:srgbClr val="FFFFFF"/>
                </a:solidFill>
                <a:latin typeface="Inter" panose="02000503000000020004"/>
                <a:sym typeface="Arial"/>
              </a:rPr>
              <a:t>1. </a:t>
            </a:r>
            <a:r>
              <a:rPr lang="en-US" sz="2000" kern="0" dirty="0" err="1">
                <a:solidFill>
                  <a:srgbClr val="FFFFFF"/>
                </a:solidFill>
                <a:latin typeface="Inter" panose="02000503000000020004"/>
                <a:sym typeface="Arial"/>
              </a:rPr>
              <a:t>Délimitation</a:t>
            </a:r>
            <a:r>
              <a:rPr lang="en-US" sz="2000" kern="0" dirty="0">
                <a:solidFill>
                  <a:srgbClr val="FFFFFF"/>
                </a:solidFill>
                <a:latin typeface="Inter" panose="02000503000000020004"/>
                <a:sym typeface="Arial"/>
              </a:rPr>
              <a:t> du </a:t>
            </a:r>
            <a:r>
              <a:rPr lang="en-US" sz="2000" kern="0" dirty="0" err="1">
                <a:solidFill>
                  <a:srgbClr val="FFFFFF"/>
                </a:solidFill>
                <a:latin typeface="Inter" panose="02000503000000020004"/>
                <a:sym typeface="Arial"/>
              </a:rPr>
              <a:t>paysage</a:t>
            </a:r>
            <a:endParaRPr lang="en-US" sz="2000" kern="0" dirty="0">
              <a:solidFill>
                <a:srgbClr val="FFFFFF"/>
              </a:solidFill>
              <a:latin typeface="Inter" panose="02000503000000020004"/>
              <a:sym typeface="Arial"/>
            </a:endParaRPr>
          </a:p>
        </p:txBody>
      </p:sp>
      <p:pic>
        <p:nvPicPr>
          <p:cNvPr id="6" name="Picture 5">
            <a:extLst>
              <a:ext uri="{FF2B5EF4-FFF2-40B4-BE49-F238E27FC236}">
                <a16:creationId xmlns:a16="http://schemas.microsoft.com/office/drawing/2014/main" id="{FEE8B52E-87CA-6EB1-0F9F-0C5456E22ADE}"/>
              </a:ext>
            </a:extLst>
          </p:cNvPr>
          <p:cNvPicPr>
            <a:picLocks noChangeAspect="1"/>
          </p:cNvPicPr>
          <p:nvPr/>
        </p:nvPicPr>
        <p:blipFill>
          <a:blip r:embed="rId3"/>
          <a:stretch>
            <a:fillRect/>
          </a:stretch>
        </p:blipFill>
        <p:spPr>
          <a:xfrm>
            <a:off x="6785685" y="2193283"/>
            <a:ext cx="4270347" cy="4373801"/>
          </a:xfrm>
          <a:prstGeom prst="rect">
            <a:avLst/>
          </a:prstGeom>
        </p:spPr>
      </p:pic>
    </p:spTree>
    <p:extLst>
      <p:ext uri="{BB962C8B-B14F-4D97-AF65-F5344CB8AC3E}">
        <p14:creationId xmlns:p14="http://schemas.microsoft.com/office/powerpoint/2010/main" val="419673120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4">
            <a:extLst>
              <a:ext uri="{FF2B5EF4-FFF2-40B4-BE49-F238E27FC236}">
                <a16:creationId xmlns:a16="http://schemas.microsoft.com/office/drawing/2014/main" id="{B55B2535-181D-7536-F03E-60B61DBEC8AC}"/>
              </a:ext>
            </a:extLst>
          </p:cNvPr>
          <p:cNvSpPr/>
          <p:nvPr/>
        </p:nvSpPr>
        <p:spPr>
          <a:xfrm>
            <a:off x="850947" y="568567"/>
            <a:ext cx="2434677" cy="1463040"/>
          </a:xfrm>
          <a:prstGeom prst="roundRect">
            <a:avLst/>
          </a:prstGeom>
          <a:solidFill>
            <a:schemeClr val="accent3"/>
          </a:solidFill>
          <a:ln w="38100">
            <a:solidFill>
              <a:schemeClr val="accent3">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219170" fontAlgn="base">
              <a:buClr>
                <a:srgbClr val="000000"/>
              </a:buClr>
              <a:defRPr/>
            </a:pPr>
            <a:r>
              <a:rPr lang="en-US" sz="2000" kern="0">
                <a:solidFill>
                  <a:schemeClr val="tx1"/>
                </a:solidFill>
                <a:latin typeface="Inter" panose="02000503000000020004"/>
                <a:sym typeface="Arial"/>
              </a:rPr>
              <a:t>Gouvernance multipartite</a:t>
            </a:r>
            <a:endParaRPr lang="en-US" sz="2000" kern="0" dirty="0">
              <a:solidFill>
                <a:schemeClr val="tx1"/>
              </a:solidFill>
              <a:latin typeface="Inter" panose="02000503000000020004"/>
              <a:sym typeface="Arial"/>
            </a:endParaRPr>
          </a:p>
        </p:txBody>
      </p:sp>
      <p:sp>
        <p:nvSpPr>
          <p:cNvPr id="6" name="Rectángulo 20">
            <a:extLst>
              <a:ext uri="{FF2B5EF4-FFF2-40B4-BE49-F238E27FC236}">
                <a16:creationId xmlns:a16="http://schemas.microsoft.com/office/drawing/2014/main" id="{CECFC6AF-E5B1-45DB-38B4-3528E1C0289E}"/>
              </a:ext>
            </a:extLst>
          </p:cNvPr>
          <p:cNvSpPr/>
          <p:nvPr/>
        </p:nvSpPr>
        <p:spPr>
          <a:xfrm>
            <a:off x="3583190" y="568567"/>
            <a:ext cx="5486400" cy="148085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fr-FR" sz="1600" dirty="0">
                <a:solidFill>
                  <a:srgbClr val="074937"/>
                </a:solidFill>
                <a:latin typeface="Inter" panose="02000503000000020004"/>
              </a:rPr>
              <a:t>2. Implication des principales parties prenantes </a:t>
            </a:r>
          </a:p>
          <a:p>
            <a:pPr fontAlgn="t"/>
            <a:r>
              <a:rPr lang="fr-FR" sz="1600" dirty="0">
                <a:solidFill>
                  <a:srgbClr val="074937"/>
                </a:solidFill>
                <a:latin typeface="Inter" panose="02000503000000020004"/>
              </a:rPr>
              <a:t>3. Alignement avec les politiques gouvernementales </a:t>
            </a:r>
          </a:p>
          <a:p>
            <a:pPr fontAlgn="t"/>
            <a:r>
              <a:rPr lang="fr-FR" sz="1600" dirty="0">
                <a:solidFill>
                  <a:srgbClr val="074937"/>
                </a:solidFill>
                <a:latin typeface="Inter" panose="02000503000000020004"/>
              </a:rPr>
              <a:t>4. Gouvernance et prise de décision</a:t>
            </a:r>
          </a:p>
          <a:p>
            <a:pPr fontAlgn="t"/>
            <a:r>
              <a:rPr lang="fr-FR" sz="1600" dirty="0">
                <a:solidFill>
                  <a:srgbClr val="074937"/>
                </a:solidFill>
                <a:latin typeface="Inter" panose="02000503000000020004"/>
              </a:rPr>
              <a:t>5. Coordination des actions et suivi </a:t>
            </a:r>
          </a:p>
          <a:p>
            <a:pPr fontAlgn="t"/>
            <a:r>
              <a:rPr lang="fr-FR" sz="1600" dirty="0">
                <a:solidFill>
                  <a:srgbClr val="074937"/>
                </a:solidFill>
                <a:latin typeface="Inter" panose="02000503000000020004"/>
              </a:rPr>
              <a:t>6. Mise en œuvre des garanties sociales et environnementales</a:t>
            </a:r>
          </a:p>
        </p:txBody>
      </p:sp>
      <p:pic>
        <p:nvPicPr>
          <p:cNvPr id="7" name="Picture 6">
            <a:extLst>
              <a:ext uri="{FF2B5EF4-FFF2-40B4-BE49-F238E27FC236}">
                <a16:creationId xmlns:a16="http://schemas.microsoft.com/office/drawing/2014/main" id="{797BD918-AA69-0D52-C2D0-0EAB92D6DDE4}"/>
              </a:ext>
            </a:extLst>
          </p:cNvPr>
          <p:cNvPicPr>
            <a:picLocks noChangeAspect="1"/>
          </p:cNvPicPr>
          <p:nvPr/>
        </p:nvPicPr>
        <p:blipFill>
          <a:blip r:embed="rId3"/>
          <a:stretch>
            <a:fillRect/>
          </a:stretch>
        </p:blipFill>
        <p:spPr>
          <a:xfrm>
            <a:off x="7093825" y="3211209"/>
            <a:ext cx="4933951" cy="3170589"/>
          </a:xfrm>
          <a:prstGeom prst="rect">
            <a:avLst/>
          </a:prstGeom>
        </p:spPr>
      </p:pic>
      <p:pic>
        <p:nvPicPr>
          <p:cNvPr id="8" name="Picture 7">
            <a:extLst>
              <a:ext uri="{FF2B5EF4-FFF2-40B4-BE49-F238E27FC236}">
                <a16:creationId xmlns:a16="http://schemas.microsoft.com/office/drawing/2014/main" id="{1B4DF170-12CC-6AA9-DE59-EAFB01D10219}"/>
              </a:ext>
            </a:extLst>
          </p:cNvPr>
          <p:cNvPicPr>
            <a:picLocks noChangeAspect="1"/>
          </p:cNvPicPr>
          <p:nvPr/>
        </p:nvPicPr>
        <p:blipFill>
          <a:blip r:embed="rId4"/>
          <a:stretch>
            <a:fillRect/>
          </a:stretch>
        </p:blipFill>
        <p:spPr>
          <a:xfrm>
            <a:off x="9367157" y="166231"/>
            <a:ext cx="2561061" cy="2893668"/>
          </a:xfrm>
          <a:prstGeom prst="rect">
            <a:avLst/>
          </a:prstGeom>
        </p:spPr>
      </p:pic>
      <p:sp>
        <p:nvSpPr>
          <p:cNvPr id="5" name="TextBox 4">
            <a:extLst>
              <a:ext uri="{FF2B5EF4-FFF2-40B4-BE49-F238E27FC236}">
                <a16:creationId xmlns:a16="http://schemas.microsoft.com/office/drawing/2014/main" id="{FCD23778-940B-3551-ADCB-159FA0DC6251}"/>
              </a:ext>
            </a:extLst>
          </p:cNvPr>
          <p:cNvSpPr txBox="1"/>
          <p:nvPr/>
        </p:nvSpPr>
        <p:spPr>
          <a:xfrm>
            <a:off x="656560" y="2260977"/>
            <a:ext cx="6437265" cy="4278094"/>
          </a:xfrm>
          <a:prstGeom prst="rect">
            <a:avLst/>
          </a:prstGeom>
          <a:noFill/>
        </p:spPr>
        <p:txBody>
          <a:bodyPr wrap="square">
            <a:spAutoFit/>
          </a:bodyPr>
          <a:lstStyle/>
          <a:p>
            <a:r>
              <a:rPr lang="fr-FR" sz="1600" dirty="0"/>
              <a:t>L’approche paysage est régie par un </a:t>
            </a:r>
            <a:r>
              <a:rPr lang="fr-FR" sz="1600" b="1" dirty="0"/>
              <a:t>processus ou une plateforme multipartite </a:t>
            </a:r>
            <a:r>
              <a:rPr lang="fr-FR" sz="1600" dirty="0"/>
              <a:t>qui assume la responsabilité décisionnelle de la conception, de la mise en œuvre et du suivi de l'initiative.</a:t>
            </a:r>
          </a:p>
          <a:p>
            <a:endParaRPr lang="fr-FR" sz="1600" dirty="0"/>
          </a:p>
          <a:p>
            <a:r>
              <a:rPr lang="fr-FR" sz="1600" dirty="0"/>
              <a:t>Elle prévoit la participation active des principales parties prenantes du paysage, notamment les représentants des communautés locales. </a:t>
            </a:r>
          </a:p>
          <a:p>
            <a:endParaRPr lang="fr-FR" sz="1600" dirty="0"/>
          </a:p>
          <a:p>
            <a:r>
              <a:rPr lang="fr-FR" sz="1600" dirty="0"/>
              <a:t>Elle implique une collaboration directe avec les autorités locales et cherche à s'aligner sur les priorités et les politiques publiques des autorités locales, régionales ou nationales. </a:t>
            </a:r>
          </a:p>
          <a:p>
            <a:endParaRPr lang="fr-FR" sz="1600" dirty="0"/>
          </a:p>
          <a:p>
            <a:r>
              <a:rPr lang="fr-FR" sz="1600" dirty="0"/>
              <a:t>Elle met en place des </a:t>
            </a:r>
            <a:r>
              <a:rPr lang="fr-FR" sz="1600" b="1" dirty="0"/>
              <a:t>garanties sociales et environnementales</a:t>
            </a:r>
            <a:r>
              <a:rPr lang="fr-FR" sz="1600" dirty="0"/>
              <a:t>, notamment des mécanismes de réparation des torts, qui minimisent les risques d'impacts négatifs sur les droits humains ou l'environnement, tout en renforçant les résultats positifs pour les populations et la nature au sein du paysage.</a:t>
            </a:r>
            <a:endParaRPr lang="fr-FR" sz="1400" dirty="0"/>
          </a:p>
        </p:txBody>
      </p:sp>
    </p:spTree>
    <p:extLst>
      <p:ext uri="{BB962C8B-B14F-4D97-AF65-F5344CB8AC3E}">
        <p14:creationId xmlns:p14="http://schemas.microsoft.com/office/powerpoint/2010/main" val="3145551361"/>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posición de imagen 5" descr="Imagen que contiene pasto, tren, campo, pista&#10;&#10;Descripción generada automáticamente">
            <a:extLst>
              <a:ext uri="{FF2B5EF4-FFF2-40B4-BE49-F238E27FC236}">
                <a16:creationId xmlns:a16="http://schemas.microsoft.com/office/drawing/2014/main" id="{809EED4D-93E2-4F70-188F-2BC812EFF22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F9C94449-3BAF-6F8D-3623-5140C4969E11}"/>
              </a:ext>
            </a:extLst>
          </p:cNvPr>
          <p:cNvSpPr>
            <a:spLocks noGrp="1"/>
          </p:cNvSpPr>
          <p:nvPr>
            <p:ph type="title"/>
          </p:nvPr>
        </p:nvSpPr>
        <p:spPr/>
        <p:txBody>
          <a:bodyPr/>
          <a:lstStyle/>
          <a:p>
            <a:r>
              <a:rPr lang="fr-FR" b="0" dirty="0">
                <a:solidFill>
                  <a:srgbClr val="005677"/>
                </a:solidFill>
                <a:latin typeface="Roboto Black" panose="020F0502020204030204" pitchFamily="2" charset="0"/>
              </a:rPr>
              <a:t>Bonnes pratiques pour un espace d'apprentissage collaboratif</a:t>
            </a:r>
          </a:p>
        </p:txBody>
      </p:sp>
      <p:sp>
        <p:nvSpPr>
          <p:cNvPr id="4" name="Marcador de contenido 3">
            <a:extLst>
              <a:ext uri="{FF2B5EF4-FFF2-40B4-BE49-F238E27FC236}">
                <a16:creationId xmlns:a16="http://schemas.microsoft.com/office/drawing/2014/main" id="{74C8E18C-B19E-E357-4581-DE16706CD4BB}"/>
              </a:ext>
            </a:extLst>
          </p:cNvPr>
          <p:cNvSpPr>
            <a:spLocks noGrp="1"/>
          </p:cNvSpPr>
          <p:nvPr>
            <p:ph idx="1"/>
          </p:nvPr>
        </p:nvSpPr>
        <p:spPr/>
        <p:txBody>
          <a:bodyPr/>
          <a:lstStyle/>
          <a:p>
            <a:pPr lvl="1"/>
            <a:r>
              <a:rPr lang="fr-FR" dirty="0">
                <a:latin typeface="Roboto" panose="02000000000000000000" pitchFamily="2" charset="0"/>
                <a:ea typeface="Roboto" panose="02000000000000000000" pitchFamily="2" charset="0"/>
              </a:rPr>
              <a:t>Dans la mesure du possible, gardez votre vidéo activée.  </a:t>
            </a:r>
          </a:p>
          <a:p>
            <a:pPr lvl="1"/>
            <a:r>
              <a:rPr lang="fr-FR" dirty="0">
                <a:latin typeface="Roboto" panose="02000000000000000000" pitchFamily="2" charset="0"/>
                <a:ea typeface="Roboto" panose="02000000000000000000" pitchFamily="2" charset="0"/>
              </a:rPr>
              <a:t>Gardez votre microphone en mode silencieux (sauf si vous souhaitez intervenir !).  </a:t>
            </a:r>
          </a:p>
          <a:p>
            <a:pPr lvl="1"/>
            <a:r>
              <a:rPr lang="fr-FR" dirty="0">
                <a:latin typeface="Roboto" panose="02000000000000000000" pitchFamily="2" charset="0"/>
                <a:ea typeface="Roboto" panose="02000000000000000000" pitchFamily="2" charset="0"/>
              </a:rPr>
              <a:t>Utilisez librement les fonctionnalités de discussion et les réactions</a:t>
            </a:r>
          </a:p>
          <a:p>
            <a:pPr lvl="1"/>
            <a:r>
              <a:rPr lang="fr-FR" dirty="0">
                <a:latin typeface="Roboto" panose="02000000000000000000" pitchFamily="2" charset="0"/>
                <a:ea typeface="Roboto" panose="02000000000000000000" pitchFamily="2" charset="0"/>
              </a:rPr>
              <a:t>Posez des questions</a:t>
            </a:r>
          </a:p>
          <a:p>
            <a:pPr lvl="1"/>
            <a:r>
              <a:rPr lang="fr-FR" dirty="0">
                <a:latin typeface="Roboto" panose="02000000000000000000" pitchFamily="2" charset="0"/>
                <a:ea typeface="Roboto" panose="02000000000000000000" pitchFamily="2" charset="0"/>
              </a:rPr>
              <a:t>Profitez de la session!</a:t>
            </a:r>
          </a:p>
        </p:txBody>
      </p:sp>
    </p:spTree>
    <p:extLst>
      <p:ext uri="{BB962C8B-B14F-4D97-AF65-F5344CB8AC3E}">
        <p14:creationId xmlns:p14="http://schemas.microsoft.com/office/powerpoint/2010/main" val="1359801442"/>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EC94C-100C-E8B1-1722-7BB16D3D65D1}"/>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1DE3B9B-B45E-6ADD-6FE1-65F07B2AD825}"/>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fr-FR" dirty="0"/>
              <a:t>Mise en place de garanties sociales </a:t>
            </a:r>
          </a:p>
          <a:p>
            <a:endParaRPr lang="fr-FR" dirty="0"/>
          </a:p>
        </p:txBody>
      </p:sp>
      <p:pic>
        <p:nvPicPr>
          <p:cNvPr id="5" name="Picture 4">
            <a:extLst>
              <a:ext uri="{FF2B5EF4-FFF2-40B4-BE49-F238E27FC236}">
                <a16:creationId xmlns:a16="http://schemas.microsoft.com/office/drawing/2014/main" id="{2DC10BAB-789D-097E-C8A3-DD8E6151B422}"/>
              </a:ext>
            </a:extLst>
          </p:cNvPr>
          <p:cNvPicPr>
            <a:picLocks noChangeAspect="1"/>
          </p:cNvPicPr>
          <p:nvPr/>
        </p:nvPicPr>
        <p:blipFill>
          <a:blip r:embed="rId3"/>
          <a:stretch>
            <a:fillRect/>
          </a:stretch>
        </p:blipFill>
        <p:spPr>
          <a:xfrm>
            <a:off x="1756796" y="2071984"/>
            <a:ext cx="2868013" cy="4060605"/>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6493753A-D5E7-4F02-5444-39A4D1CCBC07}"/>
              </a:ext>
            </a:extLst>
          </p:cNvPr>
          <p:cNvSpPr txBox="1"/>
          <p:nvPr/>
        </p:nvSpPr>
        <p:spPr>
          <a:xfrm>
            <a:off x="5167370" y="5042177"/>
            <a:ext cx="6097772" cy="923330"/>
          </a:xfrm>
          <a:prstGeom prst="rect">
            <a:avLst/>
          </a:prstGeom>
          <a:noFill/>
        </p:spPr>
        <p:txBody>
          <a:bodyPr wrap="square">
            <a:spAutoFit/>
          </a:bodyPr>
          <a:lstStyle/>
          <a:p>
            <a:r>
              <a:rPr lang="en-US" dirty="0">
                <a:hlinkClick r:id="rId4"/>
              </a:rPr>
              <a:t>https://www.proforest.net/knowledge-and-resources/publications/social-safeguarding-process-for-landscape-and-jurisdictional-initiatives-ljis/</a:t>
            </a:r>
            <a:r>
              <a:rPr lang="en-US" dirty="0"/>
              <a:t> </a:t>
            </a:r>
          </a:p>
        </p:txBody>
      </p:sp>
      <p:pic>
        <p:nvPicPr>
          <p:cNvPr id="13" name="Picture 12">
            <a:extLst>
              <a:ext uri="{FF2B5EF4-FFF2-40B4-BE49-F238E27FC236}">
                <a16:creationId xmlns:a16="http://schemas.microsoft.com/office/drawing/2014/main" id="{BF1F05D9-F0EB-809D-0E09-6F7889D1DBCB}"/>
              </a:ext>
            </a:extLst>
          </p:cNvPr>
          <p:cNvPicPr>
            <a:picLocks noChangeAspect="1"/>
          </p:cNvPicPr>
          <p:nvPr/>
        </p:nvPicPr>
        <p:blipFill>
          <a:blip r:embed="rId5"/>
          <a:stretch>
            <a:fillRect/>
          </a:stretch>
        </p:blipFill>
        <p:spPr>
          <a:xfrm>
            <a:off x="5167370" y="3073523"/>
            <a:ext cx="5487480" cy="1698506"/>
          </a:xfrm>
          <a:prstGeom prst="rect">
            <a:avLst/>
          </a:prstGeom>
        </p:spPr>
      </p:pic>
      <p:sp>
        <p:nvSpPr>
          <p:cNvPr id="15" name="TextBox 14">
            <a:extLst>
              <a:ext uri="{FF2B5EF4-FFF2-40B4-BE49-F238E27FC236}">
                <a16:creationId xmlns:a16="http://schemas.microsoft.com/office/drawing/2014/main" id="{2D7219F3-2578-3ABA-9327-0B7587A8FAB6}"/>
              </a:ext>
            </a:extLst>
          </p:cNvPr>
          <p:cNvSpPr txBox="1"/>
          <p:nvPr/>
        </p:nvSpPr>
        <p:spPr>
          <a:xfrm>
            <a:off x="5167370" y="2157044"/>
            <a:ext cx="6094476" cy="923330"/>
          </a:xfrm>
          <a:prstGeom prst="rect">
            <a:avLst/>
          </a:prstGeom>
          <a:noFill/>
        </p:spPr>
        <p:txBody>
          <a:bodyPr wrap="square">
            <a:spAutoFit/>
          </a:bodyPr>
          <a:lstStyle/>
          <a:p>
            <a:r>
              <a:rPr lang="fr-FR" dirty="0"/>
              <a:t>Veiller à ce que les approches paysage et juridictionnelles produisent des résultats positifs </a:t>
            </a:r>
            <a:r>
              <a:rPr lang="fr-FR" b="1" dirty="0"/>
              <a:t>sans nuire </a:t>
            </a:r>
            <a:r>
              <a:rPr lang="fr-FR" dirty="0"/>
              <a:t>aux populations et aux communautés locales.</a:t>
            </a:r>
          </a:p>
        </p:txBody>
      </p:sp>
    </p:spTree>
    <p:extLst>
      <p:ext uri="{BB962C8B-B14F-4D97-AF65-F5344CB8AC3E}">
        <p14:creationId xmlns:p14="http://schemas.microsoft.com/office/powerpoint/2010/main" val="1846563691"/>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1432FB-3006-C067-CFCD-F4E6A21BA58B}"/>
              </a:ext>
            </a:extLst>
          </p:cNvPr>
          <p:cNvSpPr txBox="1"/>
          <p:nvPr/>
        </p:nvSpPr>
        <p:spPr>
          <a:xfrm>
            <a:off x="733256" y="2189865"/>
            <a:ext cx="617489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400" dirty="0"/>
              <a:t>Les parties prenantes de l'initiative paysagère ont convenu d'un ensemble d'objectifs de durabilité à long terme à l'échelle du paysage et d'un plan d'action collectif pour atteindre ces objectifs. </a:t>
            </a:r>
          </a:p>
          <a:p>
            <a:pPr algn="just"/>
            <a:endParaRPr lang="fr-FR" sz="1400" dirty="0"/>
          </a:p>
          <a:p>
            <a:pPr algn="just"/>
            <a:r>
              <a:rPr lang="fr-FR" sz="1400" b="1" dirty="0"/>
              <a:t>Objectifs collectifs de durabilité </a:t>
            </a:r>
            <a:r>
              <a:rPr lang="fr-FR" sz="1400" dirty="0"/>
              <a:t>: ils s'appuient sur une analyse contextuelle ou un effort similaire visant à comprendre la condition actuelle du paysage et les priorités d'action des parties prenantes ; ils englobent les priorités sociales, environnementales et économiques, chacune étant accompagnée d'indicateurs mesurables, de données de référence et de jalons à court et moyen terme.</a:t>
            </a:r>
          </a:p>
          <a:p>
            <a:pPr algn="just"/>
            <a:endParaRPr lang="fr-FR" sz="1400" dirty="0"/>
          </a:p>
          <a:p>
            <a:pPr algn="just"/>
            <a:r>
              <a:rPr lang="fr-FR" sz="1400" b="1" dirty="0"/>
              <a:t>Plan d'action collectif </a:t>
            </a:r>
            <a:r>
              <a:rPr lang="fr-FR" sz="1400" dirty="0"/>
              <a:t>: un plan d'action collectif visant à contribuer à la réalisation des objectifs définis pour le paysage a été élaboré et est publiquement accessible; il aborde les questions systémiques en se concentrant sur des solutions à long terme pouvant être intégrées dans la gouvernance locale ; il définit des stratégies et des actions pour franchir les étapes définies et progresser vers les objectifs de durabilité. </a:t>
            </a:r>
          </a:p>
          <a:p>
            <a:pPr algn="just"/>
            <a:endParaRPr lang="fr-FR" sz="1400" dirty="0"/>
          </a:p>
          <a:p>
            <a:pPr algn="just"/>
            <a:r>
              <a:rPr lang="fr-FR" sz="1400" dirty="0"/>
              <a:t>Le plan d'action collectif s'accompagne d'une </a:t>
            </a:r>
            <a:r>
              <a:rPr lang="fr-FR" sz="1400" b="1" dirty="0"/>
              <a:t>stratégie de financement</a:t>
            </a:r>
            <a:r>
              <a:rPr lang="fr-FR" sz="1400" dirty="0"/>
              <a:t>.</a:t>
            </a:r>
          </a:p>
          <a:p>
            <a:pPr algn="just"/>
            <a:endParaRPr lang="fr-FR" sz="1400" dirty="0"/>
          </a:p>
        </p:txBody>
      </p:sp>
      <p:sp>
        <p:nvSpPr>
          <p:cNvPr id="4" name="Rectángulo 15">
            <a:extLst>
              <a:ext uri="{FF2B5EF4-FFF2-40B4-BE49-F238E27FC236}">
                <a16:creationId xmlns:a16="http://schemas.microsoft.com/office/drawing/2014/main" id="{760DC984-B3DA-CFD2-B012-605017D102AC}"/>
              </a:ext>
            </a:extLst>
          </p:cNvPr>
          <p:cNvSpPr/>
          <p:nvPr/>
        </p:nvSpPr>
        <p:spPr>
          <a:xfrm>
            <a:off x="733256" y="604847"/>
            <a:ext cx="2434677" cy="1280160"/>
          </a:xfrm>
          <a:prstGeom prst="roundRect">
            <a:avLst/>
          </a:prstGeom>
          <a:solidFill>
            <a:schemeClr val="bg2"/>
          </a:solidFill>
          <a:ln w="381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fontAlgn="base">
              <a:buClr>
                <a:srgbClr val="000000"/>
              </a:buClr>
              <a:defRPr/>
            </a:pPr>
            <a:r>
              <a:rPr lang="en-US" sz="2400" kern="0" dirty="0" err="1">
                <a:solidFill>
                  <a:schemeClr val="tx1"/>
                </a:solidFill>
                <a:latin typeface="Inter" panose="02000503000000020004"/>
                <a:sym typeface="Arial"/>
              </a:rPr>
              <a:t>Objectifs</a:t>
            </a:r>
            <a:r>
              <a:rPr lang="en-US" sz="2400" kern="0" dirty="0">
                <a:solidFill>
                  <a:schemeClr val="tx1"/>
                </a:solidFill>
                <a:latin typeface="Inter" panose="02000503000000020004"/>
                <a:sym typeface="Arial"/>
              </a:rPr>
              <a:t> et actions </a:t>
            </a:r>
            <a:r>
              <a:rPr lang="en-US" sz="2400" kern="0" dirty="0" err="1">
                <a:solidFill>
                  <a:schemeClr val="tx1"/>
                </a:solidFill>
                <a:latin typeface="Inter" panose="02000503000000020004"/>
                <a:sym typeface="Arial"/>
              </a:rPr>
              <a:t>collectifs</a:t>
            </a:r>
            <a:endParaRPr lang="en-US" sz="2400" kern="0" dirty="0">
              <a:solidFill>
                <a:schemeClr val="tx1"/>
              </a:solidFill>
              <a:latin typeface="Inter" panose="02000503000000020004"/>
              <a:sym typeface="Arial"/>
            </a:endParaRPr>
          </a:p>
        </p:txBody>
      </p:sp>
      <p:sp>
        <p:nvSpPr>
          <p:cNvPr id="6" name="Rectángulo 21">
            <a:extLst>
              <a:ext uri="{FF2B5EF4-FFF2-40B4-BE49-F238E27FC236}">
                <a16:creationId xmlns:a16="http://schemas.microsoft.com/office/drawing/2014/main" id="{C8A5286B-74AD-B98C-09D3-57533AE2151B}"/>
              </a:ext>
            </a:extLst>
          </p:cNvPr>
          <p:cNvSpPr/>
          <p:nvPr/>
        </p:nvSpPr>
        <p:spPr>
          <a:xfrm>
            <a:off x="3496471" y="604847"/>
            <a:ext cx="5527598" cy="128016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fr-FR" sz="2000" dirty="0">
                <a:solidFill>
                  <a:srgbClr val="074937"/>
                </a:solidFill>
                <a:latin typeface="Inter" panose="02000503000000020004"/>
              </a:rPr>
              <a:t>7. Objectifs collectifs en matière de durabilité </a:t>
            </a:r>
          </a:p>
          <a:p>
            <a:pPr fontAlgn="t"/>
            <a:r>
              <a:rPr lang="fr-FR" sz="2000" dirty="0">
                <a:solidFill>
                  <a:srgbClr val="074937"/>
                </a:solidFill>
                <a:latin typeface="Inter" panose="02000503000000020004"/>
              </a:rPr>
              <a:t>8. Plan d'action collectif </a:t>
            </a:r>
          </a:p>
          <a:p>
            <a:pPr fontAlgn="t"/>
            <a:r>
              <a:rPr lang="fr-FR" sz="2000" dirty="0">
                <a:solidFill>
                  <a:srgbClr val="074937"/>
                </a:solidFill>
                <a:latin typeface="Inter" panose="02000503000000020004"/>
              </a:rPr>
              <a:t>9. Stratégie de financement</a:t>
            </a:r>
          </a:p>
        </p:txBody>
      </p:sp>
      <p:pic>
        <p:nvPicPr>
          <p:cNvPr id="8" name="Picture 7">
            <a:extLst>
              <a:ext uri="{FF2B5EF4-FFF2-40B4-BE49-F238E27FC236}">
                <a16:creationId xmlns:a16="http://schemas.microsoft.com/office/drawing/2014/main" id="{D8E182C0-36A8-40FA-CB8B-BF5EE9EC7DDC}"/>
              </a:ext>
            </a:extLst>
          </p:cNvPr>
          <p:cNvPicPr>
            <a:picLocks noChangeAspect="1"/>
          </p:cNvPicPr>
          <p:nvPr/>
        </p:nvPicPr>
        <p:blipFill>
          <a:blip r:embed="rId2"/>
          <a:stretch>
            <a:fillRect/>
          </a:stretch>
        </p:blipFill>
        <p:spPr>
          <a:xfrm>
            <a:off x="7339539" y="2189865"/>
            <a:ext cx="4116192" cy="4668135"/>
          </a:xfrm>
          <a:prstGeom prst="rect">
            <a:avLst/>
          </a:prstGeom>
        </p:spPr>
      </p:pic>
    </p:spTree>
    <p:extLst>
      <p:ext uri="{BB962C8B-B14F-4D97-AF65-F5344CB8AC3E}">
        <p14:creationId xmlns:p14="http://schemas.microsoft.com/office/powerpoint/2010/main" val="3194884064"/>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839743-CCD9-7805-4548-E8F2C6CE9F8D}"/>
              </a:ext>
            </a:extLst>
          </p:cNvPr>
          <p:cNvSpPr txBox="1"/>
          <p:nvPr/>
        </p:nvSpPr>
        <p:spPr>
          <a:xfrm>
            <a:off x="480406" y="2336677"/>
            <a:ext cx="5703589" cy="35086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t>L’approche paysage comporte un cadre collectif de suivi et de reporting qui permet d'évaluer et de communiquer sur l’avancement de l'initiative par rapport aux objectifs collectifs en matière de durabilité : </a:t>
            </a:r>
          </a:p>
          <a:p>
            <a:pPr marL="285750" indent="-285750" algn="just">
              <a:buFont typeface="Arial" panose="020B0604020202020204" pitchFamily="34" charset="0"/>
              <a:buChar char="•"/>
            </a:pPr>
            <a:r>
              <a:rPr lang="fr-FR" sz="1600" dirty="0"/>
              <a:t>une </a:t>
            </a:r>
            <a:r>
              <a:rPr lang="fr-FR" sz="1600" b="1" dirty="0"/>
              <a:t>évaluation des conditions écologiques et socio-économiques initiales</a:t>
            </a:r>
            <a:r>
              <a:rPr lang="fr-FR" sz="1600" dirty="0"/>
              <a:t> du paysage, vérifiée localement ; </a:t>
            </a:r>
          </a:p>
          <a:p>
            <a:pPr marL="285750" indent="-285750" algn="just">
              <a:buFont typeface="Arial" panose="020B0604020202020204" pitchFamily="34" charset="0"/>
              <a:buChar char="•"/>
            </a:pPr>
            <a:r>
              <a:rPr lang="fr-FR" sz="1600" dirty="0"/>
              <a:t>un </a:t>
            </a:r>
            <a:r>
              <a:rPr lang="fr-FR" sz="1600" b="1" dirty="0"/>
              <a:t>suivi des performances </a:t>
            </a:r>
            <a:r>
              <a:rPr lang="fr-FR" sz="1600" dirty="0"/>
              <a:t>à l'échelle du paysage par rapport à des indicateurs de performance et des jalons définis pour les objectifs collectifs de durabilité ; </a:t>
            </a:r>
          </a:p>
          <a:p>
            <a:pPr marL="285750" indent="-285750" algn="just">
              <a:buFont typeface="Arial" panose="020B0604020202020204" pitchFamily="34" charset="0"/>
              <a:buChar char="•"/>
            </a:pPr>
            <a:endParaRPr lang="fr-FR" sz="1600" dirty="0"/>
          </a:p>
          <a:p>
            <a:pPr marL="285750" indent="-285750" algn="just">
              <a:buFont typeface="Arial" panose="020B0604020202020204" pitchFamily="34" charset="0"/>
              <a:buChar char="•"/>
            </a:pPr>
            <a:r>
              <a:rPr lang="fr-FR" sz="1600" dirty="0"/>
              <a:t>un </a:t>
            </a:r>
            <a:r>
              <a:rPr lang="fr-FR" sz="1600" b="1" dirty="0"/>
              <a:t>suivi des activités </a:t>
            </a:r>
            <a:r>
              <a:rPr lang="fr-FR" sz="1600" dirty="0"/>
              <a:t>qui évalue les progrès réalisés dans la mise en œuvre des activités incluses dans le plan d'action.</a:t>
            </a:r>
          </a:p>
          <a:p>
            <a:pPr algn="just"/>
            <a:endParaRPr lang="fr-FR" sz="1400" dirty="0"/>
          </a:p>
        </p:txBody>
      </p:sp>
      <p:sp>
        <p:nvSpPr>
          <p:cNvPr id="4" name="Rectángulo 16">
            <a:extLst>
              <a:ext uri="{FF2B5EF4-FFF2-40B4-BE49-F238E27FC236}">
                <a16:creationId xmlns:a16="http://schemas.microsoft.com/office/drawing/2014/main" id="{A4076A19-BD3F-BF6C-009B-22BA76016280}"/>
              </a:ext>
            </a:extLst>
          </p:cNvPr>
          <p:cNvSpPr/>
          <p:nvPr/>
        </p:nvSpPr>
        <p:spPr>
          <a:xfrm>
            <a:off x="578588" y="645033"/>
            <a:ext cx="2434677" cy="1280160"/>
          </a:xfrm>
          <a:prstGeom prst="roundRect">
            <a:avLst/>
          </a:prstGeom>
          <a:solidFill>
            <a:schemeClr val="accent4"/>
          </a:solid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defTabSz="1219170" fontAlgn="base">
              <a:buClr>
                <a:srgbClr val="000000"/>
              </a:buClr>
              <a:defRPr/>
            </a:pPr>
            <a:r>
              <a:rPr lang="en-GB" sz="2400" kern="0" dirty="0">
                <a:solidFill>
                  <a:srgbClr val="FFFFFF"/>
                </a:solidFill>
                <a:latin typeface="Inter" panose="02000503000000020004"/>
                <a:sym typeface="Arial"/>
              </a:rPr>
              <a:t>Cadre de surveillance collective</a:t>
            </a:r>
          </a:p>
        </p:txBody>
      </p:sp>
      <p:sp>
        <p:nvSpPr>
          <p:cNvPr id="6" name="Rectángulo 22">
            <a:extLst>
              <a:ext uri="{FF2B5EF4-FFF2-40B4-BE49-F238E27FC236}">
                <a16:creationId xmlns:a16="http://schemas.microsoft.com/office/drawing/2014/main" id="{AB1F0183-2C8A-D401-BB36-50980E052956}"/>
              </a:ext>
            </a:extLst>
          </p:cNvPr>
          <p:cNvSpPr/>
          <p:nvPr/>
        </p:nvSpPr>
        <p:spPr>
          <a:xfrm>
            <a:off x="3332201" y="645033"/>
            <a:ext cx="5527598" cy="1280160"/>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t"/>
            <a:r>
              <a:rPr lang="fr-FR" dirty="0">
                <a:solidFill>
                  <a:srgbClr val="FFFFFF"/>
                </a:solidFill>
                <a:latin typeface="Inter" panose="02000503000000020004"/>
              </a:rPr>
              <a:t>10. Évaluation et reporting de la situation initiale</a:t>
            </a:r>
          </a:p>
          <a:p>
            <a:pPr fontAlgn="t"/>
            <a:r>
              <a:rPr lang="fr-FR" dirty="0">
                <a:solidFill>
                  <a:srgbClr val="FFFFFF"/>
                </a:solidFill>
                <a:latin typeface="Inter" panose="02000503000000020004"/>
              </a:rPr>
              <a:t>11. Suivi-évaluation et reporting de la performance</a:t>
            </a:r>
          </a:p>
          <a:p>
            <a:pPr fontAlgn="t"/>
            <a:r>
              <a:rPr lang="fr-FR" dirty="0">
                <a:solidFill>
                  <a:srgbClr val="FFFFFF"/>
                </a:solidFill>
                <a:latin typeface="Inter" panose="02000503000000020004"/>
              </a:rPr>
              <a:t>12. Suivi-évaluation des activités</a:t>
            </a:r>
          </a:p>
        </p:txBody>
      </p:sp>
      <p:sp>
        <p:nvSpPr>
          <p:cNvPr id="8" name="TextBox 7">
            <a:extLst>
              <a:ext uri="{FF2B5EF4-FFF2-40B4-BE49-F238E27FC236}">
                <a16:creationId xmlns:a16="http://schemas.microsoft.com/office/drawing/2014/main" id="{8AD53FD9-0E66-1A58-658A-BDB54A2544CE}"/>
              </a:ext>
            </a:extLst>
          </p:cNvPr>
          <p:cNvSpPr txBox="1"/>
          <p:nvPr/>
        </p:nvSpPr>
        <p:spPr>
          <a:xfrm rot="5400000">
            <a:off x="4688957" y="3784017"/>
            <a:ext cx="3753294" cy="369332"/>
          </a:xfrm>
          <a:prstGeom prst="rect">
            <a:avLst/>
          </a:prstGeom>
          <a:noFill/>
        </p:spPr>
        <p:txBody>
          <a:bodyPr wrap="square" rtlCol="0">
            <a:spAutoFit/>
          </a:bodyPr>
          <a:lstStyle/>
          <a:p>
            <a:r>
              <a:rPr lang="en-GB"/>
              <a:t>Rapports fiables et transparents</a:t>
            </a:r>
            <a:endParaRPr lang="en-GB" dirty="0"/>
          </a:p>
        </p:txBody>
      </p:sp>
      <p:pic>
        <p:nvPicPr>
          <p:cNvPr id="10" name="Picture 9">
            <a:extLst>
              <a:ext uri="{FF2B5EF4-FFF2-40B4-BE49-F238E27FC236}">
                <a16:creationId xmlns:a16="http://schemas.microsoft.com/office/drawing/2014/main" id="{3895230C-3C3D-CA05-0899-C5D77CF92FD9}"/>
              </a:ext>
            </a:extLst>
          </p:cNvPr>
          <p:cNvPicPr>
            <a:picLocks noChangeAspect="1"/>
          </p:cNvPicPr>
          <p:nvPr/>
        </p:nvPicPr>
        <p:blipFill>
          <a:blip r:embed="rId3"/>
          <a:stretch>
            <a:fillRect/>
          </a:stretch>
        </p:blipFill>
        <p:spPr>
          <a:xfrm>
            <a:off x="7210943" y="2085309"/>
            <a:ext cx="3939053" cy="4474979"/>
          </a:xfrm>
          <a:prstGeom prst="rect">
            <a:avLst/>
          </a:prstGeom>
        </p:spPr>
      </p:pic>
    </p:spTree>
    <p:extLst>
      <p:ext uri="{BB962C8B-B14F-4D97-AF65-F5344CB8AC3E}">
        <p14:creationId xmlns:p14="http://schemas.microsoft.com/office/powerpoint/2010/main" val="3912099312"/>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25816340-7470-4403-95E2-00579DC326F3}"/>
              </a:ext>
            </a:extLst>
          </p:cNvPr>
          <p:cNvPicPr>
            <a:picLocks noChangeAspect="1"/>
          </p:cNvPicPr>
          <p:nvPr/>
        </p:nvPicPr>
        <p:blipFill>
          <a:blip r:embed="rId3"/>
          <a:stretch>
            <a:fillRect/>
          </a:stretch>
        </p:blipFill>
        <p:spPr>
          <a:xfrm>
            <a:off x="591217" y="1021844"/>
            <a:ext cx="6699280" cy="4814311"/>
          </a:xfrm>
          <a:prstGeom prst="rect">
            <a:avLst/>
          </a:prstGeom>
        </p:spPr>
      </p:pic>
      <p:sp>
        <p:nvSpPr>
          <p:cNvPr id="7" name="TextBox 6">
            <a:extLst>
              <a:ext uri="{FF2B5EF4-FFF2-40B4-BE49-F238E27FC236}">
                <a16:creationId xmlns:a16="http://schemas.microsoft.com/office/drawing/2014/main" id="{324F0ED9-A4A9-DCB3-97AF-FB96D217AF95}"/>
              </a:ext>
            </a:extLst>
          </p:cNvPr>
          <p:cNvSpPr txBox="1"/>
          <p:nvPr/>
        </p:nvSpPr>
        <p:spPr>
          <a:xfrm>
            <a:off x="7708392" y="2045972"/>
            <a:ext cx="4032504" cy="2554545"/>
          </a:xfrm>
          <a:prstGeom prst="rect">
            <a:avLst/>
          </a:prstGeom>
          <a:noFill/>
        </p:spPr>
        <p:txBody>
          <a:bodyPr wrap="square" rtlCol="0">
            <a:spAutoFit/>
          </a:bodyPr>
          <a:lstStyle/>
          <a:p>
            <a:pPr marL="342900" indent="-342900">
              <a:buAutoNum type="arabicPeriod"/>
            </a:pPr>
            <a:r>
              <a:rPr lang="fr-FR" sz="2000" dirty="0">
                <a:solidFill>
                  <a:schemeClr val="bg1"/>
                </a:solidFill>
              </a:rPr>
              <a:t>Selon vous, quels sont les aspects les plus développés dans votre paysage parmi les critères ci-contre? Pouvez-vous donner un exemple ? </a:t>
            </a:r>
          </a:p>
          <a:p>
            <a:pPr marL="342900" indent="-342900">
              <a:buAutoNum type="arabicPeriod"/>
            </a:pPr>
            <a:r>
              <a:rPr lang="fr-FR" sz="2000" dirty="0">
                <a:solidFill>
                  <a:schemeClr val="bg1"/>
                </a:solidFill>
              </a:rPr>
              <a:t>Selon vous, où faut-il concentrer les efforts ? Quels sont les obstacles ? </a:t>
            </a:r>
          </a:p>
        </p:txBody>
      </p:sp>
    </p:spTree>
    <p:extLst>
      <p:ext uri="{BB962C8B-B14F-4D97-AF65-F5344CB8AC3E}">
        <p14:creationId xmlns:p14="http://schemas.microsoft.com/office/powerpoint/2010/main" val="774212820"/>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36E987-18DC-B871-289F-674DDA56CD8F}"/>
              </a:ext>
            </a:extLst>
          </p:cNvPr>
          <p:cNvSpPr>
            <a:spLocks noGrp="1"/>
          </p:cNvSpPr>
          <p:nvPr>
            <p:ph sz="half" idx="1"/>
          </p:nvPr>
        </p:nvSpPr>
        <p:spPr>
          <a:xfrm>
            <a:off x="911352" y="2720052"/>
            <a:ext cx="9814560" cy="3264060"/>
          </a:xfrm>
        </p:spPr>
        <p:txBody>
          <a:bodyPr/>
          <a:lstStyle/>
          <a:p>
            <a:r>
              <a:rPr lang="fr-FR" sz="2400" dirty="0"/>
              <a:t>L’évaluation de la maturité de l’approche paysage vous permet de poser un diagnostic en identifiant ses points forts et ses points faibles. </a:t>
            </a:r>
          </a:p>
          <a:p>
            <a:r>
              <a:rPr lang="fr-FR" sz="2400" dirty="0"/>
              <a:t>Les critères de base fournissent une feuille de route pour l’amélioration continue, et non un moyen de « noter » les approches paysage. </a:t>
            </a:r>
          </a:p>
          <a:p>
            <a:r>
              <a:rPr lang="fr-FR" sz="2400" dirty="0"/>
              <a:t>Favorisez la transparence et démontrez votre capacité à recevoir les investissements grâce à une évaluation vérifiée de la maturité de votre initiative. </a:t>
            </a:r>
          </a:p>
        </p:txBody>
      </p:sp>
      <p:sp>
        <p:nvSpPr>
          <p:cNvPr id="3" name="Title 2">
            <a:extLst>
              <a:ext uri="{FF2B5EF4-FFF2-40B4-BE49-F238E27FC236}">
                <a16:creationId xmlns:a16="http://schemas.microsoft.com/office/drawing/2014/main" id="{2D35E128-F087-F833-47C4-3FBD3E339A08}"/>
              </a:ext>
            </a:extLst>
          </p:cNvPr>
          <p:cNvSpPr>
            <a:spLocks noGrp="1"/>
          </p:cNvSpPr>
          <p:nvPr>
            <p:ph type="title"/>
          </p:nvPr>
        </p:nvSpPr>
        <p:spPr>
          <a:xfrm>
            <a:off x="838200" y="1242644"/>
            <a:ext cx="7208520" cy="1280160"/>
          </a:xfrm>
        </p:spPr>
        <p:txBody>
          <a:bodyPr/>
          <a:lstStyle/>
          <a:p>
            <a:r>
              <a:rPr lang="fr-FR" dirty="0"/>
              <a:t>Maturité de l’approche paysage</a:t>
            </a:r>
            <a:br>
              <a:rPr lang="fr-FR" dirty="0"/>
            </a:br>
            <a:r>
              <a:rPr lang="fr-FR" sz="2400" dirty="0"/>
              <a:t>Messages clefs</a:t>
            </a:r>
            <a:endParaRPr lang="fr-FR" dirty="0"/>
          </a:p>
        </p:txBody>
      </p:sp>
    </p:spTree>
    <p:extLst>
      <p:ext uri="{BB962C8B-B14F-4D97-AF65-F5344CB8AC3E}">
        <p14:creationId xmlns:p14="http://schemas.microsoft.com/office/powerpoint/2010/main" val="24282966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5C921-B1D6-41A0-8C5F-0E1C739619F7}"/>
              </a:ext>
            </a:extLst>
          </p:cNvPr>
          <p:cNvSpPr>
            <a:spLocks noGrp="1"/>
          </p:cNvSpPr>
          <p:nvPr>
            <p:ph type="title"/>
          </p:nvPr>
        </p:nvSpPr>
        <p:spPr/>
        <p:txBody>
          <a:bodyPr/>
          <a:lstStyle/>
          <a:p>
            <a:r>
              <a:rPr lang="en-US"/>
              <a:t>Au travail ! </a:t>
            </a:r>
            <a:endParaRPr lang="en-US" dirty="0"/>
          </a:p>
        </p:txBody>
      </p:sp>
      <p:sp>
        <p:nvSpPr>
          <p:cNvPr id="3" name="Text Placeholder 2">
            <a:extLst>
              <a:ext uri="{FF2B5EF4-FFF2-40B4-BE49-F238E27FC236}">
                <a16:creationId xmlns:a16="http://schemas.microsoft.com/office/drawing/2014/main" id="{A35AA070-1AFC-4C6E-BAC9-0A07D8A65F1C}"/>
              </a:ext>
            </a:extLst>
          </p:cNvPr>
          <p:cNvSpPr>
            <a:spLocks noGrp="1"/>
          </p:cNvSpPr>
          <p:nvPr>
            <p:ph type="body" idx="1"/>
          </p:nvPr>
        </p:nvSpPr>
        <p:spPr/>
        <p:txBody>
          <a:bodyPr/>
          <a:lstStyle/>
          <a:p>
            <a:r>
              <a:rPr lang="en-US"/>
              <a:t>Discussion guidée </a:t>
            </a:r>
            <a:endParaRPr lang="en-US" dirty="0"/>
          </a:p>
        </p:txBody>
      </p:sp>
    </p:spTree>
    <p:extLst>
      <p:ext uri="{BB962C8B-B14F-4D97-AF65-F5344CB8AC3E}">
        <p14:creationId xmlns:p14="http://schemas.microsoft.com/office/powerpoint/2010/main" val="91506800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2922A-804A-06A8-D620-5668E2D38C36}"/>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4FDA5144-5F76-72E6-1944-2506853B18C0}"/>
              </a:ext>
            </a:extLst>
          </p:cNvPr>
          <p:cNvPicPr>
            <a:picLocks noChangeAspect="1"/>
          </p:cNvPicPr>
          <p:nvPr/>
        </p:nvPicPr>
        <p:blipFill>
          <a:blip r:embed="rId3"/>
          <a:stretch>
            <a:fillRect/>
          </a:stretch>
        </p:blipFill>
        <p:spPr>
          <a:xfrm>
            <a:off x="451104" y="1775904"/>
            <a:ext cx="6699280" cy="4814311"/>
          </a:xfrm>
          <a:prstGeom prst="rect">
            <a:avLst/>
          </a:prstGeom>
        </p:spPr>
      </p:pic>
      <p:sp>
        <p:nvSpPr>
          <p:cNvPr id="7" name="TextBox 6">
            <a:extLst>
              <a:ext uri="{FF2B5EF4-FFF2-40B4-BE49-F238E27FC236}">
                <a16:creationId xmlns:a16="http://schemas.microsoft.com/office/drawing/2014/main" id="{51A8CE6E-A601-561D-01E1-6AC70C5210F6}"/>
              </a:ext>
            </a:extLst>
          </p:cNvPr>
          <p:cNvSpPr txBox="1"/>
          <p:nvPr/>
        </p:nvSpPr>
        <p:spPr>
          <a:xfrm>
            <a:off x="594360" y="390909"/>
            <a:ext cx="11219688" cy="1384995"/>
          </a:xfrm>
          <a:prstGeom prst="rect">
            <a:avLst/>
          </a:prstGeom>
          <a:noFill/>
        </p:spPr>
        <p:txBody>
          <a:bodyPr wrap="square" rtlCol="0">
            <a:spAutoFit/>
          </a:bodyPr>
          <a:lstStyle/>
          <a:p>
            <a:pPr marL="342900" indent="-342900">
              <a:buAutoNum type="arabicPeriod"/>
            </a:pPr>
            <a:r>
              <a:rPr lang="fr-FR" sz="2800" dirty="0">
                <a:solidFill>
                  <a:schemeClr val="bg1"/>
                </a:solidFill>
              </a:rPr>
              <a:t>Selon vous, quels sont les aspects les plus développés dans votre paysage par rapport aux critères ci-dessous ? Pouvez-vous donner un exemple ? </a:t>
            </a:r>
          </a:p>
        </p:txBody>
      </p:sp>
      <p:sp>
        <p:nvSpPr>
          <p:cNvPr id="2" name="TextBox 1">
            <a:extLst>
              <a:ext uri="{FF2B5EF4-FFF2-40B4-BE49-F238E27FC236}">
                <a16:creationId xmlns:a16="http://schemas.microsoft.com/office/drawing/2014/main" id="{6F7CDCDD-A38A-A496-A814-C65F29EB797F}"/>
              </a:ext>
            </a:extLst>
          </p:cNvPr>
          <p:cNvSpPr txBox="1"/>
          <p:nvPr/>
        </p:nvSpPr>
        <p:spPr>
          <a:xfrm>
            <a:off x="7708392" y="2045972"/>
            <a:ext cx="4032504" cy="1200329"/>
          </a:xfrm>
          <a:prstGeom prst="rect">
            <a:avLst/>
          </a:prstGeom>
          <a:noFill/>
        </p:spPr>
        <p:txBody>
          <a:bodyPr wrap="square" rtlCol="0">
            <a:spAutoFit/>
          </a:bodyPr>
          <a:lstStyle/>
          <a:p>
            <a:r>
              <a:rPr lang="en-GB" dirty="0">
                <a:solidFill>
                  <a:schemeClr val="bg1"/>
                </a:solidFill>
              </a:rPr>
              <a:t>5 minutes </a:t>
            </a:r>
          </a:p>
          <a:p>
            <a:pPr marL="342900" indent="-342900">
              <a:buAutoNum type="arabicPeriod"/>
            </a:pPr>
            <a:endParaRPr lang="en-GB" dirty="0"/>
          </a:p>
          <a:p>
            <a:endParaRPr lang="en-GB" dirty="0"/>
          </a:p>
          <a:p>
            <a:r>
              <a:rPr lang="en-GB" dirty="0"/>
              <a:t> </a:t>
            </a:r>
            <a:endParaRPr lang="en-US" dirty="0"/>
          </a:p>
        </p:txBody>
      </p:sp>
    </p:spTree>
    <p:extLst>
      <p:ext uri="{BB962C8B-B14F-4D97-AF65-F5344CB8AC3E}">
        <p14:creationId xmlns:p14="http://schemas.microsoft.com/office/powerpoint/2010/main" val="3404138457"/>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0A1C8-1133-55FE-E20F-9583F27B06A4}"/>
            </a:ext>
          </a:extLst>
        </p:cNvPr>
        <p:cNvGrpSpPr/>
        <p:nvPr/>
      </p:nvGrpSpPr>
      <p:grpSpPr>
        <a:xfrm>
          <a:off x="0" y="0"/>
          <a:ext cx="0" cy="0"/>
          <a:chOff x="0" y="0"/>
          <a:chExt cx="0" cy="0"/>
        </a:xfrm>
      </p:grpSpPr>
      <p:pic>
        <p:nvPicPr>
          <p:cNvPr id="4" name="Picture 3" descr="A screenshot of a green and white diagram&#10;&#10;AI-generated content may be incorrect.">
            <a:extLst>
              <a:ext uri="{FF2B5EF4-FFF2-40B4-BE49-F238E27FC236}">
                <a16:creationId xmlns:a16="http://schemas.microsoft.com/office/drawing/2014/main" id="{3DEFB3E8-A448-2C26-38A9-C32A36FDC664}"/>
              </a:ext>
            </a:extLst>
          </p:cNvPr>
          <p:cNvPicPr>
            <a:picLocks noChangeAspect="1"/>
          </p:cNvPicPr>
          <p:nvPr/>
        </p:nvPicPr>
        <p:blipFill>
          <a:blip r:embed="rId3"/>
          <a:stretch>
            <a:fillRect/>
          </a:stretch>
        </p:blipFill>
        <p:spPr>
          <a:xfrm>
            <a:off x="664369" y="1652780"/>
            <a:ext cx="6699280" cy="4814311"/>
          </a:xfrm>
          <a:prstGeom prst="rect">
            <a:avLst/>
          </a:prstGeom>
        </p:spPr>
      </p:pic>
      <p:sp>
        <p:nvSpPr>
          <p:cNvPr id="7" name="TextBox 6">
            <a:extLst>
              <a:ext uri="{FF2B5EF4-FFF2-40B4-BE49-F238E27FC236}">
                <a16:creationId xmlns:a16="http://schemas.microsoft.com/office/drawing/2014/main" id="{BC5C1D17-B4B2-32A1-DBE4-52E1EED19851}"/>
              </a:ext>
            </a:extLst>
          </p:cNvPr>
          <p:cNvSpPr txBox="1"/>
          <p:nvPr/>
        </p:nvSpPr>
        <p:spPr>
          <a:xfrm>
            <a:off x="7708392" y="2045972"/>
            <a:ext cx="4032504" cy="1508105"/>
          </a:xfrm>
          <a:prstGeom prst="rect">
            <a:avLst/>
          </a:prstGeom>
          <a:noFill/>
        </p:spPr>
        <p:txBody>
          <a:bodyPr wrap="square" rtlCol="0">
            <a:spAutoFit/>
          </a:bodyPr>
          <a:lstStyle/>
          <a:p>
            <a:r>
              <a:rPr lang="en-GB" sz="2000" dirty="0">
                <a:solidFill>
                  <a:schemeClr val="bg1"/>
                </a:solidFill>
              </a:rPr>
              <a:t>5 minutes </a:t>
            </a:r>
          </a:p>
          <a:p>
            <a:pPr marL="342900" indent="-342900">
              <a:buAutoNum type="arabicPeriod"/>
            </a:pPr>
            <a:endParaRPr lang="en-GB" dirty="0"/>
          </a:p>
          <a:p>
            <a:pPr marL="342900" indent="-342900">
              <a:buAutoNum type="arabicPeriod"/>
            </a:pPr>
            <a:endParaRPr lang="en-GB" dirty="0"/>
          </a:p>
          <a:p>
            <a:endParaRPr lang="en-GB" dirty="0"/>
          </a:p>
          <a:p>
            <a:r>
              <a:rPr lang="en-GB" dirty="0"/>
              <a:t> </a:t>
            </a:r>
            <a:endParaRPr lang="en-US" dirty="0"/>
          </a:p>
        </p:txBody>
      </p:sp>
      <p:sp>
        <p:nvSpPr>
          <p:cNvPr id="2" name="TextBox 1">
            <a:extLst>
              <a:ext uri="{FF2B5EF4-FFF2-40B4-BE49-F238E27FC236}">
                <a16:creationId xmlns:a16="http://schemas.microsoft.com/office/drawing/2014/main" id="{11E6A3E1-CB75-9F14-A288-64689672C55F}"/>
              </a:ext>
            </a:extLst>
          </p:cNvPr>
          <p:cNvSpPr txBox="1"/>
          <p:nvPr/>
        </p:nvSpPr>
        <p:spPr>
          <a:xfrm>
            <a:off x="594360" y="390909"/>
            <a:ext cx="11219688" cy="1815882"/>
          </a:xfrm>
          <a:prstGeom prst="rect">
            <a:avLst/>
          </a:prstGeom>
          <a:noFill/>
        </p:spPr>
        <p:txBody>
          <a:bodyPr wrap="square" rtlCol="0">
            <a:spAutoFit/>
          </a:bodyPr>
          <a:lstStyle/>
          <a:p>
            <a:r>
              <a:rPr lang="fr-FR" sz="2800" dirty="0">
                <a:solidFill>
                  <a:schemeClr val="bg1"/>
                </a:solidFill>
              </a:rPr>
              <a:t>2. Selon vous, où faut-il concentrer les efforts? Quels sont les obstacles ?  </a:t>
            </a:r>
          </a:p>
          <a:p>
            <a:endParaRPr lang="fr-FR" sz="2800" dirty="0">
              <a:solidFill>
                <a:schemeClr val="bg1"/>
              </a:solidFill>
            </a:endParaRPr>
          </a:p>
          <a:p>
            <a:r>
              <a:rPr lang="fr-FR" sz="2800" dirty="0">
                <a:solidFill>
                  <a:schemeClr val="bg1"/>
                </a:solidFill>
              </a:rPr>
              <a:t> </a:t>
            </a:r>
          </a:p>
        </p:txBody>
      </p:sp>
      <p:sp>
        <p:nvSpPr>
          <p:cNvPr id="5" name="Text Placeholder 4">
            <a:extLst>
              <a:ext uri="{FF2B5EF4-FFF2-40B4-BE49-F238E27FC236}">
                <a16:creationId xmlns:a16="http://schemas.microsoft.com/office/drawing/2014/main" id="{051EA2A5-D63D-5F3F-53A7-0B81D65C5F6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2872959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posición de imagen 5" descr="Imagen que contiene pasto, tren, campo, pista&#10;&#10;Descripción generada automáticamente">
            <a:extLst>
              <a:ext uri="{FF2B5EF4-FFF2-40B4-BE49-F238E27FC236}">
                <a16:creationId xmlns:a16="http://schemas.microsoft.com/office/drawing/2014/main" id="{45F1873D-59E5-35DD-F617-889C180EFE0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80" b="7780"/>
          <a:stretch>
            <a:fillRect/>
          </a:stretch>
        </p:blipFill>
        <p:spPr>
          <a:xfrm>
            <a:off x="0" y="0"/>
            <a:ext cx="12192000" cy="6858000"/>
          </a:xfrm>
        </p:spPr>
      </p:pic>
      <p:sp>
        <p:nvSpPr>
          <p:cNvPr id="7" name="Título 6">
            <a:extLst>
              <a:ext uri="{FF2B5EF4-FFF2-40B4-BE49-F238E27FC236}">
                <a16:creationId xmlns:a16="http://schemas.microsoft.com/office/drawing/2014/main" id="{2E749576-2DDC-A1DD-E910-CFBEA798767B}"/>
              </a:ext>
            </a:extLst>
          </p:cNvPr>
          <p:cNvSpPr>
            <a:spLocks noGrp="1"/>
          </p:cNvSpPr>
          <p:nvPr>
            <p:ph type="title"/>
          </p:nvPr>
        </p:nvSpPr>
        <p:spPr/>
        <p:txBody>
          <a:bodyPr/>
          <a:lstStyle/>
          <a:p>
            <a:r>
              <a:rPr lang="en-US"/>
              <a:t>Courte pause</a:t>
            </a:r>
            <a:endParaRPr lang="en-US" dirty="0"/>
          </a:p>
        </p:txBody>
      </p:sp>
      <p:sp>
        <p:nvSpPr>
          <p:cNvPr id="8" name="Marcador de texto 7">
            <a:extLst>
              <a:ext uri="{FF2B5EF4-FFF2-40B4-BE49-F238E27FC236}">
                <a16:creationId xmlns:a16="http://schemas.microsoft.com/office/drawing/2014/main" id="{462B5D64-B573-2FF3-56DD-A2BCC3BA3C7D}"/>
              </a:ext>
            </a:extLst>
          </p:cNvPr>
          <p:cNvSpPr>
            <a:spLocks noGrp="1"/>
          </p:cNvSpPr>
          <p:nvPr>
            <p:ph type="body" idx="1"/>
          </p:nvPr>
        </p:nvSpPr>
        <p:spPr/>
        <p:txBody>
          <a:bodyPr/>
          <a:lstStyle/>
          <a:p>
            <a:r>
              <a:rPr lang="en-US" dirty="0"/>
              <a:t>5 minutes</a:t>
            </a:r>
          </a:p>
        </p:txBody>
      </p:sp>
    </p:spTree>
    <p:extLst>
      <p:ext uri="{BB962C8B-B14F-4D97-AF65-F5344CB8AC3E}">
        <p14:creationId xmlns:p14="http://schemas.microsoft.com/office/powerpoint/2010/main" val="143490534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C82E7-4119-A1E4-11C0-6089D134F5E5}"/>
              </a:ext>
            </a:extLst>
          </p:cNvPr>
          <p:cNvSpPr>
            <a:spLocks noGrp="1"/>
          </p:cNvSpPr>
          <p:nvPr>
            <p:ph type="title"/>
          </p:nvPr>
        </p:nvSpPr>
        <p:spPr/>
        <p:txBody>
          <a:bodyPr/>
          <a:lstStyle/>
          <a:p>
            <a:r>
              <a:rPr lang="en-GB" dirty="0" err="1"/>
              <a:t>Configurer</a:t>
            </a:r>
            <a:r>
              <a:rPr lang="en-GB" dirty="0"/>
              <a:t> un </a:t>
            </a:r>
            <a:r>
              <a:rPr lang="en-GB" dirty="0" err="1"/>
              <a:t>profil</a:t>
            </a:r>
            <a:r>
              <a:rPr lang="en-GB" dirty="0"/>
              <a:t> </a:t>
            </a:r>
            <a:r>
              <a:rPr lang="en-GB" dirty="0" err="1"/>
              <a:t>LandScale</a:t>
            </a:r>
            <a:r>
              <a:rPr lang="en-GB" dirty="0"/>
              <a:t> </a:t>
            </a:r>
          </a:p>
        </p:txBody>
      </p:sp>
      <p:sp>
        <p:nvSpPr>
          <p:cNvPr id="3" name="Text Placeholder 2">
            <a:extLst>
              <a:ext uri="{FF2B5EF4-FFF2-40B4-BE49-F238E27FC236}">
                <a16:creationId xmlns:a16="http://schemas.microsoft.com/office/drawing/2014/main" id="{E7F04DF3-FBEC-22C5-6BBC-814BE25243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242127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6" descr="Mapa&#10;&#10;Descripción generada automáticamente">
            <a:extLst>
              <a:ext uri="{FF2B5EF4-FFF2-40B4-BE49-F238E27FC236}">
                <a16:creationId xmlns:a16="http://schemas.microsoft.com/office/drawing/2014/main" id="{281D0243-2B07-F6C6-5C21-FEF0CDBF5C56}"/>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129" r="29129"/>
          <a:stretch>
            <a:fillRect/>
          </a:stretch>
        </p:blipFill>
        <p:spPr/>
      </p:pic>
      <p:sp>
        <p:nvSpPr>
          <p:cNvPr id="3" name="Título 2">
            <a:extLst>
              <a:ext uri="{FF2B5EF4-FFF2-40B4-BE49-F238E27FC236}">
                <a16:creationId xmlns:a16="http://schemas.microsoft.com/office/drawing/2014/main" id="{8BD61318-C67E-31A2-37D4-DA2956A3A7DE}"/>
              </a:ext>
            </a:extLst>
          </p:cNvPr>
          <p:cNvSpPr>
            <a:spLocks noGrp="1"/>
          </p:cNvSpPr>
          <p:nvPr>
            <p:ph type="title"/>
          </p:nvPr>
        </p:nvSpPr>
        <p:spPr>
          <a:xfrm>
            <a:off x="838200" y="1122286"/>
            <a:ext cx="5760720" cy="914400"/>
          </a:xfrm>
        </p:spPr>
        <p:txBody>
          <a:bodyPr/>
          <a:lstStyle/>
          <a:p>
            <a:r>
              <a:rPr lang="en-US" dirty="0" err="1">
                <a:latin typeface="Roboto" panose="02000000000000000000" pitchFamily="2" charset="0"/>
                <a:ea typeface="Roboto" panose="02000000000000000000" pitchFamily="2" charset="0"/>
              </a:rPr>
              <a:t>Résultats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attendus</a:t>
            </a:r>
            <a:r>
              <a:rPr lang="en-US" dirty="0">
                <a:latin typeface="Roboto" panose="02000000000000000000" pitchFamily="2" charset="0"/>
                <a:ea typeface="Roboto" panose="02000000000000000000" pitchFamily="2" charset="0"/>
              </a:rPr>
              <a:t> de la session</a:t>
            </a:r>
          </a:p>
        </p:txBody>
      </p:sp>
      <p:sp>
        <p:nvSpPr>
          <p:cNvPr id="4" name="Marcador de contenido 3">
            <a:extLst>
              <a:ext uri="{FF2B5EF4-FFF2-40B4-BE49-F238E27FC236}">
                <a16:creationId xmlns:a16="http://schemas.microsoft.com/office/drawing/2014/main" id="{DD108EA9-F206-DFE1-EE6E-AAEEBFFE24D7}"/>
              </a:ext>
            </a:extLst>
          </p:cNvPr>
          <p:cNvSpPr>
            <a:spLocks noGrp="1"/>
          </p:cNvSpPr>
          <p:nvPr>
            <p:ph idx="1"/>
          </p:nvPr>
        </p:nvSpPr>
        <p:spPr>
          <a:xfrm>
            <a:off x="838200" y="2076178"/>
            <a:ext cx="5760720" cy="610182"/>
          </a:xfrm>
        </p:spPr>
        <p:txBody>
          <a:bodyPr/>
          <a:lstStyle/>
          <a:p>
            <a:r>
              <a:rPr lang="fr-FR" dirty="0">
                <a:latin typeface="Roboto" panose="02000000000000000000" pitchFamily="2" charset="0"/>
                <a:ea typeface="Roboto" panose="02000000000000000000" pitchFamily="2" charset="0"/>
              </a:rPr>
              <a:t>À l'issue de ce webinaire, les participants seront en mesure de :</a:t>
            </a:r>
          </a:p>
        </p:txBody>
      </p:sp>
      <p:sp>
        <p:nvSpPr>
          <p:cNvPr id="5" name="Content Placeholder 2">
            <a:extLst>
              <a:ext uri="{FF2B5EF4-FFF2-40B4-BE49-F238E27FC236}">
                <a16:creationId xmlns:a16="http://schemas.microsoft.com/office/drawing/2014/main" id="{E87398A8-CF92-B19C-93AE-805B4A93A49B}"/>
              </a:ext>
            </a:extLst>
          </p:cNvPr>
          <p:cNvSpPr txBox="1">
            <a:spLocks/>
          </p:cNvSpPr>
          <p:nvPr/>
        </p:nvSpPr>
        <p:spPr>
          <a:xfrm>
            <a:off x="874752" y="2725853"/>
            <a:ext cx="5760719" cy="3108430"/>
          </a:xfrm>
          <a:prstGeom prst="rect">
            <a:avLst/>
          </a:prstGeom>
        </p:spPr>
        <p:txBody>
          <a:bodyPr vert="horz" lIns="91440" tIns="45720" rIns="91440" bIns="45720" rtlCol="0" anchor="t">
            <a:noAutofit/>
          </a:bodyPr>
          <a:lstStyle>
            <a:lvl1pPr marL="0" indent="0" algn="l" defTabSz="914354" rtl="0" eaLnBrk="1" latinLnBrk="0" hangingPunct="1">
              <a:lnSpc>
                <a:spcPts val="2200"/>
              </a:lnSpc>
              <a:spcBef>
                <a:spcPts val="0"/>
              </a:spcBef>
              <a:spcAft>
                <a:spcPts val="1000"/>
              </a:spcAft>
              <a:buSzPct val="80000"/>
              <a:buFont typeface="Arial" panose="020B0604020202020204" pitchFamily="34" charset="0"/>
              <a:buNone/>
              <a:defRPr sz="1800" kern="1200">
                <a:solidFill>
                  <a:schemeClr val="accent1"/>
                </a:solidFill>
                <a:latin typeface="+mn-lt"/>
                <a:ea typeface="+mn-ea"/>
                <a:cs typeface="+mn-cs"/>
              </a:defRPr>
            </a:lvl1pPr>
            <a:lvl2pPr marL="282561" indent="-282561" algn="l" defTabSz="914354" rtl="0" eaLnBrk="1" latinLnBrk="0" hangingPunct="1">
              <a:lnSpc>
                <a:spcPts val="2200"/>
              </a:lnSpc>
              <a:spcBef>
                <a:spcPts val="0"/>
              </a:spcBef>
              <a:spcAft>
                <a:spcPts val="1000"/>
              </a:spcAft>
              <a:buClr>
                <a:schemeClr val="tx2"/>
              </a:buClr>
              <a:buSzPct val="80000"/>
              <a:buFontTx/>
              <a:buBlip>
                <a:blip r:embed="rId4"/>
              </a:buBlip>
              <a:defRPr sz="1800" kern="1200">
                <a:solidFill>
                  <a:schemeClr val="tx1"/>
                </a:solidFill>
                <a:latin typeface="+mn-lt"/>
                <a:ea typeface="+mn-ea"/>
                <a:cs typeface="+mn-cs"/>
              </a:defRPr>
            </a:lvl2pPr>
            <a:lvl3pPr marL="685766"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600" kern="1200">
                <a:solidFill>
                  <a:schemeClr val="tx1"/>
                </a:solidFill>
                <a:latin typeface="+mn-lt"/>
                <a:ea typeface="+mn-ea"/>
                <a:cs typeface="+mn-cs"/>
              </a:defRPr>
            </a:lvl3pPr>
            <a:lvl4pPr marL="1600120"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4pPr>
            <a:lvl5pPr marL="2057298" indent="-283450" algn="l" defTabSz="914354" rtl="0" eaLnBrk="1" latinLnBrk="0" hangingPunct="1">
              <a:lnSpc>
                <a:spcPts val="2200"/>
              </a:lnSpc>
              <a:spcBef>
                <a:spcPts val="0"/>
              </a:spcBef>
              <a:spcAft>
                <a:spcPts val="1000"/>
              </a:spcAft>
              <a:buClr>
                <a:schemeClr val="tx2"/>
              </a:buClr>
              <a:buFont typeface="Arial" panose="020B0604020202020204" pitchFamily="34" charset="0"/>
              <a:buChar char="•"/>
              <a:defRPr sz="12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210" indent="-283210">
              <a:buBlip>
                <a:blip r:embed="rId4"/>
              </a:buBlip>
            </a:pPr>
            <a:r>
              <a:rPr lang="fr-FR" dirty="0">
                <a:solidFill>
                  <a:schemeClr val="tx1"/>
                </a:solidFill>
                <a:latin typeface="Roboto" panose="02000000000000000000" pitchFamily="2" charset="0"/>
                <a:ea typeface="Roboto" panose="02000000000000000000" pitchFamily="2" charset="0"/>
                <a:cs typeface="Arial" panose="020B0604020202020204"/>
              </a:rPr>
              <a:t>Comprendre les conditions nécessaires à la mise en place d'un suivi participatif à l'échelle du paysage</a:t>
            </a:r>
          </a:p>
          <a:p>
            <a:pPr marL="283210" indent="-283210">
              <a:buBlip>
                <a:blip r:embed="rId4"/>
              </a:buBlip>
            </a:pPr>
            <a:r>
              <a:rPr lang="fr-FR" dirty="0">
                <a:solidFill>
                  <a:schemeClr val="tx1"/>
                </a:solidFill>
                <a:latin typeface="Roboto" panose="02000000000000000000" pitchFamily="2" charset="0"/>
                <a:ea typeface="Roboto" panose="02000000000000000000" pitchFamily="2" charset="0"/>
                <a:cs typeface="Arial" panose="020B0604020202020204"/>
              </a:rPr>
              <a:t>Comprendre les critères fondamentaux des approches paysage matures </a:t>
            </a:r>
          </a:p>
          <a:p>
            <a:pPr marL="283210" indent="-283210">
              <a:buBlip>
                <a:blip r:embed="rId4"/>
              </a:buBlip>
            </a:pPr>
            <a:r>
              <a:rPr lang="fr-FR" dirty="0">
                <a:solidFill>
                  <a:schemeClr val="tx1"/>
                </a:solidFill>
                <a:latin typeface="Roboto" panose="02000000000000000000" pitchFamily="2" charset="0"/>
                <a:ea typeface="Roboto" panose="02000000000000000000" pitchFamily="2" charset="0"/>
                <a:cs typeface="Arial" panose="020B0604020202020204"/>
              </a:rPr>
              <a:t>Comprendre l'utilité du diagnostic paysager (et comment créer un profil </a:t>
            </a:r>
            <a:r>
              <a:rPr lang="fr-FR" dirty="0" err="1">
                <a:solidFill>
                  <a:schemeClr val="tx1"/>
                </a:solidFill>
                <a:latin typeface="Roboto" panose="02000000000000000000" pitchFamily="2" charset="0"/>
                <a:ea typeface="Roboto" panose="02000000000000000000" pitchFamily="2" charset="0"/>
                <a:cs typeface="Arial" panose="020B0604020202020204"/>
              </a:rPr>
              <a:t>LandScale</a:t>
            </a:r>
            <a:r>
              <a:rPr lang="fr-FR" dirty="0">
                <a:solidFill>
                  <a:schemeClr val="tx1"/>
                </a:solidFill>
                <a:latin typeface="Roboto" panose="02000000000000000000" pitchFamily="2" charset="0"/>
                <a:ea typeface="Roboto" panose="02000000000000000000" pitchFamily="2" charset="0"/>
                <a:cs typeface="Arial" panose="020B0604020202020204"/>
              </a:rPr>
              <a:t>)</a:t>
            </a:r>
          </a:p>
          <a:p>
            <a:pPr marL="283210" indent="-283210">
              <a:buBlip>
                <a:blip r:embed="rId4"/>
              </a:buBlip>
            </a:pPr>
            <a:r>
              <a:rPr lang="fr-FR" dirty="0">
                <a:solidFill>
                  <a:schemeClr val="tx1"/>
                </a:solidFill>
                <a:latin typeface="Roboto" panose="02000000000000000000" pitchFamily="2" charset="0"/>
                <a:ea typeface="Roboto" panose="02000000000000000000" pitchFamily="2" charset="0"/>
                <a:cs typeface="Arial" panose="020B0604020202020204"/>
              </a:rPr>
              <a:t>Identifier des actions concrètes pour progresser vers la mise en place d'un suivi global à l’échelle du paysage</a:t>
            </a:r>
          </a:p>
        </p:txBody>
      </p:sp>
    </p:spTree>
    <p:extLst>
      <p:ext uri="{BB962C8B-B14F-4D97-AF65-F5344CB8AC3E}">
        <p14:creationId xmlns:p14="http://schemas.microsoft.com/office/powerpoint/2010/main" val="2296476734"/>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3136646-83B8-0C18-5FEE-B4BEB6A3E41C}"/>
              </a:ext>
            </a:extLst>
          </p:cNvPr>
          <p:cNvSpPr txBox="1">
            <a:spLocks/>
          </p:cNvSpPr>
          <p:nvPr/>
        </p:nvSpPr>
        <p:spPr>
          <a:xfrm>
            <a:off x="901995" y="3324827"/>
            <a:ext cx="7253713" cy="529542"/>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fr-FR" dirty="0"/>
              <a:t>Pourquoi créer un profil </a:t>
            </a:r>
            <a:r>
              <a:rPr lang="fr-FR" dirty="0" err="1"/>
              <a:t>LandScale</a:t>
            </a:r>
            <a:r>
              <a:rPr lang="fr-FR" dirty="0"/>
              <a:t> ? </a:t>
            </a:r>
          </a:p>
        </p:txBody>
      </p:sp>
      <p:sp>
        <p:nvSpPr>
          <p:cNvPr id="3" name="TextBox 2">
            <a:extLst>
              <a:ext uri="{FF2B5EF4-FFF2-40B4-BE49-F238E27FC236}">
                <a16:creationId xmlns:a16="http://schemas.microsoft.com/office/drawing/2014/main" id="{EB22F727-C196-D207-9FBC-5950A249F324}"/>
              </a:ext>
            </a:extLst>
          </p:cNvPr>
          <p:cNvSpPr txBox="1"/>
          <p:nvPr/>
        </p:nvSpPr>
        <p:spPr>
          <a:xfrm>
            <a:off x="816934" y="3895398"/>
            <a:ext cx="10122194" cy="2585323"/>
          </a:xfrm>
          <a:prstGeom prst="rect">
            <a:avLst/>
          </a:prstGeom>
          <a:noFill/>
        </p:spPr>
        <p:txBody>
          <a:bodyPr wrap="square" rtlCol="0">
            <a:spAutoFit/>
          </a:bodyPr>
          <a:lstStyle/>
          <a:p>
            <a:pPr marL="285750" indent="-285750">
              <a:buFont typeface="Arial" panose="020B0604020202020204" pitchFamily="34" charset="0"/>
              <a:buChar char="•"/>
            </a:pPr>
            <a:r>
              <a:rPr lang="fr-FR" dirty="0"/>
              <a:t>Renforcement de la visibilité – visibilité sur l'explorateur de paysages de </a:t>
            </a:r>
            <a:r>
              <a:rPr lang="fr-FR" dirty="0" err="1"/>
              <a:t>LandScale</a:t>
            </a:r>
            <a:r>
              <a:rPr lang="fr-FR" dirty="0"/>
              <a:t>, connexion à d'autres paysages </a:t>
            </a:r>
          </a:p>
          <a:p>
            <a:pPr marL="285750" indent="-285750">
              <a:buFont typeface="Arial" panose="020B0604020202020204" pitchFamily="34" charset="0"/>
              <a:buChar char="•"/>
            </a:pPr>
            <a:r>
              <a:rPr lang="fr-FR" dirty="0"/>
              <a:t>Récits – présentation des actions, des parties prenantes et des investissements dans le paysage </a:t>
            </a:r>
          </a:p>
          <a:p>
            <a:pPr marL="285750" indent="-285750">
              <a:buFont typeface="Arial" panose="020B0604020202020204" pitchFamily="34" charset="0"/>
              <a:buChar char="•"/>
            </a:pPr>
            <a:r>
              <a:rPr lang="fr-FR" dirty="0"/>
              <a:t>Évaluation et validation de la maturité de l'initiative paysagère – fourniture d'une feuille de route pour l'amélioration, démonstration de la préparation à l'investissement, lien avec le CDP</a:t>
            </a:r>
          </a:p>
          <a:p>
            <a:pPr marL="285750" indent="-285750">
              <a:buFont typeface="Arial" panose="020B0604020202020204" pitchFamily="34" charset="0"/>
              <a:buChar char="•"/>
            </a:pPr>
            <a:r>
              <a:rPr lang="fr-FR" dirty="0"/>
              <a:t>Suivi du paysage  – génération d'informations fiables et validées au niveau du paysage </a:t>
            </a:r>
          </a:p>
          <a:p>
            <a:pPr marL="285750" indent="-285750">
              <a:buFont typeface="Arial" panose="020B0604020202020204" pitchFamily="34" charset="0"/>
              <a:buChar char="•"/>
            </a:pPr>
            <a:r>
              <a:rPr lang="fr-FR" dirty="0"/>
              <a:t>C'est gratuit ! </a:t>
            </a:r>
          </a:p>
          <a:p>
            <a:pPr marL="285750" indent="-285750">
              <a:buFont typeface="Arial" panose="020B0604020202020204" pitchFamily="34" charset="0"/>
              <a:buChar char="•"/>
            </a:pPr>
            <a:endParaRPr lang="fr-FR" dirty="0"/>
          </a:p>
        </p:txBody>
      </p:sp>
      <p:sp>
        <p:nvSpPr>
          <p:cNvPr id="5" name="TextBox 4">
            <a:extLst>
              <a:ext uri="{FF2B5EF4-FFF2-40B4-BE49-F238E27FC236}">
                <a16:creationId xmlns:a16="http://schemas.microsoft.com/office/drawing/2014/main" id="{A11F814B-D3C0-541B-7A30-8CC3BD8206A6}"/>
              </a:ext>
            </a:extLst>
          </p:cNvPr>
          <p:cNvSpPr txBox="1"/>
          <p:nvPr/>
        </p:nvSpPr>
        <p:spPr>
          <a:xfrm>
            <a:off x="901996" y="1906314"/>
            <a:ext cx="10122194" cy="1200329"/>
          </a:xfrm>
          <a:prstGeom prst="rect">
            <a:avLst/>
          </a:prstGeom>
          <a:noFill/>
        </p:spPr>
        <p:txBody>
          <a:bodyPr wrap="square" rtlCol="0">
            <a:spAutoFit/>
          </a:bodyPr>
          <a:lstStyle/>
          <a:p>
            <a:r>
              <a:rPr lang="fr-FR" dirty="0"/>
              <a:t>La création d'un profil </a:t>
            </a:r>
            <a:r>
              <a:rPr lang="fr-FR" dirty="0" err="1"/>
              <a:t>LandScale</a:t>
            </a:r>
            <a:r>
              <a:rPr lang="fr-FR" dirty="0"/>
              <a:t> est la première étape pour mettre en place votre approche paysage sur la plateforme. Votre profil sert de plateforme centrale pour présenter le travail de votre initiative, offrant une visibilité aux principales parties prenantes, aux bailleurs de fonds et aux partenaires. </a:t>
            </a:r>
          </a:p>
        </p:txBody>
      </p:sp>
      <p:sp>
        <p:nvSpPr>
          <p:cNvPr id="6" name="Title 2">
            <a:extLst>
              <a:ext uri="{FF2B5EF4-FFF2-40B4-BE49-F238E27FC236}">
                <a16:creationId xmlns:a16="http://schemas.microsoft.com/office/drawing/2014/main" id="{784690A0-2B59-593F-9DBA-FB0438FA33DD}"/>
              </a:ext>
            </a:extLst>
          </p:cNvPr>
          <p:cNvSpPr txBox="1">
            <a:spLocks/>
          </p:cNvSpPr>
          <p:nvPr/>
        </p:nvSpPr>
        <p:spPr>
          <a:xfrm>
            <a:off x="901996" y="1368601"/>
            <a:ext cx="7489650" cy="625164"/>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err="1"/>
              <a:t>Qu'est-ce</a:t>
            </a:r>
            <a:r>
              <a:rPr lang="en-GB" dirty="0"/>
              <a:t> </a:t>
            </a:r>
            <a:r>
              <a:rPr lang="en-GB" dirty="0" err="1"/>
              <a:t>qu'un</a:t>
            </a:r>
            <a:r>
              <a:rPr lang="en-GB" dirty="0"/>
              <a:t> </a:t>
            </a:r>
            <a:r>
              <a:rPr lang="en-GB" dirty="0" err="1"/>
              <a:t>profil</a:t>
            </a:r>
            <a:r>
              <a:rPr lang="en-GB" dirty="0"/>
              <a:t>  </a:t>
            </a:r>
            <a:r>
              <a:rPr lang="en-GB" dirty="0" err="1"/>
              <a:t>LandScale</a:t>
            </a:r>
            <a:r>
              <a:rPr lang="en-GB" dirty="0"/>
              <a:t> ? </a:t>
            </a:r>
          </a:p>
        </p:txBody>
      </p:sp>
    </p:spTree>
    <p:extLst>
      <p:ext uri="{BB962C8B-B14F-4D97-AF65-F5344CB8AC3E}">
        <p14:creationId xmlns:p14="http://schemas.microsoft.com/office/powerpoint/2010/main" val="232657043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DC05BD6-5881-2C45-C5B3-54ABA8CFAA8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F640B220-A293-FCCB-9F32-2DC63EF6F7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5DAFE2A1-5F15-3319-24AC-6975AD2C3BFD}"/>
              </a:ext>
            </a:extLst>
          </p:cNvPr>
          <p:cNvPicPr>
            <a:picLocks noChangeAspect="1"/>
          </p:cNvPicPr>
          <p:nvPr/>
        </p:nvPicPr>
        <p:blipFill>
          <a:blip r:embed="rId2"/>
          <a:stretch>
            <a:fillRect/>
          </a:stretch>
        </p:blipFill>
        <p:spPr>
          <a:xfrm>
            <a:off x="-120225" y="199360"/>
            <a:ext cx="12432449" cy="6459279"/>
          </a:xfrm>
          <a:prstGeom prst="rect">
            <a:avLst/>
          </a:prstGeom>
        </p:spPr>
      </p:pic>
    </p:spTree>
    <p:extLst>
      <p:ext uri="{BB962C8B-B14F-4D97-AF65-F5344CB8AC3E}">
        <p14:creationId xmlns:p14="http://schemas.microsoft.com/office/powerpoint/2010/main" val="387758271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58F33ED-F9BE-F0B4-B941-C101ABEBDA1D}"/>
              </a:ext>
            </a:extLst>
          </p:cNvPr>
          <p:cNvSpPr txBox="1">
            <a:spLocks/>
          </p:cNvSpPr>
          <p:nvPr/>
        </p:nvSpPr>
        <p:spPr>
          <a:xfrm>
            <a:off x="60352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a:t>Aperçu du paysage </a:t>
            </a:r>
          </a:p>
          <a:p>
            <a:endParaRPr lang="en-GB" dirty="0"/>
          </a:p>
        </p:txBody>
      </p:sp>
      <p:pic>
        <p:nvPicPr>
          <p:cNvPr id="4" name="Picture 3">
            <a:extLst>
              <a:ext uri="{FF2B5EF4-FFF2-40B4-BE49-F238E27FC236}">
                <a16:creationId xmlns:a16="http://schemas.microsoft.com/office/drawing/2014/main" id="{E11F1C26-A923-E400-A5F0-E2D179D40DA3}"/>
              </a:ext>
            </a:extLst>
          </p:cNvPr>
          <p:cNvPicPr>
            <a:picLocks noChangeAspect="1"/>
          </p:cNvPicPr>
          <p:nvPr/>
        </p:nvPicPr>
        <p:blipFill>
          <a:blip r:embed="rId3"/>
          <a:stretch>
            <a:fillRect/>
          </a:stretch>
        </p:blipFill>
        <p:spPr>
          <a:xfrm>
            <a:off x="5068389" y="1382969"/>
            <a:ext cx="6285411" cy="4761178"/>
          </a:xfrm>
          <a:prstGeom prst="rect">
            <a:avLst/>
          </a:prstGeom>
        </p:spPr>
      </p:pic>
      <p:sp>
        <p:nvSpPr>
          <p:cNvPr id="5" name="TextBox 4">
            <a:extLst>
              <a:ext uri="{FF2B5EF4-FFF2-40B4-BE49-F238E27FC236}">
                <a16:creationId xmlns:a16="http://schemas.microsoft.com/office/drawing/2014/main" id="{832D1B45-A997-9BF2-E4D8-FF46EDF19FAD}"/>
              </a:ext>
            </a:extLst>
          </p:cNvPr>
          <p:cNvSpPr txBox="1"/>
          <p:nvPr/>
        </p:nvSpPr>
        <p:spPr>
          <a:xfrm>
            <a:off x="593929" y="2049503"/>
            <a:ext cx="4203061" cy="2585323"/>
          </a:xfrm>
          <a:prstGeom prst="rect">
            <a:avLst/>
          </a:prstGeom>
          <a:noFill/>
        </p:spPr>
        <p:txBody>
          <a:bodyPr wrap="square" rtlCol="0">
            <a:spAutoFit/>
          </a:bodyPr>
          <a:lstStyle/>
          <a:p>
            <a:pPr marL="285750" indent="-285750">
              <a:buFont typeface="Arial" panose="020B0604020202020204" pitchFamily="34" charset="0"/>
              <a:buChar char="•"/>
            </a:pPr>
            <a:r>
              <a:rPr lang="fr-FR" b="1" dirty="0"/>
              <a:t>Description du profil du paysage </a:t>
            </a:r>
            <a:r>
              <a:rPr lang="fr-FR" b="1" dirty="0">
                <a:sym typeface="Wingdings" panose="05000000000000000000" pitchFamily="2" charset="2"/>
              </a:rPr>
              <a:t> </a:t>
            </a:r>
            <a:r>
              <a:rPr lang="fr-FR" dirty="0"/>
              <a:t>Documentation des caractéristiques clés et du contexte</a:t>
            </a:r>
          </a:p>
          <a:p>
            <a:pPr marL="285750" indent="-285750">
              <a:buFont typeface="Arial" panose="020B0604020202020204" pitchFamily="34" charset="0"/>
              <a:buChar char="•"/>
            </a:pPr>
            <a:r>
              <a:rPr lang="fr-FR" b="1" dirty="0"/>
              <a:t>Activités économiques</a:t>
            </a:r>
          </a:p>
          <a:p>
            <a:pPr marL="285750" indent="-285750">
              <a:buFont typeface="Arial" panose="020B0604020202020204" pitchFamily="34" charset="0"/>
              <a:buChar char="•"/>
            </a:pPr>
            <a:r>
              <a:rPr lang="fr-FR" b="1" dirty="0"/>
              <a:t>Informations démographiques</a:t>
            </a:r>
          </a:p>
          <a:p>
            <a:pPr marL="285750" indent="-285750">
              <a:buFont typeface="Arial" panose="020B0604020202020204" pitchFamily="34" charset="0"/>
              <a:buChar char="•"/>
            </a:pPr>
            <a:r>
              <a:rPr lang="fr-FR" b="1" dirty="0"/>
              <a:t>Vision des initiatives pour le paysage </a:t>
            </a:r>
          </a:p>
          <a:p>
            <a:pPr marL="285750" indent="-285750">
              <a:buFont typeface="Arial" panose="020B0604020202020204" pitchFamily="34" charset="0"/>
              <a:buChar char="•"/>
            </a:pPr>
            <a:r>
              <a:rPr lang="fr-FR" b="1" dirty="0"/>
              <a:t>Défis et opportunités en matière de durabilité </a:t>
            </a:r>
          </a:p>
        </p:txBody>
      </p:sp>
    </p:spTree>
    <p:extLst>
      <p:ext uri="{BB962C8B-B14F-4D97-AF65-F5344CB8AC3E}">
        <p14:creationId xmlns:p14="http://schemas.microsoft.com/office/powerpoint/2010/main" val="1945111988"/>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7DA5D-C3F9-08DD-40D2-8AD68C34D533}"/>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E80F6301-F2F8-BDC4-BE00-C219281CB34F}"/>
              </a:ext>
            </a:extLst>
          </p:cNvPr>
          <p:cNvSpPr txBox="1">
            <a:spLocks/>
          </p:cNvSpPr>
          <p:nvPr/>
        </p:nvSpPr>
        <p:spPr>
          <a:xfrm>
            <a:off x="587879" y="1295807"/>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err="1"/>
              <a:t>Délimitation</a:t>
            </a:r>
            <a:r>
              <a:rPr lang="en-GB" dirty="0"/>
              <a:t> du </a:t>
            </a:r>
            <a:r>
              <a:rPr lang="en-GB" dirty="0" err="1"/>
              <a:t>paysage</a:t>
            </a:r>
            <a:endParaRPr lang="en-GB" dirty="0"/>
          </a:p>
          <a:p>
            <a:endParaRPr lang="en-GB" dirty="0"/>
          </a:p>
        </p:txBody>
      </p:sp>
      <p:pic>
        <p:nvPicPr>
          <p:cNvPr id="4" name="Picture 3">
            <a:extLst>
              <a:ext uri="{FF2B5EF4-FFF2-40B4-BE49-F238E27FC236}">
                <a16:creationId xmlns:a16="http://schemas.microsoft.com/office/drawing/2014/main" id="{2DA0194F-653B-ACB8-244E-E6D26BBB0B29}"/>
              </a:ext>
            </a:extLst>
          </p:cNvPr>
          <p:cNvPicPr>
            <a:picLocks noChangeAspect="1"/>
          </p:cNvPicPr>
          <p:nvPr/>
        </p:nvPicPr>
        <p:blipFill>
          <a:blip r:embed="rId2"/>
          <a:stretch>
            <a:fillRect/>
          </a:stretch>
        </p:blipFill>
        <p:spPr>
          <a:xfrm>
            <a:off x="5037107" y="1456835"/>
            <a:ext cx="6611781" cy="3944330"/>
          </a:xfrm>
          <a:prstGeom prst="rect">
            <a:avLst/>
          </a:prstGeom>
        </p:spPr>
      </p:pic>
      <p:sp>
        <p:nvSpPr>
          <p:cNvPr id="5" name="TextBox 4">
            <a:extLst>
              <a:ext uri="{FF2B5EF4-FFF2-40B4-BE49-F238E27FC236}">
                <a16:creationId xmlns:a16="http://schemas.microsoft.com/office/drawing/2014/main" id="{92059899-0C41-6C46-F59D-C4098D9AA06E}"/>
              </a:ext>
            </a:extLst>
          </p:cNvPr>
          <p:cNvSpPr txBox="1"/>
          <p:nvPr/>
        </p:nvSpPr>
        <p:spPr>
          <a:xfrm>
            <a:off x="593929" y="2049503"/>
            <a:ext cx="4203061" cy="2031325"/>
          </a:xfrm>
          <a:prstGeom prst="rect">
            <a:avLst/>
          </a:prstGeom>
          <a:noFill/>
        </p:spPr>
        <p:txBody>
          <a:bodyPr wrap="square" rtlCol="0">
            <a:spAutoFit/>
          </a:bodyPr>
          <a:lstStyle/>
          <a:p>
            <a:pPr marL="285750" indent="-285750">
              <a:buFont typeface="Arial" panose="020B0604020202020204" pitchFamily="34" charset="0"/>
              <a:buChar char="•"/>
            </a:pPr>
            <a:r>
              <a:rPr lang="fr-FR" dirty="0"/>
              <a:t>Polygone géoréférencé </a:t>
            </a:r>
            <a:r>
              <a:rPr lang="fr-FR" dirty="0">
                <a:sym typeface="Wingdings" panose="05000000000000000000" pitchFamily="2" charset="2"/>
              </a:rPr>
              <a:t></a:t>
            </a:r>
            <a:r>
              <a:rPr lang="fr-FR" dirty="0"/>
              <a:t> .</a:t>
            </a:r>
            <a:r>
              <a:rPr lang="fr-FR" dirty="0" err="1"/>
              <a:t>shp</a:t>
            </a:r>
            <a:r>
              <a:rPr lang="fr-FR" dirty="0"/>
              <a:t>, JSON ou KML </a:t>
            </a:r>
          </a:p>
          <a:p>
            <a:pPr marL="285750" indent="-285750">
              <a:buFont typeface="Arial" panose="020B0604020202020204" pitchFamily="34" charset="0"/>
              <a:buChar char="•"/>
            </a:pPr>
            <a:r>
              <a:rPr lang="fr-FR" dirty="0"/>
              <a:t>Superficie du paysage </a:t>
            </a:r>
            <a:r>
              <a:rPr lang="fr-FR" dirty="0">
                <a:sym typeface="Wingdings" panose="05000000000000000000" pitchFamily="2" charset="2"/>
              </a:rPr>
              <a:t></a:t>
            </a:r>
            <a:r>
              <a:rPr lang="fr-FR" dirty="0"/>
              <a:t> généralement &gt;10 000 ha </a:t>
            </a:r>
          </a:p>
          <a:p>
            <a:pPr marL="285750" indent="-285750">
              <a:buFont typeface="Arial" panose="020B0604020202020204" pitchFamily="34" charset="0"/>
              <a:buChar char="•"/>
            </a:pPr>
            <a:r>
              <a:rPr lang="fr-FR" dirty="0"/>
              <a:t>type de limite </a:t>
            </a:r>
            <a:r>
              <a:rPr lang="fr-FR" dirty="0">
                <a:sym typeface="Wingdings" panose="05000000000000000000" pitchFamily="2" charset="2"/>
              </a:rPr>
              <a:t></a:t>
            </a:r>
            <a:r>
              <a:rPr lang="fr-FR" dirty="0"/>
              <a:t> juridictionnelle, bassin versant ou définie par les parties prenantes </a:t>
            </a:r>
          </a:p>
        </p:txBody>
      </p:sp>
    </p:spTree>
    <p:extLst>
      <p:ext uri="{BB962C8B-B14F-4D97-AF65-F5344CB8AC3E}">
        <p14:creationId xmlns:p14="http://schemas.microsoft.com/office/powerpoint/2010/main" val="3018952034"/>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4FD34-D46F-5A51-00F4-2C5EA59F1176}"/>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79C06DFB-250D-2514-D278-6361966E3BF6}"/>
              </a:ext>
            </a:extLst>
          </p:cNvPr>
          <p:cNvSpPr txBox="1">
            <a:spLocks/>
          </p:cNvSpPr>
          <p:nvPr/>
        </p:nvSpPr>
        <p:spPr>
          <a:xfrm>
            <a:off x="593929" y="1211976"/>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dirty="0"/>
              <a:t>Qui </a:t>
            </a:r>
            <a:r>
              <a:rPr lang="en-GB" dirty="0" err="1"/>
              <a:t>est</a:t>
            </a:r>
            <a:r>
              <a:rPr lang="en-GB" dirty="0"/>
              <a:t> </a:t>
            </a:r>
            <a:r>
              <a:rPr lang="en-GB" dirty="0" err="1"/>
              <a:t>impliqué</a:t>
            </a:r>
            <a:r>
              <a:rPr lang="en-GB" dirty="0"/>
              <a:t> ?</a:t>
            </a:r>
          </a:p>
          <a:p>
            <a:endParaRPr lang="en-GB" dirty="0"/>
          </a:p>
        </p:txBody>
      </p:sp>
      <p:pic>
        <p:nvPicPr>
          <p:cNvPr id="4" name="Picture 3">
            <a:extLst>
              <a:ext uri="{FF2B5EF4-FFF2-40B4-BE49-F238E27FC236}">
                <a16:creationId xmlns:a16="http://schemas.microsoft.com/office/drawing/2014/main" id="{D2E5844B-463B-DEE3-574B-E0F208C78328}"/>
              </a:ext>
            </a:extLst>
          </p:cNvPr>
          <p:cNvPicPr>
            <a:picLocks noChangeAspect="1"/>
          </p:cNvPicPr>
          <p:nvPr/>
        </p:nvPicPr>
        <p:blipFill>
          <a:blip r:embed="rId3"/>
          <a:srcRect t="30804" r="33850"/>
          <a:stretch>
            <a:fillRect/>
          </a:stretch>
        </p:blipFill>
        <p:spPr>
          <a:xfrm>
            <a:off x="5167370" y="2822892"/>
            <a:ext cx="6803421" cy="3139442"/>
          </a:xfrm>
          <a:prstGeom prst="rect">
            <a:avLst/>
          </a:prstGeom>
        </p:spPr>
      </p:pic>
      <p:pic>
        <p:nvPicPr>
          <p:cNvPr id="7" name="Picture 6">
            <a:extLst>
              <a:ext uri="{FF2B5EF4-FFF2-40B4-BE49-F238E27FC236}">
                <a16:creationId xmlns:a16="http://schemas.microsoft.com/office/drawing/2014/main" id="{D9998376-4472-3087-F85B-8216876977F2}"/>
              </a:ext>
            </a:extLst>
          </p:cNvPr>
          <p:cNvPicPr>
            <a:picLocks noChangeAspect="1"/>
          </p:cNvPicPr>
          <p:nvPr/>
        </p:nvPicPr>
        <p:blipFill>
          <a:blip r:embed="rId4"/>
          <a:stretch>
            <a:fillRect/>
          </a:stretch>
        </p:blipFill>
        <p:spPr>
          <a:xfrm>
            <a:off x="5256879" y="285262"/>
            <a:ext cx="2675010" cy="2307716"/>
          </a:xfrm>
          <a:prstGeom prst="rect">
            <a:avLst/>
          </a:prstGeom>
        </p:spPr>
      </p:pic>
      <p:pic>
        <p:nvPicPr>
          <p:cNvPr id="8" name="Picture 7">
            <a:extLst>
              <a:ext uri="{FF2B5EF4-FFF2-40B4-BE49-F238E27FC236}">
                <a16:creationId xmlns:a16="http://schemas.microsoft.com/office/drawing/2014/main" id="{0E5EAB51-4B39-0C8A-62D0-8858D0AFBB8C}"/>
              </a:ext>
            </a:extLst>
          </p:cNvPr>
          <p:cNvPicPr>
            <a:picLocks noChangeAspect="1"/>
          </p:cNvPicPr>
          <p:nvPr/>
        </p:nvPicPr>
        <p:blipFill>
          <a:blip r:embed="rId5"/>
          <a:stretch>
            <a:fillRect/>
          </a:stretch>
        </p:blipFill>
        <p:spPr>
          <a:xfrm>
            <a:off x="8238474" y="142226"/>
            <a:ext cx="2169055" cy="2450752"/>
          </a:xfrm>
          <a:prstGeom prst="rect">
            <a:avLst/>
          </a:prstGeom>
        </p:spPr>
      </p:pic>
      <p:sp>
        <p:nvSpPr>
          <p:cNvPr id="6" name="Rectangle 2">
            <a:extLst>
              <a:ext uri="{FF2B5EF4-FFF2-40B4-BE49-F238E27FC236}">
                <a16:creationId xmlns:a16="http://schemas.microsoft.com/office/drawing/2014/main" id="{3F302143-0BF0-0F92-36DB-454280C1EC65}"/>
              </a:ext>
            </a:extLst>
          </p:cNvPr>
          <p:cNvSpPr>
            <a:spLocks noChangeArrowheads="1"/>
          </p:cNvSpPr>
          <p:nvPr/>
        </p:nvSpPr>
        <p:spPr bwMode="auto">
          <a:xfrm>
            <a:off x="673992" y="2171413"/>
            <a:ext cx="4249107"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rPr>
              <a:t>Organisation</a:t>
            </a:r>
            <a:r>
              <a:rPr kumimoji="0" lang="en-US" altLang="en-US" sz="1800" b="1" i="0" u="none" strike="noStrike" cap="none" normalizeH="0" baseline="0" dirty="0">
                <a:ln>
                  <a:noFill/>
                </a:ln>
                <a:solidFill>
                  <a:schemeClr val="tx1"/>
                </a:solidFill>
                <a:effectLst/>
                <a:latin typeface="Arial" panose="020B0604020202020204" pitchFamily="34" charset="0"/>
              </a:rPr>
              <a:t>(s) </a:t>
            </a:r>
            <a:r>
              <a:rPr kumimoji="0" lang="en-US" altLang="en-US" sz="1800" b="1" i="0" u="none" strike="noStrike" cap="none" normalizeH="0" baseline="0" dirty="0" err="1">
                <a:ln>
                  <a:noFill/>
                </a:ln>
                <a:solidFill>
                  <a:schemeClr val="tx1"/>
                </a:solidFill>
                <a:effectLst/>
                <a:latin typeface="Arial" panose="020B0604020202020204" pitchFamily="34" charset="0"/>
              </a:rPr>
              <a:t>responsable</a:t>
            </a:r>
            <a:r>
              <a:rPr kumimoji="0" lang="en-US" altLang="en-US" sz="1800" b="1" i="0" u="none" strike="noStrike" cap="none" normalizeH="0" baseline="0" dirty="0">
                <a:ln>
                  <a:noFill/>
                </a:ln>
                <a:solidFill>
                  <a:schemeClr val="tx1"/>
                </a:solidFill>
                <a:effectLst/>
                <a:latin typeface="Arial" panose="020B0604020202020204" pitchFamily="34" charset="0"/>
              </a:rPr>
              <a:t>(s) du </a:t>
            </a:r>
            <a:r>
              <a:rPr kumimoji="0" lang="en-US" altLang="en-US" sz="1800" b="1" i="0" u="none" strike="noStrike" cap="none" normalizeH="0" baseline="0" dirty="0" err="1">
                <a:ln>
                  <a:noFill/>
                </a:ln>
                <a:solidFill>
                  <a:schemeClr val="tx1"/>
                </a:solidFill>
                <a:effectLst/>
                <a:latin typeface="Arial" panose="020B0604020202020204" pitchFamily="34" charset="0"/>
              </a:rPr>
              <a:t>profil</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LandScale</a:t>
            </a:r>
            <a:endParaRPr kumimoji="0" lang="en-US" altLang="en-US"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Arial" panose="020B0604020202020204" pitchFamily="34" charset="0"/>
              </a:rPr>
              <a:t>Engagement des parties </a:t>
            </a:r>
            <a:r>
              <a:rPr kumimoji="0" lang="en-US" altLang="en-US" sz="1800" b="1" i="0" u="none" strike="noStrike" cap="none" normalizeH="0" baseline="0" dirty="0" err="1">
                <a:ln>
                  <a:noFill/>
                </a:ln>
                <a:solidFill>
                  <a:schemeClr val="tx1"/>
                </a:solidFill>
                <a:effectLst/>
                <a:latin typeface="Arial" panose="020B0604020202020204" pitchFamily="34" charset="0"/>
              </a:rPr>
              <a:t>prenantes</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sym typeface="Wingdings" panose="05000000000000000000" pitchFamily="2" charset="2"/>
              </a:rPr>
              <a:t></a:t>
            </a:r>
            <a:r>
              <a:rPr kumimoji="0" lang="en-US" altLang="en-US" sz="1800" b="0" i="0" u="none" strike="noStrike" cap="none" normalizeH="0" baseline="0" dirty="0">
                <a:ln>
                  <a:noFill/>
                </a:ln>
                <a:solidFill>
                  <a:schemeClr val="tx1"/>
                </a:solidFill>
                <a:effectLst/>
                <a:latin typeface="Arial" panose="020B0604020202020204" pitchFamily="34" charset="0"/>
              </a:rPr>
              <a:t> type </a:t>
            </a:r>
            <a:r>
              <a:rPr kumimoji="0" lang="en-US" altLang="en-US" sz="1800" b="0" i="0" u="none" strike="noStrike" cap="none" normalizeH="0" baseline="0" dirty="0" err="1">
                <a:ln>
                  <a:noFill/>
                </a:ln>
                <a:solidFill>
                  <a:schemeClr val="tx1"/>
                </a:solidFill>
                <a:effectLst/>
                <a:latin typeface="Arial" panose="020B0604020202020204" pitchFamily="34" charset="0"/>
              </a:rPr>
              <a:t>d'organisation</a:t>
            </a:r>
            <a:r>
              <a:rPr kumimoji="0" lang="en-US" altLang="en-US" sz="1800" b="0" i="0" u="none" strike="noStrike" cap="none" normalizeH="0" baseline="0" dirty="0">
                <a:ln>
                  <a:noFill/>
                </a:ln>
                <a:solidFill>
                  <a:schemeClr val="tx1"/>
                </a:solidFill>
                <a:effectLst/>
                <a:latin typeface="Arial" panose="020B0604020202020204" pitchFamily="34" charset="0"/>
              </a:rPr>
              <a:t> et implication des parties </a:t>
            </a:r>
            <a:r>
              <a:rPr kumimoji="0" lang="en-US" altLang="en-US" sz="1800" b="0" i="0" u="none" strike="noStrike" cap="none" normalizeH="0" baseline="0" dirty="0" err="1">
                <a:ln>
                  <a:noFill/>
                </a:ln>
                <a:solidFill>
                  <a:schemeClr val="tx1"/>
                </a:solidFill>
                <a:effectLst/>
                <a:latin typeface="Arial" panose="020B0604020202020204" pitchFamily="34" charset="0"/>
              </a:rPr>
              <a:t>prenantes</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rPr>
              <a:t>Partenariat</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officiel</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a:ln>
                  <a:noFill/>
                </a:ln>
                <a:solidFill>
                  <a:schemeClr val="tx1"/>
                </a:solidFill>
                <a:effectLst/>
                <a:latin typeface="Arial" panose="020B0604020202020204" pitchFamily="34" charset="0"/>
                <a:sym typeface="Wingdings" panose="05000000000000000000" pitchFamily="2" charset="2"/>
              </a:rPr>
              <a: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indiquer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si</a:t>
            </a:r>
            <a:r>
              <a:rPr kumimoji="0" lang="en-US" altLang="en-US" sz="1800" b="0" i="0" u="none" strike="noStrike" cap="none" normalizeH="0" baseline="0" dirty="0">
                <a:ln>
                  <a:noFill/>
                </a:ln>
                <a:solidFill>
                  <a:schemeClr val="tx1"/>
                </a:solidFill>
                <a:effectLst/>
                <a:latin typeface="Arial" panose="020B0604020202020204" pitchFamily="34" charset="0"/>
              </a:rPr>
              <a:t> un accord de </a:t>
            </a:r>
            <a:r>
              <a:rPr kumimoji="0" lang="en-US" altLang="en-US" sz="1800" b="0" i="0" u="none" strike="noStrike" cap="none" normalizeH="0" baseline="0" dirty="0" err="1">
                <a:ln>
                  <a:noFill/>
                </a:ln>
                <a:solidFill>
                  <a:schemeClr val="tx1"/>
                </a:solidFill>
                <a:effectLst/>
                <a:latin typeface="Arial" panose="020B0604020202020204" pitchFamily="34" charset="0"/>
              </a:rPr>
              <a:t>partenariat</a:t>
            </a:r>
            <a:r>
              <a:rPr kumimoji="0" lang="en-US" altLang="en-US" sz="1800" b="0" i="0" u="none" strike="noStrike" cap="none" normalizeH="0" baseline="0" dirty="0">
                <a:ln>
                  <a:noFill/>
                </a:ln>
                <a:solidFill>
                  <a:schemeClr val="tx1"/>
                </a:solidFill>
                <a:effectLst/>
                <a:latin typeface="Arial" panose="020B0604020202020204" pitchFamily="34" charset="0"/>
              </a:rPr>
              <a:t> a </a:t>
            </a:r>
            <a:r>
              <a:rPr kumimoji="0" lang="en-US" altLang="en-US" sz="1800" b="0" i="0" u="none" strike="noStrike" cap="none" normalizeH="0" baseline="0" dirty="0" err="1">
                <a:ln>
                  <a:noFill/>
                </a:ln>
                <a:solidFill>
                  <a:schemeClr val="tx1"/>
                </a:solidFill>
                <a:effectLst/>
                <a:latin typeface="Arial" panose="020B0604020202020204" pitchFamily="34" charset="0"/>
              </a:rPr>
              <a:t>été</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officialisé</a:t>
            </a:r>
            <a:r>
              <a:rPr kumimoji="0" lang="en-US" altLang="en-US" sz="1800" b="0" i="0" u="none" strike="noStrike" cap="none" normalizeH="0" baseline="0" dirty="0">
                <a:ln>
                  <a:noFill/>
                </a:ln>
                <a:solidFill>
                  <a:schemeClr val="tx1"/>
                </a:solidFill>
                <a:effectLst/>
                <a:latin typeface="Arial" panose="020B0604020202020204" pitchFamily="34" charset="0"/>
              </a:rPr>
              <a:t> entre </a:t>
            </a:r>
            <a:r>
              <a:rPr kumimoji="0" lang="en-US" altLang="en-US" sz="1800" b="0" i="0" u="none" strike="noStrike" cap="none" normalizeH="0" baseline="0" dirty="0" err="1">
                <a:ln>
                  <a:noFill/>
                </a:ln>
                <a:solidFill>
                  <a:schemeClr val="tx1"/>
                </a:solidFill>
                <a:effectLst/>
                <a:latin typeface="Arial" panose="020B0604020202020204" pitchFamily="34" charset="0"/>
              </a:rPr>
              <a:t>plusieurs</a:t>
            </a:r>
            <a:r>
              <a:rPr kumimoji="0" lang="en-US" altLang="en-US" sz="1800" b="0" i="0" u="none" strike="noStrike" cap="none" normalizeH="0" baseline="0" dirty="0">
                <a:ln>
                  <a:noFill/>
                </a:ln>
                <a:solidFill>
                  <a:schemeClr val="tx1"/>
                </a:solidFill>
                <a:effectLst/>
                <a:latin typeface="Arial" panose="020B0604020202020204" pitchFamily="34" charset="0"/>
              </a:rPr>
              <a:t> parties </a:t>
            </a:r>
            <a:r>
              <a:rPr kumimoji="0" lang="en-US" altLang="en-US" sz="1800" b="0" i="0" u="none" strike="noStrike" cap="none" normalizeH="0" baseline="0" dirty="0" err="1">
                <a:ln>
                  <a:noFill/>
                </a:ln>
                <a:solidFill>
                  <a:schemeClr val="tx1"/>
                </a:solidFill>
                <a:effectLst/>
                <a:latin typeface="Arial" panose="020B0604020202020204" pitchFamily="34" charset="0"/>
              </a:rPr>
              <a:t>prenantes</a:t>
            </a:r>
            <a:r>
              <a:rPr kumimoji="0" lang="en-US" altLang="en-US" sz="1800" b="0" i="0" u="none" strike="noStrike" cap="none" normalizeH="0" baseline="0" dirty="0">
                <a:ln>
                  <a:noFill/>
                </a:ln>
                <a:solidFill>
                  <a:schemeClr val="tx1"/>
                </a:solidFill>
                <a:effectLst/>
                <a:latin typeface="Arial" panose="020B0604020202020204" pitchFamily="34" charset="0"/>
              </a:rPr>
              <a:t> du </a:t>
            </a:r>
            <a:r>
              <a:rPr kumimoji="0" lang="en-US" altLang="en-US" sz="1800" b="0" i="0" u="none" strike="noStrike" cap="none" normalizeH="0" baseline="0" dirty="0" err="1">
                <a:ln>
                  <a:noFill/>
                </a:ln>
                <a:solidFill>
                  <a:schemeClr val="tx1"/>
                </a:solidFill>
                <a:effectLst/>
                <a:latin typeface="Arial" panose="020B0604020202020204" pitchFamily="34" charset="0"/>
              </a:rPr>
              <a:t>paysage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4909286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9FBFB-2396-DEA0-22EE-0780ACFF0FA9}"/>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D75221D3-8AC6-5EC4-2A79-314218575D68}"/>
              </a:ext>
            </a:extLst>
          </p:cNvPr>
          <p:cNvSpPr txBox="1">
            <a:spLocks/>
          </p:cNvSpPr>
          <p:nvPr/>
        </p:nvSpPr>
        <p:spPr>
          <a:xfrm>
            <a:off x="593929" y="1306439"/>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a:t>Actions</a:t>
            </a:r>
          </a:p>
          <a:p>
            <a:endParaRPr lang="en-GB" dirty="0"/>
          </a:p>
        </p:txBody>
      </p:sp>
      <p:pic>
        <p:nvPicPr>
          <p:cNvPr id="6" name="Picture 5">
            <a:extLst>
              <a:ext uri="{FF2B5EF4-FFF2-40B4-BE49-F238E27FC236}">
                <a16:creationId xmlns:a16="http://schemas.microsoft.com/office/drawing/2014/main" id="{2118595E-9360-6A38-A5C1-44802D088090}"/>
              </a:ext>
            </a:extLst>
          </p:cNvPr>
          <p:cNvPicPr>
            <a:picLocks noChangeAspect="1"/>
          </p:cNvPicPr>
          <p:nvPr/>
        </p:nvPicPr>
        <p:blipFill>
          <a:blip r:embed="rId2"/>
          <a:stretch>
            <a:fillRect/>
          </a:stretch>
        </p:blipFill>
        <p:spPr>
          <a:xfrm>
            <a:off x="5635468" y="4090788"/>
            <a:ext cx="4521124" cy="2575177"/>
          </a:xfrm>
          <a:prstGeom prst="rect">
            <a:avLst/>
          </a:prstGeom>
        </p:spPr>
      </p:pic>
      <p:sp>
        <p:nvSpPr>
          <p:cNvPr id="9" name="TextBox 8">
            <a:extLst>
              <a:ext uri="{FF2B5EF4-FFF2-40B4-BE49-F238E27FC236}">
                <a16:creationId xmlns:a16="http://schemas.microsoft.com/office/drawing/2014/main" id="{FE3BBE46-8E52-F9B2-198C-EF244AA953C6}"/>
              </a:ext>
            </a:extLst>
          </p:cNvPr>
          <p:cNvSpPr txBox="1"/>
          <p:nvPr/>
        </p:nvSpPr>
        <p:spPr>
          <a:xfrm>
            <a:off x="593929" y="2049503"/>
            <a:ext cx="4860573" cy="2862322"/>
          </a:xfrm>
          <a:prstGeom prst="rect">
            <a:avLst/>
          </a:prstGeom>
          <a:noFill/>
        </p:spPr>
        <p:txBody>
          <a:bodyPr wrap="square" rtlCol="0">
            <a:spAutoFit/>
          </a:bodyPr>
          <a:lstStyle/>
          <a:p>
            <a:r>
              <a:rPr lang="fr-FR" dirty="0"/>
              <a:t>Créer un plan d'action </a:t>
            </a:r>
            <a:r>
              <a:rPr lang="fr-FR" dirty="0">
                <a:sym typeface="Wingdings" panose="05000000000000000000" pitchFamily="2" charset="2"/>
              </a:rPr>
              <a:t> </a:t>
            </a:r>
            <a:r>
              <a:rPr lang="fr-FR" dirty="0"/>
              <a:t>communiquer les activités à mettre en œuvre </a:t>
            </a:r>
          </a:p>
          <a:p>
            <a:r>
              <a:rPr lang="fr-FR" dirty="0"/>
              <a:t>   </a:t>
            </a:r>
          </a:p>
          <a:p>
            <a:r>
              <a:rPr lang="fr-FR" dirty="0"/>
              <a:t>Attribuer les responsabilités aux personnes/organisations    </a:t>
            </a:r>
          </a:p>
          <a:p>
            <a:endParaRPr lang="fr-FR" dirty="0"/>
          </a:p>
          <a:p>
            <a:r>
              <a:rPr lang="fr-FR" dirty="0"/>
              <a:t>Établir un calendrier de mise en œuvre     </a:t>
            </a:r>
          </a:p>
          <a:p>
            <a:endParaRPr lang="fr-FR" dirty="0"/>
          </a:p>
          <a:p>
            <a:r>
              <a:rPr lang="fr-FR" dirty="0"/>
              <a:t>Documenter les objectifs définis par l'initiative paysagère </a:t>
            </a:r>
          </a:p>
        </p:txBody>
      </p:sp>
      <p:pic>
        <p:nvPicPr>
          <p:cNvPr id="11" name="Picture 10">
            <a:extLst>
              <a:ext uri="{FF2B5EF4-FFF2-40B4-BE49-F238E27FC236}">
                <a16:creationId xmlns:a16="http://schemas.microsoft.com/office/drawing/2014/main" id="{50E333A4-2CA1-C9EC-4C2A-4C0247500955}"/>
              </a:ext>
            </a:extLst>
          </p:cNvPr>
          <p:cNvPicPr>
            <a:picLocks noChangeAspect="1"/>
          </p:cNvPicPr>
          <p:nvPr/>
        </p:nvPicPr>
        <p:blipFill>
          <a:blip r:embed="rId3"/>
          <a:stretch>
            <a:fillRect/>
          </a:stretch>
        </p:blipFill>
        <p:spPr>
          <a:xfrm>
            <a:off x="5635468" y="313102"/>
            <a:ext cx="4897768" cy="3687884"/>
          </a:xfrm>
          <a:prstGeom prst="rect">
            <a:avLst/>
          </a:prstGeom>
        </p:spPr>
      </p:pic>
    </p:spTree>
    <p:extLst>
      <p:ext uri="{BB962C8B-B14F-4D97-AF65-F5344CB8AC3E}">
        <p14:creationId xmlns:p14="http://schemas.microsoft.com/office/powerpoint/2010/main" val="4200517171"/>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E717F41-214B-AD93-3E88-7D1DC4582F64}"/>
              </a:ext>
            </a:extLst>
          </p:cNvPr>
          <p:cNvSpPr txBox="1">
            <a:spLocks/>
          </p:cNvSpPr>
          <p:nvPr/>
        </p:nvSpPr>
        <p:spPr>
          <a:xfrm>
            <a:off x="593929" y="1135103"/>
            <a:ext cx="4860573"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fr-FR" sz="1800" dirty="0"/>
              <a:t>Actions – </a:t>
            </a:r>
          </a:p>
          <a:p>
            <a:r>
              <a:rPr lang="fr-FR" sz="1800" dirty="0"/>
              <a:t>Pilote en matière de déclarations </a:t>
            </a:r>
          </a:p>
          <a:p>
            <a:endParaRPr lang="fr-FR" sz="1800" dirty="0"/>
          </a:p>
        </p:txBody>
      </p:sp>
      <p:pic>
        <p:nvPicPr>
          <p:cNvPr id="8" name="Picture 7">
            <a:extLst>
              <a:ext uri="{FF2B5EF4-FFF2-40B4-BE49-F238E27FC236}">
                <a16:creationId xmlns:a16="http://schemas.microsoft.com/office/drawing/2014/main" id="{454AE452-C2CD-B1D2-7D3D-BCD0DEF1E12F}"/>
              </a:ext>
            </a:extLst>
          </p:cNvPr>
          <p:cNvPicPr>
            <a:picLocks noChangeAspect="1"/>
          </p:cNvPicPr>
          <p:nvPr/>
        </p:nvPicPr>
        <p:blipFill>
          <a:blip r:embed="rId2"/>
          <a:stretch>
            <a:fillRect/>
          </a:stretch>
        </p:blipFill>
        <p:spPr>
          <a:xfrm>
            <a:off x="5978222" y="618166"/>
            <a:ext cx="4728764" cy="5302547"/>
          </a:xfrm>
          <a:prstGeom prst="rect">
            <a:avLst/>
          </a:prstGeom>
        </p:spPr>
      </p:pic>
      <p:sp>
        <p:nvSpPr>
          <p:cNvPr id="3" name="TextBox 2">
            <a:extLst>
              <a:ext uri="{FF2B5EF4-FFF2-40B4-BE49-F238E27FC236}">
                <a16:creationId xmlns:a16="http://schemas.microsoft.com/office/drawing/2014/main" id="{9AD513C9-BAF0-907F-0C4C-4919EC76D919}"/>
              </a:ext>
            </a:extLst>
          </p:cNvPr>
          <p:cNvSpPr txBox="1"/>
          <p:nvPr/>
        </p:nvSpPr>
        <p:spPr>
          <a:xfrm>
            <a:off x="593929" y="2777173"/>
            <a:ext cx="4860573" cy="2862322"/>
          </a:xfrm>
          <a:prstGeom prst="rect">
            <a:avLst/>
          </a:prstGeom>
          <a:noFill/>
        </p:spPr>
        <p:txBody>
          <a:bodyPr wrap="square" rtlCol="0">
            <a:spAutoFit/>
          </a:bodyPr>
          <a:lstStyle/>
          <a:p>
            <a:r>
              <a:rPr lang="fr-FR" b="1" dirty="0" err="1"/>
              <a:t>LandScale</a:t>
            </a:r>
            <a:r>
              <a:rPr lang="fr-FR" b="1" dirty="0"/>
              <a:t> a testé des déclarations de contribution relatives aux investissements dans les paysages. </a:t>
            </a:r>
          </a:p>
          <a:p>
            <a:endParaRPr lang="fr-FR" b="1" dirty="0"/>
          </a:p>
          <a:p>
            <a:r>
              <a:rPr lang="fr-FR" b="1" dirty="0"/>
              <a:t>L'onglet « </a:t>
            </a:r>
            <a:r>
              <a:rPr lang="fr-FR" b="1" dirty="0" err="1"/>
              <a:t>Landscape</a:t>
            </a:r>
            <a:r>
              <a:rPr lang="fr-FR" b="1" dirty="0"/>
              <a:t> Actions» offre un espace pour visualiser les demandes d'investissement validées. </a:t>
            </a:r>
          </a:p>
          <a:p>
            <a:endParaRPr lang="fr-FR" b="1" dirty="0"/>
          </a:p>
          <a:p>
            <a:r>
              <a:rPr lang="fr-FR" b="1" dirty="0"/>
              <a:t>Nous travaillons actuellement sur les déclarations d'impact. </a:t>
            </a:r>
            <a:endParaRPr lang="en-US" dirty="0"/>
          </a:p>
        </p:txBody>
      </p:sp>
    </p:spTree>
    <p:extLst>
      <p:ext uri="{BB962C8B-B14F-4D97-AF65-F5344CB8AC3E}">
        <p14:creationId xmlns:p14="http://schemas.microsoft.com/office/powerpoint/2010/main" val="141258746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F0B39-C89A-1266-C7D7-BE47E82AC80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AD5CFD-819F-8940-8FF2-F4A074E57C65}"/>
              </a:ext>
            </a:extLst>
          </p:cNvPr>
          <p:cNvPicPr>
            <a:picLocks noChangeAspect="1"/>
          </p:cNvPicPr>
          <p:nvPr/>
        </p:nvPicPr>
        <p:blipFill>
          <a:blip r:embed="rId2"/>
          <a:stretch>
            <a:fillRect/>
          </a:stretch>
        </p:blipFill>
        <p:spPr>
          <a:xfrm>
            <a:off x="-120225" y="95692"/>
            <a:ext cx="12432449" cy="6459279"/>
          </a:xfrm>
          <a:prstGeom prst="rect">
            <a:avLst/>
          </a:prstGeom>
        </p:spPr>
      </p:pic>
    </p:spTree>
    <p:extLst>
      <p:ext uri="{BB962C8B-B14F-4D97-AF65-F5344CB8AC3E}">
        <p14:creationId xmlns:p14="http://schemas.microsoft.com/office/powerpoint/2010/main" val="3812087866"/>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C6488-365C-DC15-1133-744D21E59277}"/>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8A3802A0-CAE0-2F6E-8BF8-121C3635C50B}"/>
              </a:ext>
            </a:extLst>
          </p:cNvPr>
          <p:cNvSpPr txBox="1">
            <a:spLocks/>
          </p:cNvSpPr>
          <p:nvPr/>
        </p:nvSpPr>
        <p:spPr>
          <a:xfrm>
            <a:off x="838200" y="1242644"/>
            <a:ext cx="8658340" cy="914400"/>
          </a:xfrm>
          <a:prstGeom prst="rect">
            <a:avLst/>
          </a:prstGeom>
        </p:spPr>
        <p:txBody>
          <a:bodyPr/>
          <a:lstStyle>
            <a:lvl1pPr algn="l" defTabSz="914354" rtl="0" eaLnBrk="1" latinLnBrk="0" hangingPunct="1">
              <a:lnSpc>
                <a:spcPts val="3200"/>
              </a:lnSpc>
              <a:spcBef>
                <a:spcPct val="0"/>
              </a:spcBef>
              <a:buNone/>
              <a:defRPr sz="2800" b="1" kern="1200">
                <a:solidFill>
                  <a:schemeClr val="tx1"/>
                </a:solidFill>
                <a:latin typeface="+mj-lt"/>
                <a:ea typeface="+mj-ea"/>
                <a:cs typeface="+mj-cs"/>
              </a:defRPr>
            </a:lvl1pPr>
          </a:lstStyle>
          <a:p>
            <a:r>
              <a:rPr lang="en-GB"/>
              <a:t>Et ensuite ? </a:t>
            </a:r>
          </a:p>
          <a:p>
            <a:endParaRPr lang="en-GB" dirty="0"/>
          </a:p>
        </p:txBody>
      </p:sp>
      <p:graphicFrame>
        <p:nvGraphicFramePr>
          <p:cNvPr id="4" name="Diagram 3">
            <a:extLst>
              <a:ext uri="{FF2B5EF4-FFF2-40B4-BE49-F238E27FC236}">
                <a16:creationId xmlns:a16="http://schemas.microsoft.com/office/drawing/2014/main" id="{032B240B-1935-A5B1-A99E-C72F2BFD0A73}"/>
              </a:ext>
            </a:extLst>
          </p:cNvPr>
          <p:cNvGraphicFramePr/>
          <p:nvPr>
            <p:extLst>
              <p:ext uri="{D42A27DB-BD31-4B8C-83A1-F6EECF244321}">
                <p14:modId xmlns:p14="http://schemas.microsoft.com/office/powerpoint/2010/main" val="3024730894"/>
              </p:ext>
            </p:extLst>
          </p:nvPr>
        </p:nvGraphicFramePr>
        <p:xfrm>
          <a:off x="1417868" y="1699844"/>
          <a:ext cx="8945886" cy="4611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961526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49F92-C70D-7F83-7346-2EF3387230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6518AE-FC29-E5C4-946A-F2D223E86CF0}"/>
              </a:ext>
            </a:extLst>
          </p:cNvPr>
          <p:cNvSpPr>
            <a:spLocks noGrp="1"/>
          </p:cNvSpPr>
          <p:nvPr>
            <p:ph type="title"/>
          </p:nvPr>
        </p:nvSpPr>
        <p:spPr/>
        <p:txBody>
          <a:bodyPr/>
          <a:lstStyle/>
          <a:p>
            <a:r>
              <a:rPr lang="fr-FR"/>
              <a:t>Créer un profil LandScale Points à retenir </a:t>
            </a:r>
            <a:endParaRPr lang="fr-FR" dirty="0"/>
          </a:p>
        </p:txBody>
      </p:sp>
      <p:sp>
        <p:nvSpPr>
          <p:cNvPr id="8" name="Oval 7">
            <a:extLst>
              <a:ext uri="{FF2B5EF4-FFF2-40B4-BE49-F238E27FC236}">
                <a16:creationId xmlns:a16="http://schemas.microsoft.com/office/drawing/2014/main" id="{EE7064CC-14B2-D3C5-F83A-90484FB1C777}"/>
              </a:ext>
            </a:extLst>
          </p:cNvPr>
          <p:cNvSpPr/>
          <p:nvPr/>
        </p:nvSpPr>
        <p:spPr>
          <a:xfrm>
            <a:off x="7607808" y="502920"/>
            <a:ext cx="2340864" cy="22494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La création d'un profil LandScale pour votre paysage est gratuite. </a:t>
            </a:r>
            <a:endParaRPr lang="fr-FR" dirty="0"/>
          </a:p>
        </p:txBody>
      </p:sp>
      <p:sp>
        <p:nvSpPr>
          <p:cNvPr id="4" name="Rectangle 1">
            <a:extLst>
              <a:ext uri="{FF2B5EF4-FFF2-40B4-BE49-F238E27FC236}">
                <a16:creationId xmlns:a16="http://schemas.microsoft.com/office/drawing/2014/main" id="{C27EFA5A-A4B1-77CA-BC90-60D05EE42294}"/>
              </a:ext>
            </a:extLst>
          </p:cNvPr>
          <p:cNvSpPr>
            <a:spLocks noChangeArrowheads="1"/>
          </p:cNvSpPr>
          <p:nvPr/>
        </p:nvSpPr>
        <p:spPr bwMode="auto">
          <a:xfrm>
            <a:off x="1457595" y="3030033"/>
            <a:ext cx="8044314"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1. La </a:t>
            </a:r>
            <a:r>
              <a:rPr kumimoji="0" lang="en-US" altLang="en-US" sz="1800" b="0" i="0" u="none" strike="noStrike" cap="none" normalizeH="0" baseline="0" dirty="0" err="1">
                <a:ln>
                  <a:noFill/>
                </a:ln>
                <a:solidFill>
                  <a:schemeClr val="tx1"/>
                </a:solidFill>
                <a:effectLst/>
                <a:latin typeface="Arial" panose="020B0604020202020204" pitchFamily="34" charset="0"/>
              </a:rPr>
              <a:t>création</a:t>
            </a:r>
            <a:r>
              <a:rPr kumimoji="0" lang="en-US" altLang="en-US" sz="1800" b="0" i="0" u="none" strike="noStrike" cap="none" normalizeH="0" baseline="0" dirty="0">
                <a:ln>
                  <a:noFill/>
                </a:ln>
                <a:solidFill>
                  <a:schemeClr val="tx1"/>
                </a:solidFill>
                <a:effectLst/>
                <a:latin typeface="Arial" panose="020B0604020202020204" pitchFamily="34" charset="0"/>
              </a:rPr>
              <a:t> d'un </a:t>
            </a:r>
            <a:r>
              <a:rPr kumimoji="0" lang="en-US" altLang="en-US" sz="1800" b="0" i="0" u="none" strike="noStrike" cap="none" normalizeH="0" baseline="0" dirty="0" err="1">
                <a:ln>
                  <a:noFill/>
                </a:ln>
                <a:solidFill>
                  <a:schemeClr val="tx1"/>
                </a:solidFill>
                <a:effectLst/>
                <a:latin typeface="Arial" panose="020B0604020202020204" pitchFamily="34" charset="0"/>
              </a:rPr>
              <a:t>profil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LandScale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est</a:t>
            </a:r>
            <a:r>
              <a:rPr kumimoji="0" lang="en-US" altLang="en-US" sz="1800" b="0" i="0" u="none" strike="noStrike" cap="none" normalizeH="0" baseline="0" dirty="0">
                <a:ln>
                  <a:noFill/>
                </a:ln>
                <a:solidFill>
                  <a:schemeClr val="tx1"/>
                </a:solidFill>
                <a:effectLst/>
                <a:latin typeface="Arial" panose="020B0604020202020204" pitchFamily="34" charset="0"/>
              </a:rPr>
              <a:t> la </a:t>
            </a:r>
            <a:r>
              <a:rPr kumimoji="0" lang="en-US" altLang="en-US" sz="1800" b="1" i="0" u="none" strike="noStrike" cap="none" normalizeH="0" baseline="0" dirty="0">
                <a:ln>
                  <a:noFill/>
                </a:ln>
                <a:solidFill>
                  <a:schemeClr val="tx1"/>
                </a:solidFill>
                <a:effectLst/>
                <a:latin typeface="Arial" panose="020B0604020202020204" pitchFamily="34" charset="0"/>
              </a:rPr>
              <a:t>première étape</a:t>
            </a:r>
            <a:r>
              <a:rPr kumimoji="0" lang="en-US" altLang="en-US" sz="1800" b="0" i="0" u="none" strike="noStrike" cap="none" normalizeH="0" baseline="0" dirty="0">
                <a:ln>
                  <a:noFill/>
                </a:ln>
                <a:solidFill>
                  <a:schemeClr val="tx1"/>
                </a:solidFill>
                <a:effectLst/>
                <a:latin typeface="Arial" panose="020B0604020202020204" pitchFamily="34" charset="0"/>
              </a:rPr>
              <a:t> pour </a:t>
            </a:r>
            <a:r>
              <a:rPr kumimoji="0" lang="en-US" altLang="en-US" sz="1800" b="0" i="0" u="none" strike="noStrike" cap="none" normalizeH="0" baseline="0" dirty="0" err="1">
                <a:ln>
                  <a:noFill/>
                </a:ln>
                <a:solidFill>
                  <a:schemeClr val="tx1"/>
                </a:solidFill>
                <a:effectLst/>
                <a:latin typeface="Arial" panose="020B0604020202020204" pitchFamily="34" charset="0"/>
              </a:rPr>
              <a:t>configurer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votre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approche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paysage</a:t>
            </a:r>
            <a:r>
              <a:rPr kumimoji="0" lang="en-US" altLang="en-US" sz="1800" b="0" i="0" u="none" strike="noStrike" cap="none" normalizeH="0" baseline="0" dirty="0">
                <a:ln>
                  <a:noFill/>
                </a:ln>
                <a:solidFill>
                  <a:schemeClr val="tx1"/>
                </a:solidFill>
                <a:effectLst/>
                <a:latin typeface="Arial" panose="020B0604020202020204" pitchFamily="34" charset="0"/>
              </a:rPr>
              <a:t> sur la </a:t>
            </a:r>
            <a:r>
              <a:rPr kumimoji="0" lang="en-US" altLang="en-US" sz="1800" b="0" i="0" u="none" strike="noStrike" cap="none" normalizeH="0" baseline="0" dirty="0" err="1">
                <a:ln>
                  <a:noFill/>
                </a:ln>
                <a:solidFill>
                  <a:schemeClr val="tx1"/>
                </a:solidFill>
                <a:effectLst/>
                <a:latin typeface="Arial" panose="020B0604020202020204" pitchFamily="34" charset="0"/>
              </a:rPr>
              <a:t>plateforme</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2. </a:t>
            </a:r>
            <a:r>
              <a:rPr kumimoji="0" lang="en-US" altLang="en-US" sz="1800" b="0" i="0" u="none" strike="noStrike" cap="none" normalizeH="0" baseline="0" dirty="0" err="1">
                <a:ln>
                  <a:noFill/>
                </a:ln>
                <a:solidFill>
                  <a:schemeClr val="tx1"/>
                </a:solidFill>
                <a:effectLst/>
                <a:latin typeface="Arial" panose="020B0604020202020204" pitchFamily="34" charset="0"/>
              </a:rPr>
              <a:t>Votre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profil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sert</a:t>
            </a:r>
            <a:r>
              <a:rPr kumimoji="0" lang="en-US" altLang="en-US" sz="1800" b="0" i="0" u="none" strike="noStrike" cap="none" normalizeH="0" baseline="0" dirty="0">
                <a:ln>
                  <a:noFill/>
                </a:ln>
                <a:solidFill>
                  <a:schemeClr val="tx1"/>
                </a:solidFill>
                <a:effectLst/>
                <a:latin typeface="Arial" panose="020B0604020202020204" pitchFamily="34" charset="0"/>
              </a:rPr>
              <a:t> de </a:t>
            </a:r>
            <a:r>
              <a:rPr kumimoji="0" lang="en-US" altLang="en-US" sz="1800" b="0" i="0" u="none" strike="noStrike" cap="none" normalizeH="0" baseline="0" dirty="0" err="1">
                <a:ln>
                  <a:noFill/>
                </a:ln>
                <a:solidFill>
                  <a:schemeClr val="tx1"/>
                </a:solidFill>
                <a:effectLst/>
                <a:latin typeface="Arial" panose="020B0604020202020204" pitchFamily="34" charset="0"/>
              </a:rPr>
              <a:t>plateforme</a:t>
            </a:r>
            <a:r>
              <a:rPr kumimoji="0" lang="en-US" altLang="en-US" sz="1800" b="0" i="0" u="none" strike="noStrike" cap="none" normalizeH="0" baseline="0" dirty="0">
                <a:ln>
                  <a:noFill/>
                </a:ln>
                <a:solidFill>
                  <a:schemeClr val="tx1"/>
                </a:solidFill>
                <a:effectLst/>
                <a:latin typeface="Arial" panose="020B0604020202020204" pitchFamily="34" charset="0"/>
              </a:rPr>
              <a:t> centrale </a:t>
            </a:r>
            <a:r>
              <a:rPr kumimoji="0" lang="en-US" altLang="en-US" sz="1800" b="1" i="0" u="none" strike="noStrike" cap="none" normalizeH="0" baseline="0" dirty="0">
                <a:ln>
                  <a:noFill/>
                </a:ln>
                <a:solidFill>
                  <a:schemeClr val="tx1"/>
                </a:solidFill>
                <a:effectLst/>
                <a:latin typeface="Arial" panose="020B0604020202020204" pitchFamily="34" charset="0"/>
              </a:rPr>
              <a:t>pour </a:t>
            </a:r>
            <a:r>
              <a:rPr kumimoji="0" lang="en-US" altLang="en-US" sz="1800" b="1" i="0" u="none" strike="noStrike" cap="none" normalizeH="0" baseline="0" dirty="0" err="1">
                <a:ln>
                  <a:noFill/>
                </a:ln>
                <a:solidFill>
                  <a:schemeClr val="tx1"/>
                </a:solidFill>
                <a:effectLst/>
                <a:latin typeface="Arial" panose="020B0604020202020204" pitchFamily="34" charset="0"/>
              </a:rPr>
              <a:t>présenter</a:t>
            </a:r>
            <a:r>
              <a:rPr kumimoji="0" lang="en-US" altLang="en-US" sz="1800" b="1" i="0" u="none" strike="noStrike" cap="none" normalizeH="0" baseline="0" dirty="0">
                <a:ln>
                  <a:noFill/>
                </a:ln>
                <a:solidFill>
                  <a:schemeClr val="tx1"/>
                </a:solidFill>
                <a:effectLst/>
                <a:latin typeface="Arial" panose="020B0604020202020204" pitchFamily="34" charset="0"/>
              </a:rPr>
              <a:t> le travail de </a:t>
            </a:r>
            <a:r>
              <a:rPr kumimoji="0" lang="en-US" altLang="en-US" sz="1800" b="1" i="0" u="none" strike="noStrike" cap="none" normalizeH="0" baseline="0" dirty="0" err="1">
                <a:ln>
                  <a:noFill/>
                </a:ln>
                <a:solidFill>
                  <a:schemeClr val="tx1"/>
                </a:solidFill>
                <a:effectLst/>
                <a:latin typeface="Arial" panose="020B0604020202020204" pitchFamily="34" charset="0"/>
              </a:rPr>
              <a:t>votre</a:t>
            </a:r>
            <a:r>
              <a:rPr kumimoji="0" lang="en-US" altLang="en-US" sz="1800" b="1" i="0" u="none" strike="noStrike" cap="none" normalizeH="0" baseline="0" dirty="0">
                <a:ln>
                  <a:noFill/>
                </a:ln>
                <a:solidFill>
                  <a:schemeClr val="tx1"/>
                </a:solidFill>
                <a:effectLst/>
                <a:latin typeface="Arial" panose="020B0604020202020204" pitchFamily="34" charset="0"/>
              </a:rPr>
              <a:t> initiative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offrant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une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visibilité</a:t>
            </a:r>
            <a:r>
              <a:rPr kumimoji="0" lang="en-US" altLang="en-US" sz="1800" b="0" i="0" u="none" strike="noStrike" cap="none" normalizeH="0" baseline="0" dirty="0">
                <a:ln>
                  <a:noFill/>
                </a:ln>
                <a:solidFill>
                  <a:schemeClr val="tx1"/>
                </a:solidFill>
                <a:effectLst/>
                <a:latin typeface="Arial" panose="020B0604020202020204" pitchFamily="34" charset="0"/>
              </a:rPr>
              <a:t> aux </a:t>
            </a:r>
            <a:r>
              <a:rPr kumimoji="0" lang="en-US" altLang="en-US" sz="1800" b="0" i="0" u="none" strike="noStrike" cap="none" normalizeH="0" baseline="0" dirty="0" err="1">
                <a:ln>
                  <a:noFill/>
                </a:ln>
                <a:solidFill>
                  <a:schemeClr val="tx1"/>
                </a:solidFill>
                <a:effectLst/>
                <a:latin typeface="Arial" panose="020B0604020202020204" pitchFamily="34" charset="0"/>
              </a:rPr>
              <a:t>principales</a:t>
            </a:r>
            <a:r>
              <a:rPr kumimoji="0" lang="en-US" altLang="en-US" sz="1800" b="0" i="0" u="none" strike="noStrike" cap="none" normalizeH="0" baseline="0" dirty="0">
                <a:ln>
                  <a:noFill/>
                </a:ln>
                <a:solidFill>
                  <a:schemeClr val="tx1"/>
                </a:solidFill>
                <a:effectLst/>
                <a:latin typeface="Arial" panose="020B0604020202020204" pitchFamily="34" charset="0"/>
              </a:rPr>
              <a:t> parties </a:t>
            </a:r>
            <a:r>
              <a:rPr kumimoji="0" lang="en-US" altLang="en-US" sz="1800" b="0" i="0" u="none" strike="noStrike" cap="none" normalizeH="0" baseline="0" dirty="0" err="1">
                <a:ln>
                  <a:noFill/>
                </a:ln>
                <a:solidFill>
                  <a:schemeClr val="tx1"/>
                </a:solidFill>
                <a:effectLst/>
                <a:latin typeface="Arial" panose="020B0604020202020204" pitchFamily="34" charset="0"/>
              </a:rPr>
              <a:t>prenantes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bailleurs</a:t>
            </a:r>
            <a:r>
              <a:rPr kumimoji="0" lang="en-US" altLang="en-US" sz="1800" b="0" i="0" u="none" strike="noStrike" cap="none" normalizeH="0" baseline="0" dirty="0">
                <a:ln>
                  <a:noFill/>
                </a:ln>
                <a:solidFill>
                  <a:schemeClr val="tx1"/>
                </a:solidFill>
                <a:effectLst/>
                <a:latin typeface="Arial" panose="020B0604020202020204" pitchFamily="34" charset="0"/>
              </a:rPr>
              <a:t> de fonds et </a:t>
            </a:r>
            <a:r>
              <a:rPr kumimoji="0" lang="en-US" altLang="en-US" sz="1800" b="0" i="0" u="none" strike="noStrike" cap="none" normalizeH="0" baseline="0" dirty="0" err="1">
                <a:ln>
                  <a:noFill/>
                </a:ln>
                <a:solidFill>
                  <a:schemeClr val="tx1"/>
                </a:solidFill>
                <a:effectLst/>
                <a:latin typeface="Arial" panose="020B0604020202020204" pitchFamily="34" charset="0"/>
              </a:rPr>
              <a:t>partenaires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3. Une </a:t>
            </a:r>
            <a:r>
              <a:rPr kumimoji="0" lang="en-US" altLang="en-US" sz="1800" b="0" i="0" u="none" strike="noStrike" cap="none" normalizeH="0" baseline="0" dirty="0" err="1">
                <a:ln>
                  <a:noFill/>
                </a:ln>
                <a:solidFill>
                  <a:schemeClr val="tx1"/>
                </a:solidFill>
                <a:effectLst/>
                <a:latin typeface="Arial" panose="020B0604020202020204" pitchFamily="34" charset="0"/>
              </a:rPr>
              <a:t>fois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votre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profil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créé</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vous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pouvez</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l'enrichir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évaluant</a:t>
            </a:r>
            <a:r>
              <a:rPr kumimoji="0" lang="en-US" altLang="en-US" sz="1800" b="0" i="0" u="none" strike="noStrike" cap="none" normalizeH="0" baseline="0" dirty="0">
                <a:ln>
                  <a:noFill/>
                </a:ln>
                <a:solidFill>
                  <a:schemeClr val="tx1"/>
                </a:solidFill>
                <a:effectLst/>
                <a:latin typeface="Arial" panose="020B0604020202020204" pitchFamily="34" charset="0"/>
              </a:rPr>
              <a:t> la </a:t>
            </a:r>
            <a:r>
              <a:rPr kumimoji="0" lang="en-US" altLang="en-US" sz="1800" b="0" i="0" u="none" strike="noStrike" cap="none" normalizeH="0" baseline="0" dirty="0" err="1">
                <a:ln>
                  <a:noFill/>
                </a:ln>
                <a:solidFill>
                  <a:schemeClr val="tx1"/>
                </a:solidFill>
                <a:effectLst/>
                <a:latin typeface="Arial" panose="020B0604020202020204" pitchFamily="34" charset="0"/>
              </a:rPr>
              <a:t>maturité</a:t>
            </a:r>
            <a:r>
              <a:rPr kumimoji="0" lang="en-US" altLang="en-US" sz="1800" b="0" i="0" u="none" strike="noStrike" cap="none" normalizeH="0" baseline="0" dirty="0">
                <a:ln>
                  <a:noFill/>
                </a:ln>
                <a:solidFill>
                  <a:schemeClr val="tx1"/>
                </a:solidFill>
                <a:effectLst/>
                <a:latin typeface="Arial" panose="020B0604020202020204" pitchFamily="34" charset="0"/>
              </a:rPr>
              <a:t> de </a:t>
            </a:r>
            <a:r>
              <a:rPr kumimoji="0" lang="en-US" altLang="en-US" sz="1800" b="0" i="0" u="none" strike="noStrike" cap="none" normalizeH="0" baseline="0" dirty="0" err="1">
                <a:ln>
                  <a:noFill/>
                </a:ln>
                <a:solidFill>
                  <a:schemeClr val="tx1"/>
                </a:solidFill>
                <a:effectLst/>
                <a:latin typeface="Arial" panose="020B0604020202020204" pitchFamily="34" charset="0"/>
              </a:rPr>
              <a:t>votre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approche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paysage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réalisant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une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évaluation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LandScale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ce</a:t>
            </a:r>
            <a:r>
              <a:rPr kumimoji="0" lang="en-US" altLang="en-US" sz="1800" b="0" i="0" u="none" strike="noStrike" cap="none" normalizeH="0" baseline="0" dirty="0">
                <a:ln>
                  <a:noFill/>
                </a:ln>
                <a:solidFill>
                  <a:schemeClr val="tx1"/>
                </a:solidFill>
                <a:effectLst/>
                <a:latin typeface="Arial" panose="020B0604020202020204" pitchFamily="34" charset="0"/>
              </a:rPr>
              <a:t> qui </a:t>
            </a:r>
            <a:r>
              <a:rPr kumimoji="0" lang="en-US" altLang="en-US" sz="1800" b="0" i="0" u="none" strike="noStrike" cap="none" normalizeH="0" baseline="0" dirty="0" err="1">
                <a:ln>
                  <a:noFill/>
                </a:ln>
                <a:solidFill>
                  <a:schemeClr val="tx1"/>
                </a:solidFill>
                <a:effectLst/>
                <a:latin typeface="Arial" panose="020B0604020202020204" pitchFamily="34" charset="0"/>
              </a:rPr>
              <a:t>vous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permettra</a:t>
            </a:r>
            <a:r>
              <a:rPr kumimoji="0" lang="en-US" altLang="en-US" sz="1800" b="0" i="0" u="none" strike="noStrike" cap="none" normalizeH="0" baseline="0" dirty="0">
                <a:ln>
                  <a:noFill/>
                </a:ln>
                <a:solidFill>
                  <a:schemeClr val="tx1"/>
                </a:solidFill>
                <a:effectLst/>
                <a:latin typeface="Arial" panose="020B0604020202020204" pitchFamily="34" charset="0"/>
              </a:rPr>
              <a:t> de </a:t>
            </a:r>
            <a:r>
              <a:rPr kumimoji="0" lang="en-US" altLang="en-US" sz="1800" b="0" i="0" u="none" strike="noStrike" cap="none" normalizeH="0" baseline="0" dirty="0" err="1">
                <a:ln>
                  <a:noFill/>
                </a:ln>
                <a:solidFill>
                  <a:schemeClr val="tx1"/>
                </a:solidFill>
                <a:effectLst/>
                <a:latin typeface="Arial" panose="020B0604020202020204" pitchFamily="34" charset="0"/>
              </a:rPr>
              <a:t>présenter</a:t>
            </a:r>
            <a:r>
              <a:rPr kumimoji="0" lang="en-US" altLang="en-US" sz="1800" b="0" i="0" u="none" strike="noStrike" cap="none" normalizeH="0" baseline="0" dirty="0">
                <a:ln>
                  <a:noFill/>
                </a:ln>
                <a:solidFill>
                  <a:schemeClr val="tx1"/>
                </a:solidFill>
                <a:effectLst/>
                <a:latin typeface="Arial" panose="020B0604020202020204" pitchFamily="34" charset="0"/>
              </a:rPr>
              <a:t> des </a:t>
            </a:r>
            <a:r>
              <a:rPr kumimoji="0" lang="en-US" altLang="en-US" sz="1800" b="0" i="0" u="none" strike="noStrike" cap="none" normalizeH="0" baseline="0" dirty="0" err="1">
                <a:ln>
                  <a:noFill/>
                </a:ln>
                <a:solidFill>
                  <a:schemeClr val="tx1"/>
                </a:solidFill>
                <a:effectLst/>
                <a:latin typeface="Arial" panose="020B0604020202020204" pitchFamily="34" charset="0"/>
              </a:rPr>
              <a:t>informations</a:t>
            </a:r>
            <a:r>
              <a:rPr kumimoji="0" lang="en-US" altLang="en-US" sz="1800" b="0" i="0" u="none" strike="noStrike" cap="none" normalizeH="0" baseline="0" dirty="0">
                <a:ln>
                  <a:noFill/>
                </a:ln>
                <a:solidFill>
                  <a:schemeClr val="tx1"/>
                </a:solidFill>
                <a:effectLst/>
                <a:latin typeface="Arial" panose="020B0604020202020204" pitchFamily="34" charset="0"/>
              </a:rPr>
              <a:t> plus </a:t>
            </a:r>
            <a:r>
              <a:rPr kumimoji="0" lang="en-US" altLang="en-US" sz="1800" b="0" i="0" u="none" strike="noStrike" cap="none" normalizeH="0" baseline="0" dirty="0" err="1">
                <a:ln>
                  <a:noFill/>
                </a:ln>
                <a:solidFill>
                  <a:schemeClr val="tx1"/>
                </a:solidFill>
                <a:effectLst/>
                <a:latin typeface="Arial" panose="020B0604020202020204" pitchFamily="34" charset="0"/>
              </a:rPr>
              <a:t>approfondies</a:t>
            </a:r>
            <a:r>
              <a:rPr kumimoji="0" lang="en-US" altLang="en-US" sz="1800" b="0" i="0" u="none" strike="noStrike" cap="none" normalizeH="0" baseline="0" dirty="0">
                <a:ln>
                  <a:noFill/>
                </a:ln>
                <a:solidFill>
                  <a:schemeClr val="tx1"/>
                </a:solidFill>
                <a:effectLst/>
                <a:latin typeface="Arial" panose="020B0604020202020204" pitchFamily="34" charset="0"/>
              </a:rPr>
              <a:t> sur </a:t>
            </a:r>
            <a:r>
              <a:rPr kumimoji="0" lang="en-US" altLang="en-US" sz="1800" b="0" i="0" u="none" strike="noStrike" cap="none" normalizeH="0" baseline="0" dirty="0" err="1">
                <a:ln>
                  <a:noFill/>
                </a:ln>
                <a:solidFill>
                  <a:schemeClr val="tx1"/>
                </a:solidFill>
                <a:effectLst/>
                <a:latin typeface="Arial" panose="020B0604020202020204" pitchFamily="34" charset="0"/>
              </a:rPr>
              <a:t>vos</a:t>
            </a:r>
            <a:r>
              <a:rPr kumimoji="0" lang="en-US" altLang="en-US" sz="1800" b="0" i="0" u="none" strike="noStrike" cap="none" normalizeH="0" baseline="0" dirty="0">
                <a:ln>
                  <a:noFill/>
                </a:ln>
                <a:solidFill>
                  <a:schemeClr val="tx1"/>
                </a:solidFill>
                <a:effectLst/>
                <a:latin typeface="Arial" panose="020B0604020202020204" pitchFamily="34" charset="0"/>
              </a:rPr>
              <a:t> efforts </a:t>
            </a:r>
            <a:r>
              <a:rPr kumimoji="0" lang="en-US" altLang="en-US" sz="1800" b="0" i="0" u="none" strike="noStrike" cap="none" normalizeH="0" baseline="0" dirty="0" err="1">
                <a:ln>
                  <a:noFill/>
                </a:ln>
                <a:solidFill>
                  <a:schemeClr val="tx1"/>
                </a:solidFill>
                <a:effectLst/>
                <a:latin typeface="Arial" panose="020B0604020202020204" pitchFamily="34" charset="0"/>
              </a:rPr>
              <a:t>en</a:t>
            </a:r>
            <a:r>
              <a:rPr kumimoji="0" lang="en-US" altLang="en-US" sz="1800" b="0" i="0" u="none" strike="noStrike" cap="none" normalizeH="0" baseline="0" dirty="0">
                <a:ln>
                  <a:noFill/>
                </a:ln>
                <a:solidFill>
                  <a:schemeClr val="tx1"/>
                </a:solidFill>
                <a:effectLst/>
                <a:latin typeface="Arial" panose="020B0604020202020204" pitchFamily="34" charset="0"/>
              </a:rPr>
              <a:t> matière de </a:t>
            </a:r>
            <a:r>
              <a:rPr kumimoji="0" lang="en-US" altLang="en-US" sz="1800" b="0" i="0" u="none" strike="noStrike" cap="none" normalizeH="0" baseline="0" dirty="0" err="1">
                <a:ln>
                  <a:noFill/>
                </a:ln>
                <a:solidFill>
                  <a:schemeClr val="tx1"/>
                </a:solidFill>
                <a:effectLst/>
                <a:latin typeface="Arial" panose="020B0604020202020204" pitchFamily="34" charset="0"/>
              </a:rPr>
              <a:t>développement</a:t>
            </a:r>
            <a:r>
              <a:rPr kumimoji="0" lang="en-US" altLang="en-US" sz="1800" b="0" i="0" u="none" strike="noStrike" cap="none" normalizeH="0" baseline="0" dirty="0">
                <a:ln>
                  <a:noFill/>
                </a:ln>
                <a:solidFill>
                  <a:schemeClr val="tx1"/>
                </a:solidFill>
                <a:effectLst/>
                <a:latin typeface="Arial" panose="020B0604020202020204" pitchFamily="34" charset="0"/>
              </a:rPr>
              <a:t> durable.</a:t>
            </a:r>
          </a:p>
        </p:txBody>
      </p:sp>
    </p:spTree>
    <p:extLst>
      <p:ext uri="{BB962C8B-B14F-4D97-AF65-F5344CB8AC3E}">
        <p14:creationId xmlns:p14="http://schemas.microsoft.com/office/powerpoint/2010/main" val="3269001312"/>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AE09C36-E223-714E-8BA5-E1239FE4BCA0}"/>
              </a:ext>
            </a:extLst>
          </p:cNvPr>
          <p:cNvSpPr>
            <a:spLocks noGrp="1"/>
          </p:cNvSpPr>
          <p:nvPr>
            <p:ph type="pic" sz="quarter" idx="10"/>
          </p:nvPr>
        </p:nvSpPr>
        <p:spPr/>
        <p:txBody>
          <a:bodyPr/>
          <a:lstStyle/>
          <a:p>
            <a:endParaRPr lang="en-US"/>
          </a:p>
        </p:txBody>
      </p:sp>
      <p:pic>
        <p:nvPicPr>
          <p:cNvPr id="8" name="Picture 7">
            <a:extLst>
              <a:ext uri="{FF2B5EF4-FFF2-40B4-BE49-F238E27FC236}">
                <a16:creationId xmlns:a16="http://schemas.microsoft.com/office/drawing/2014/main" id="{95B84741-04C4-6E4A-B4A3-0AED001F84B3}"/>
              </a:ext>
            </a:extLst>
          </p:cNvPr>
          <p:cNvPicPr>
            <a:picLocks noChangeAspect="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8" b="15532"/>
          <a:stretch/>
        </p:blipFill>
        <p:spPr>
          <a:xfrm>
            <a:off x="141514" y="0"/>
            <a:ext cx="12192000" cy="6858000"/>
          </a:xfrm>
          <a:prstGeom prst="rect">
            <a:avLst/>
          </a:prstGeom>
        </p:spPr>
      </p:pic>
      <p:cxnSp>
        <p:nvCxnSpPr>
          <p:cNvPr id="10" name="Straight Connector 9">
            <a:extLst>
              <a:ext uri="{FF2B5EF4-FFF2-40B4-BE49-F238E27FC236}">
                <a16:creationId xmlns:a16="http://schemas.microsoft.com/office/drawing/2014/main" id="{747CBC5D-7C42-47C5-97B8-915B9874CEE6}"/>
              </a:ext>
            </a:extLst>
          </p:cNvPr>
          <p:cNvCxnSpPr/>
          <p:nvPr/>
        </p:nvCxnSpPr>
        <p:spPr>
          <a:xfrm>
            <a:off x="1188485" y="4327785"/>
            <a:ext cx="479962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4D544CB-3189-13DC-ACCF-106F841D60C0}"/>
              </a:ext>
            </a:extLst>
          </p:cNvPr>
          <p:cNvSpPr>
            <a:spLocks noGrp="1"/>
          </p:cNvSpPr>
          <p:nvPr>
            <p:ph type="title"/>
          </p:nvPr>
        </p:nvSpPr>
        <p:spPr>
          <a:xfrm>
            <a:off x="801528" y="742950"/>
            <a:ext cx="9669247" cy="3563524"/>
          </a:xfrm>
        </p:spPr>
        <p:txBody>
          <a:bodyPr/>
          <a:lstStyle/>
          <a:p>
            <a:r>
              <a:rPr lang="fr-FR" sz="5400" dirty="0"/>
              <a:t>Récapitulatif de la session A </a:t>
            </a:r>
          </a:p>
        </p:txBody>
      </p:sp>
    </p:spTree>
    <p:extLst>
      <p:ext uri="{BB962C8B-B14F-4D97-AF65-F5344CB8AC3E}">
        <p14:creationId xmlns:p14="http://schemas.microsoft.com/office/powerpoint/2010/main" val="3534811451"/>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75A27E-BF8F-4D96-992F-DF41CE10669B}"/>
              </a:ext>
            </a:extLst>
          </p:cNvPr>
          <p:cNvSpPr>
            <a:spLocks noGrp="1"/>
          </p:cNvSpPr>
          <p:nvPr>
            <p:ph type="title"/>
          </p:nvPr>
        </p:nvSpPr>
        <p:spPr>
          <a:xfrm>
            <a:off x="801529" y="677635"/>
            <a:ext cx="8686800" cy="3563524"/>
          </a:xfrm>
        </p:spPr>
        <p:txBody>
          <a:bodyPr/>
          <a:lstStyle/>
          <a:p>
            <a:r>
              <a:rPr lang="fr-FR"/>
              <a:t>Exercice pratique : Création d'un profil LandScale </a:t>
            </a:r>
            <a:endParaRPr lang="fr-FR" dirty="0"/>
          </a:p>
        </p:txBody>
      </p:sp>
      <p:sp>
        <p:nvSpPr>
          <p:cNvPr id="4" name="Text Placeholder 3">
            <a:extLst>
              <a:ext uri="{FF2B5EF4-FFF2-40B4-BE49-F238E27FC236}">
                <a16:creationId xmlns:a16="http://schemas.microsoft.com/office/drawing/2014/main" id="{A70F9D47-4E4C-4F97-8C9A-A4346FEA279F}"/>
              </a:ext>
            </a:extLst>
          </p:cNvPr>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250554882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711A5D-A690-D791-2711-1A7B2607C38C}"/>
              </a:ext>
            </a:extLst>
          </p:cNvPr>
          <p:cNvSpPr>
            <a:spLocks noGrp="1"/>
          </p:cNvSpPr>
          <p:nvPr>
            <p:ph type="title"/>
          </p:nvPr>
        </p:nvSpPr>
        <p:spPr>
          <a:xfrm>
            <a:off x="838200" y="1242644"/>
            <a:ext cx="7894320" cy="914400"/>
          </a:xfrm>
        </p:spPr>
        <p:txBody>
          <a:bodyPr/>
          <a:lstStyle/>
          <a:p>
            <a:r>
              <a:rPr lang="fr-FR"/>
              <a:t>Étape 1 – Inscrivez-vous sur la plateforme LandScale </a:t>
            </a:r>
            <a:endParaRPr lang="en-US" dirty="0"/>
          </a:p>
        </p:txBody>
      </p:sp>
      <p:pic>
        <p:nvPicPr>
          <p:cNvPr id="8" name="Picture 7">
            <a:extLst>
              <a:ext uri="{FF2B5EF4-FFF2-40B4-BE49-F238E27FC236}">
                <a16:creationId xmlns:a16="http://schemas.microsoft.com/office/drawing/2014/main" id="{BC7CDBC9-B9E4-AEC5-3E4A-1CF71A914F1B}"/>
              </a:ext>
            </a:extLst>
          </p:cNvPr>
          <p:cNvPicPr>
            <a:picLocks noChangeAspect="1"/>
          </p:cNvPicPr>
          <p:nvPr/>
        </p:nvPicPr>
        <p:blipFill>
          <a:blip r:embed="rId2"/>
          <a:stretch>
            <a:fillRect/>
          </a:stretch>
        </p:blipFill>
        <p:spPr>
          <a:xfrm>
            <a:off x="7699747" y="3727929"/>
            <a:ext cx="3467584" cy="1047896"/>
          </a:xfrm>
          <a:prstGeom prst="rect">
            <a:avLst/>
          </a:prstGeom>
        </p:spPr>
      </p:pic>
      <p:sp>
        <p:nvSpPr>
          <p:cNvPr id="12" name="TextBox 11">
            <a:extLst>
              <a:ext uri="{FF2B5EF4-FFF2-40B4-BE49-F238E27FC236}">
                <a16:creationId xmlns:a16="http://schemas.microsoft.com/office/drawing/2014/main" id="{6F1C5556-7948-4064-9A91-3182761D8CC4}"/>
              </a:ext>
            </a:extLst>
          </p:cNvPr>
          <p:cNvSpPr txBox="1"/>
          <p:nvPr/>
        </p:nvSpPr>
        <p:spPr>
          <a:xfrm>
            <a:off x="838200" y="2356120"/>
            <a:ext cx="6094476" cy="3693319"/>
          </a:xfrm>
          <a:prstGeom prst="rect">
            <a:avLst/>
          </a:prstGeom>
          <a:noFill/>
        </p:spPr>
        <p:txBody>
          <a:bodyPr wrap="square">
            <a:spAutoFit/>
          </a:bodyPr>
          <a:lstStyle/>
          <a:p>
            <a:r>
              <a:rPr lang="en-US" dirty="0" err="1"/>
              <a:t>Allez</a:t>
            </a:r>
            <a:r>
              <a:rPr lang="en-US" dirty="0"/>
              <a:t> sur: </a:t>
            </a:r>
            <a:r>
              <a:rPr lang="en-US" dirty="0">
                <a:hlinkClick r:id="rId3"/>
              </a:rPr>
              <a:t>https://www.landscale.org/</a:t>
            </a:r>
            <a:endParaRPr lang="en-US" dirty="0"/>
          </a:p>
          <a:p>
            <a:endParaRPr lang="en-US" dirty="0"/>
          </a:p>
          <a:p>
            <a:r>
              <a:rPr lang="en-US" dirty="0" err="1"/>
              <a:t>Cliquez</a:t>
            </a:r>
            <a:r>
              <a:rPr lang="en-US" dirty="0"/>
              <a:t> sur </a:t>
            </a:r>
            <a:r>
              <a:rPr lang="en-US" b="1" dirty="0"/>
              <a:t>Log in </a:t>
            </a:r>
            <a:r>
              <a:rPr lang="en-US" dirty="0"/>
              <a:t>(</a:t>
            </a:r>
            <a:r>
              <a:rPr lang="en-US" dirty="0" err="1"/>
              <a:t>si</a:t>
            </a:r>
            <a:r>
              <a:rPr lang="en-US" dirty="0"/>
              <a:t> </a:t>
            </a:r>
            <a:r>
              <a:rPr lang="en-US" dirty="0" err="1"/>
              <a:t>vous</a:t>
            </a:r>
            <a:r>
              <a:rPr lang="en-US" dirty="0"/>
              <a:t> </a:t>
            </a:r>
            <a:r>
              <a:rPr lang="en-US" dirty="0" err="1"/>
              <a:t>avez</a:t>
            </a:r>
            <a:r>
              <a:rPr lang="en-US" dirty="0"/>
              <a:t> déjà un </a:t>
            </a:r>
            <a:r>
              <a:rPr lang="en-US" dirty="0" err="1"/>
              <a:t>compte</a:t>
            </a:r>
            <a:r>
              <a:rPr lang="en-US" dirty="0"/>
              <a:t>) </a:t>
            </a:r>
            <a:r>
              <a:rPr lang="en-US" dirty="0" err="1"/>
              <a:t>ou</a:t>
            </a:r>
            <a:r>
              <a:rPr lang="en-US" dirty="0"/>
              <a:t> sur </a:t>
            </a:r>
            <a:r>
              <a:rPr lang="en-US" b="1" dirty="0"/>
              <a:t>Get started </a:t>
            </a:r>
            <a:r>
              <a:rPr lang="en-US" dirty="0" err="1"/>
              <a:t>sinon</a:t>
            </a:r>
            <a:endParaRPr lang="en-US" b="1" dirty="0"/>
          </a:p>
          <a:p>
            <a:endParaRPr lang="en-US" b="1" dirty="0"/>
          </a:p>
          <a:p>
            <a:r>
              <a:rPr lang="en-US" dirty="0"/>
              <a:t>Vous </a:t>
            </a:r>
            <a:r>
              <a:rPr lang="en-US" dirty="0" err="1"/>
              <a:t>serez</a:t>
            </a:r>
            <a:r>
              <a:rPr lang="en-US" dirty="0"/>
              <a:t> </a:t>
            </a:r>
            <a:r>
              <a:rPr lang="en-US" dirty="0" err="1"/>
              <a:t>redirigé</a:t>
            </a:r>
            <a:r>
              <a:rPr lang="en-US" dirty="0"/>
              <a:t> </a:t>
            </a:r>
            <a:r>
              <a:rPr lang="en-US" dirty="0" err="1"/>
              <a:t>vers</a:t>
            </a:r>
            <a:r>
              <a:rPr lang="en-US" dirty="0"/>
              <a:t> la </a:t>
            </a:r>
            <a:r>
              <a:rPr lang="en-US" dirty="0" err="1"/>
              <a:t>plateforme</a:t>
            </a:r>
            <a:r>
              <a:rPr lang="en-US" dirty="0"/>
              <a:t> </a:t>
            </a:r>
            <a:r>
              <a:rPr lang="en-US" dirty="0" err="1"/>
              <a:t>LandScale</a:t>
            </a:r>
            <a:r>
              <a:rPr lang="en-US" dirty="0"/>
              <a:t>. </a:t>
            </a:r>
          </a:p>
          <a:p>
            <a:r>
              <a:rPr lang="en-US" dirty="0" err="1"/>
              <a:t>Cliquez</a:t>
            </a:r>
            <a:r>
              <a:rPr lang="en-US" dirty="0"/>
              <a:t> sur </a:t>
            </a:r>
            <a:r>
              <a:rPr lang="en-US" b="1" dirty="0"/>
              <a:t>Sign up  </a:t>
            </a:r>
          </a:p>
          <a:p>
            <a:endParaRPr lang="en-US" b="1" dirty="0"/>
          </a:p>
          <a:p>
            <a:r>
              <a:rPr lang="en-US" dirty="0" err="1"/>
              <a:t>Inscrivez-vous</a:t>
            </a:r>
            <a:r>
              <a:rPr lang="en-US" dirty="0"/>
              <a:t> </a:t>
            </a:r>
            <a:r>
              <a:rPr lang="en-US" dirty="0" err="1"/>
              <a:t>facilement</a:t>
            </a:r>
            <a:r>
              <a:rPr lang="en-US" dirty="0"/>
              <a:t> avec Gmail, </a:t>
            </a:r>
            <a:r>
              <a:rPr lang="en-US" dirty="0" err="1"/>
              <a:t>ou</a:t>
            </a:r>
            <a:r>
              <a:rPr lang="en-US" dirty="0"/>
              <a:t> </a:t>
            </a:r>
            <a:r>
              <a:rPr lang="en-US" dirty="0" err="1"/>
              <a:t>créez</a:t>
            </a:r>
            <a:r>
              <a:rPr lang="en-US" dirty="0"/>
              <a:t> un </a:t>
            </a:r>
            <a:r>
              <a:rPr lang="en-US" dirty="0" err="1"/>
              <a:t>compte</a:t>
            </a:r>
            <a:r>
              <a:rPr lang="en-US" dirty="0"/>
              <a:t> avec </a:t>
            </a:r>
            <a:r>
              <a:rPr lang="en-US" dirty="0" err="1"/>
              <a:t>une</a:t>
            </a:r>
            <a:r>
              <a:rPr lang="en-US" dirty="0"/>
              <a:t> </a:t>
            </a:r>
            <a:r>
              <a:rPr lang="en-US" dirty="0" err="1"/>
              <a:t>autre</a:t>
            </a:r>
            <a:r>
              <a:rPr lang="en-US" dirty="0"/>
              <a:t> </a:t>
            </a:r>
            <a:r>
              <a:rPr lang="en-US" dirty="0" err="1"/>
              <a:t>adresse</a:t>
            </a:r>
            <a:r>
              <a:rPr lang="en-US" dirty="0"/>
              <a:t> </a:t>
            </a:r>
            <a:r>
              <a:rPr lang="en-US" dirty="0" err="1"/>
              <a:t>courriel</a:t>
            </a:r>
            <a:endParaRPr lang="en-US" dirty="0"/>
          </a:p>
          <a:p>
            <a:endParaRPr lang="en-US" dirty="0"/>
          </a:p>
          <a:p>
            <a:r>
              <a:rPr lang="en-US" dirty="0" err="1"/>
              <a:t>Vérifiez</a:t>
            </a:r>
            <a:r>
              <a:rPr lang="en-US" dirty="0"/>
              <a:t> </a:t>
            </a:r>
            <a:r>
              <a:rPr lang="en-US" dirty="0" err="1"/>
              <a:t>votre</a:t>
            </a:r>
            <a:r>
              <a:rPr lang="en-US" dirty="0"/>
              <a:t> </a:t>
            </a:r>
            <a:r>
              <a:rPr lang="en-US" dirty="0" err="1"/>
              <a:t>compte</a:t>
            </a:r>
            <a:endParaRPr lang="en-US" dirty="0"/>
          </a:p>
          <a:p>
            <a:endParaRPr lang="en-US" dirty="0"/>
          </a:p>
        </p:txBody>
      </p:sp>
      <p:pic>
        <p:nvPicPr>
          <p:cNvPr id="14" name="Picture 13">
            <a:extLst>
              <a:ext uri="{FF2B5EF4-FFF2-40B4-BE49-F238E27FC236}">
                <a16:creationId xmlns:a16="http://schemas.microsoft.com/office/drawing/2014/main" id="{94CEA592-0E3B-82C4-9E24-F9A499763C0A}"/>
              </a:ext>
            </a:extLst>
          </p:cNvPr>
          <p:cNvPicPr>
            <a:picLocks noChangeAspect="1"/>
          </p:cNvPicPr>
          <p:nvPr/>
        </p:nvPicPr>
        <p:blipFill>
          <a:blip r:embed="rId4"/>
          <a:stretch>
            <a:fillRect/>
          </a:stretch>
        </p:blipFill>
        <p:spPr>
          <a:xfrm>
            <a:off x="7699747" y="2356120"/>
            <a:ext cx="3085585" cy="995350"/>
          </a:xfrm>
          <a:prstGeom prst="rect">
            <a:avLst/>
          </a:prstGeom>
        </p:spPr>
      </p:pic>
    </p:spTree>
    <p:extLst>
      <p:ext uri="{BB962C8B-B14F-4D97-AF65-F5344CB8AC3E}">
        <p14:creationId xmlns:p14="http://schemas.microsoft.com/office/powerpoint/2010/main" val="105763967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3C50C07-A013-00B5-5882-38B5C89E8255}"/>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0372BD96-6B1A-CDD6-462B-944FB879B377}"/>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2E45B73D-7D5F-A61D-EA94-762ECBAD33C6}"/>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429F87BA-8168-C2BD-45D2-76FD32951687}"/>
              </a:ext>
            </a:extLst>
          </p:cNvPr>
          <p:cNvPicPr>
            <a:picLocks noChangeAspect="1"/>
          </p:cNvPicPr>
          <p:nvPr/>
        </p:nvPicPr>
        <p:blipFill>
          <a:blip r:embed="rId2"/>
          <a:stretch>
            <a:fillRect/>
          </a:stretch>
        </p:blipFill>
        <p:spPr>
          <a:xfrm>
            <a:off x="-791566" y="-73152"/>
            <a:ext cx="13631266" cy="6931152"/>
          </a:xfrm>
          <a:prstGeom prst="rect">
            <a:avLst/>
          </a:prstGeom>
        </p:spPr>
      </p:pic>
    </p:spTree>
    <p:extLst>
      <p:ext uri="{BB962C8B-B14F-4D97-AF65-F5344CB8AC3E}">
        <p14:creationId xmlns:p14="http://schemas.microsoft.com/office/powerpoint/2010/main" val="634669199"/>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3DCF27C-80BF-EA13-24B2-930BADC00B2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579F9518-AA50-9207-00B1-22857B737B88}"/>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15F282C6-C020-E953-6698-7A9A14C14C7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D756D2F6-6562-93FB-3DA6-DBBBF47EE364}"/>
              </a:ext>
            </a:extLst>
          </p:cNvPr>
          <p:cNvPicPr>
            <a:picLocks noChangeAspect="1"/>
          </p:cNvPicPr>
          <p:nvPr/>
        </p:nvPicPr>
        <p:blipFill>
          <a:blip r:embed="rId2"/>
          <a:stretch>
            <a:fillRect/>
          </a:stretch>
        </p:blipFill>
        <p:spPr>
          <a:xfrm>
            <a:off x="0" y="-427523"/>
            <a:ext cx="12192000" cy="7329887"/>
          </a:xfrm>
          <a:prstGeom prst="rect">
            <a:avLst/>
          </a:prstGeom>
        </p:spPr>
      </p:pic>
    </p:spTree>
    <p:extLst>
      <p:ext uri="{BB962C8B-B14F-4D97-AF65-F5344CB8AC3E}">
        <p14:creationId xmlns:p14="http://schemas.microsoft.com/office/powerpoint/2010/main" val="2347619569"/>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2112505-161E-52E4-E661-B9AA708DAC1B}"/>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E9A9F672-05C2-35F7-824E-22F8C4E33DB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5464073-6768-7DEC-7986-4C48CAD777D4}"/>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601AA53-8343-CCB5-68C6-D433E7A6B8B9}"/>
              </a:ext>
            </a:extLst>
          </p:cNvPr>
          <p:cNvPicPr>
            <a:picLocks noChangeAspect="1"/>
          </p:cNvPicPr>
          <p:nvPr/>
        </p:nvPicPr>
        <p:blipFill>
          <a:blip r:embed="rId2"/>
          <a:stretch>
            <a:fillRect/>
          </a:stretch>
        </p:blipFill>
        <p:spPr>
          <a:xfrm>
            <a:off x="-852861" y="0"/>
            <a:ext cx="14120085" cy="6967728"/>
          </a:xfrm>
          <a:prstGeom prst="rect">
            <a:avLst/>
          </a:prstGeom>
        </p:spPr>
      </p:pic>
    </p:spTree>
    <p:extLst>
      <p:ext uri="{BB962C8B-B14F-4D97-AF65-F5344CB8AC3E}">
        <p14:creationId xmlns:p14="http://schemas.microsoft.com/office/powerpoint/2010/main" val="439198029"/>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AD49297-60E8-4A33-0014-0D6B63A77757}"/>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D352B078-2581-374E-BF8E-B5518AC1A513}"/>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F2556FA7-9703-38DA-8A42-B8E925918025}"/>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77B47DC1-3840-D024-EAA1-0F07AEAC6E04}"/>
              </a:ext>
            </a:extLst>
          </p:cNvPr>
          <p:cNvPicPr>
            <a:picLocks noChangeAspect="1"/>
          </p:cNvPicPr>
          <p:nvPr/>
        </p:nvPicPr>
        <p:blipFill>
          <a:blip r:embed="rId2"/>
          <a:stretch>
            <a:fillRect/>
          </a:stretch>
        </p:blipFill>
        <p:spPr>
          <a:xfrm>
            <a:off x="0" y="-963420"/>
            <a:ext cx="12192000" cy="8516364"/>
          </a:xfrm>
          <a:prstGeom prst="rect">
            <a:avLst/>
          </a:prstGeom>
        </p:spPr>
      </p:pic>
    </p:spTree>
    <p:extLst>
      <p:ext uri="{BB962C8B-B14F-4D97-AF65-F5344CB8AC3E}">
        <p14:creationId xmlns:p14="http://schemas.microsoft.com/office/powerpoint/2010/main" val="649082578"/>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7C350B-B862-8D21-FE3F-1F9681D7BBAC}"/>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C159EF8-8324-16A1-BBB5-79E07E0B0FA9}"/>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4FD720BD-37F4-54A0-B9A1-AC9F0437C5C8}"/>
              </a:ext>
            </a:extLst>
          </p:cNvPr>
          <p:cNvPicPr>
            <a:picLocks noChangeAspect="1"/>
          </p:cNvPicPr>
          <p:nvPr/>
        </p:nvPicPr>
        <p:blipFill>
          <a:blip r:embed="rId2"/>
          <a:stretch>
            <a:fillRect/>
          </a:stretch>
        </p:blipFill>
        <p:spPr>
          <a:xfrm>
            <a:off x="0" y="411480"/>
            <a:ext cx="12199521" cy="6071064"/>
          </a:xfrm>
          <a:prstGeom prst="rect">
            <a:avLst/>
          </a:prstGeom>
        </p:spPr>
      </p:pic>
    </p:spTree>
    <p:extLst>
      <p:ext uri="{BB962C8B-B14F-4D97-AF65-F5344CB8AC3E}">
        <p14:creationId xmlns:p14="http://schemas.microsoft.com/office/powerpoint/2010/main" val="3945522725"/>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F2E72-1189-39E9-C494-7F093D29810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6F66196-4E44-8BCB-EB4D-C6BCFBF61113}"/>
              </a:ext>
            </a:extLst>
          </p:cNvPr>
          <p:cNvSpPr>
            <a:spLocks noGrp="1"/>
          </p:cNvSpPr>
          <p:nvPr>
            <p:ph type="title"/>
          </p:nvPr>
        </p:nvSpPr>
        <p:spPr/>
        <p:txBody>
          <a:bodyPr/>
          <a:lstStyle/>
          <a:p>
            <a:r>
              <a:rPr lang="fr-FR"/>
              <a:t>Étape 2 – Créez votre paysage </a:t>
            </a:r>
            <a:endParaRPr lang="fr-FR" dirty="0"/>
          </a:p>
        </p:txBody>
      </p:sp>
      <p:sp>
        <p:nvSpPr>
          <p:cNvPr id="6" name="TextBox 5">
            <a:extLst>
              <a:ext uri="{FF2B5EF4-FFF2-40B4-BE49-F238E27FC236}">
                <a16:creationId xmlns:a16="http://schemas.microsoft.com/office/drawing/2014/main" id="{04100891-C245-A2C9-8F81-B7E8231F5617}"/>
              </a:ext>
            </a:extLst>
          </p:cNvPr>
          <p:cNvSpPr txBox="1"/>
          <p:nvPr/>
        </p:nvSpPr>
        <p:spPr>
          <a:xfrm>
            <a:off x="838200" y="2917282"/>
            <a:ext cx="8889734" cy="1938992"/>
          </a:xfrm>
          <a:prstGeom prst="rect">
            <a:avLst/>
          </a:prstGeom>
          <a:noFill/>
        </p:spPr>
        <p:txBody>
          <a:bodyPr wrap="square">
            <a:spAutoFit/>
          </a:bodyPr>
          <a:lstStyle/>
          <a:p>
            <a:r>
              <a:rPr lang="fr-FR" sz="2000"/>
              <a:t>Naviguez jusqu'au bas de la page d'accueil. Dans la section « Vos paysages », sélectionnez « Créer un nouveau paysage ». Une fois que vous avez créé un nouveau paysage, vous pouvez modifier votre profil. </a:t>
            </a:r>
          </a:p>
          <a:p>
            <a:endParaRPr lang="fr-FR" sz="2000"/>
          </a:p>
          <a:p>
            <a:r>
              <a:rPr lang="fr-FR" sz="2000"/>
              <a:t> </a:t>
            </a:r>
          </a:p>
          <a:p>
            <a:endParaRPr lang="fr-FR" sz="2000" dirty="0"/>
          </a:p>
        </p:txBody>
      </p:sp>
    </p:spTree>
    <p:extLst>
      <p:ext uri="{BB962C8B-B14F-4D97-AF65-F5344CB8AC3E}">
        <p14:creationId xmlns:p14="http://schemas.microsoft.com/office/powerpoint/2010/main" val="428316435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0D82480-4CA0-D4A8-6FC7-3DFE4C1C352F}"/>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0658914D-CAA0-9678-9C71-2C06E4129CA5}"/>
              </a:ext>
            </a:extLst>
          </p:cNvPr>
          <p:cNvSpPr>
            <a:spLocks noGrp="1"/>
          </p:cNvSpPr>
          <p:nvPr>
            <p:ph type="body" sz="quarter" idx="11"/>
          </p:nvPr>
        </p:nvSpPr>
        <p:spPr/>
        <p:txBody>
          <a:bodyPr/>
          <a:lstStyle/>
          <a:p>
            <a:endParaRPr lang="en-US"/>
          </a:p>
        </p:txBody>
      </p:sp>
      <p:pic>
        <p:nvPicPr>
          <p:cNvPr id="6" name="Picture 5">
            <a:extLst>
              <a:ext uri="{FF2B5EF4-FFF2-40B4-BE49-F238E27FC236}">
                <a16:creationId xmlns:a16="http://schemas.microsoft.com/office/drawing/2014/main" id="{F9C5AFCA-375E-6D96-7B28-3FEF11ADC591}"/>
              </a:ext>
            </a:extLst>
          </p:cNvPr>
          <p:cNvPicPr>
            <a:picLocks noChangeAspect="1"/>
          </p:cNvPicPr>
          <p:nvPr/>
        </p:nvPicPr>
        <p:blipFill>
          <a:blip r:embed="rId2"/>
          <a:stretch>
            <a:fillRect/>
          </a:stretch>
        </p:blipFill>
        <p:spPr>
          <a:xfrm>
            <a:off x="0" y="372889"/>
            <a:ext cx="12192000" cy="6112221"/>
          </a:xfrm>
          <a:prstGeom prst="rect">
            <a:avLst/>
          </a:prstGeom>
        </p:spPr>
      </p:pic>
      <p:sp>
        <p:nvSpPr>
          <p:cNvPr id="9" name="Rectangle 8">
            <a:extLst>
              <a:ext uri="{FF2B5EF4-FFF2-40B4-BE49-F238E27FC236}">
                <a16:creationId xmlns:a16="http://schemas.microsoft.com/office/drawing/2014/main" id="{4F76AE29-3602-4B7D-0647-294DAD0A41A7}"/>
              </a:ext>
            </a:extLst>
          </p:cNvPr>
          <p:cNvSpPr/>
          <p:nvPr/>
        </p:nvSpPr>
        <p:spPr>
          <a:xfrm>
            <a:off x="9710928" y="2587752"/>
            <a:ext cx="1984248" cy="84124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21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15DEF30-7817-B972-D189-F0A821048EAA}"/>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E06529D9-1783-0C30-CF7E-9C90A1686C8F}"/>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25556C7B-D5EA-0EDA-7E59-F6A96510957E}"/>
              </a:ext>
            </a:extLst>
          </p:cNvPr>
          <p:cNvPicPr>
            <a:picLocks noChangeAspect="1"/>
          </p:cNvPicPr>
          <p:nvPr/>
        </p:nvPicPr>
        <p:blipFill>
          <a:blip r:embed="rId2"/>
          <a:stretch>
            <a:fillRect/>
          </a:stretch>
        </p:blipFill>
        <p:spPr>
          <a:xfrm>
            <a:off x="0" y="390585"/>
            <a:ext cx="12192000" cy="6076830"/>
          </a:xfrm>
          <a:prstGeom prst="rect">
            <a:avLst/>
          </a:prstGeom>
        </p:spPr>
      </p:pic>
    </p:spTree>
    <p:extLst>
      <p:ext uri="{BB962C8B-B14F-4D97-AF65-F5344CB8AC3E}">
        <p14:creationId xmlns:p14="http://schemas.microsoft.com/office/powerpoint/2010/main" val="2009083533"/>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425D4115-CC08-7BA0-409D-A7A24E4D97C8}"/>
              </a:ext>
            </a:extLst>
          </p:cNvPr>
          <p:cNvSpPr>
            <a:spLocks noGrp="1"/>
          </p:cNvSpPr>
          <p:nvPr>
            <p:ph type="title"/>
          </p:nvPr>
        </p:nvSpPr>
        <p:spPr/>
        <p:txBody>
          <a:bodyPr/>
          <a:lstStyle/>
          <a:p>
            <a:r>
              <a:rPr lang="en-US" dirty="0" err="1">
                <a:latin typeface="Roboto" panose="02000000000000000000" pitchFamily="2" charset="0"/>
                <a:ea typeface="Roboto" panose="02000000000000000000" pitchFamily="2" charset="0"/>
              </a:rPr>
              <a:t>Défis</a:t>
            </a:r>
            <a:endParaRPr lang="en-US" dirty="0">
              <a:latin typeface="Roboto" panose="02000000000000000000" pitchFamily="2" charset="0"/>
              <a:ea typeface="Roboto" panose="02000000000000000000" pitchFamily="2" charset="0"/>
            </a:endParaRPr>
          </a:p>
        </p:txBody>
      </p:sp>
      <p:pic>
        <p:nvPicPr>
          <p:cNvPr id="7" name="Content Placeholder 6">
            <a:extLst>
              <a:ext uri="{FF2B5EF4-FFF2-40B4-BE49-F238E27FC236}">
                <a16:creationId xmlns:a16="http://schemas.microsoft.com/office/drawing/2014/main" id="{CDE599AB-E0C2-C1FA-D733-2980C9F205DC}"/>
              </a:ext>
            </a:extLst>
          </p:cNvPr>
          <p:cNvPicPr>
            <a:picLocks noGrp="1" noChangeAspect="1"/>
          </p:cNvPicPr>
          <p:nvPr>
            <p:ph sz="half" idx="1"/>
          </p:nvPr>
        </p:nvPicPr>
        <p:blipFill>
          <a:blip r:embed="rId3"/>
          <a:stretch>
            <a:fillRect/>
          </a:stretch>
        </p:blipFill>
        <p:spPr>
          <a:xfrm>
            <a:off x="6465700" y="364915"/>
            <a:ext cx="2920237" cy="1511939"/>
          </a:xfrm>
        </p:spPr>
      </p:pic>
      <p:sp>
        <p:nvSpPr>
          <p:cNvPr id="6" name="Marcador de contenido 5">
            <a:extLst>
              <a:ext uri="{FF2B5EF4-FFF2-40B4-BE49-F238E27FC236}">
                <a16:creationId xmlns:a16="http://schemas.microsoft.com/office/drawing/2014/main" id="{1495424C-79F7-9D9B-1FF1-9D8C55E33078}"/>
              </a:ext>
            </a:extLst>
          </p:cNvPr>
          <p:cNvSpPr>
            <a:spLocks noGrp="1"/>
          </p:cNvSpPr>
          <p:nvPr>
            <p:ph sz="half" idx="2"/>
          </p:nvPr>
        </p:nvSpPr>
        <p:spPr>
          <a:xfrm>
            <a:off x="838200" y="2563681"/>
            <a:ext cx="5471162" cy="3474720"/>
          </a:xfrm>
        </p:spPr>
        <p:txBody>
          <a:bodyPr vert="horz" lIns="91440" tIns="45720" rIns="91440" bIns="45720" rtlCol="0" anchor="t">
            <a:noAutofit/>
          </a:bodyPr>
          <a:lstStyle/>
          <a:p>
            <a:pPr marL="283210" indent="-283210"/>
            <a:r>
              <a:rPr lang="en-US" dirty="0">
                <a:latin typeface="Roboto" panose="02000000000000000000" pitchFamily="2" charset="0"/>
                <a:ea typeface="Roboto" panose="02000000000000000000" pitchFamily="2" charset="0"/>
              </a:rPr>
              <a:t>Il </a:t>
            </a:r>
            <a:r>
              <a:rPr lang="en-US" dirty="0" err="1">
                <a:latin typeface="Roboto" panose="02000000000000000000" pitchFamily="2" charset="0"/>
                <a:ea typeface="Roboto" panose="02000000000000000000" pitchFamily="2" charset="0"/>
              </a:rPr>
              <a:t>est</a:t>
            </a:r>
            <a:r>
              <a:rPr lang="en-US" dirty="0">
                <a:latin typeface="Roboto" panose="02000000000000000000" pitchFamily="2" charset="0"/>
                <a:ea typeface="Roboto" panose="02000000000000000000" pitchFamily="2" charset="0"/>
              </a:rPr>
              <a:t> important de </a:t>
            </a:r>
            <a:r>
              <a:rPr lang="en-US" dirty="0" err="1">
                <a:latin typeface="Roboto" panose="02000000000000000000" pitchFamily="2" charset="0"/>
                <a:ea typeface="Roboto" panose="02000000000000000000" pitchFamily="2" charset="0"/>
              </a:rPr>
              <a:t>reconnaître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l’interdépendance</a:t>
            </a:r>
            <a:r>
              <a:rPr lang="en-US" dirty="0">
                <a:latin typeface="Roboto" panose="02000000000000000000" pitchFamily="2" charset="0"/>
                <a:ea typeface="Roboto" panose="02000000000000000000" pitchFamily="2" charset="0"/>
              </a:rPr>
              <a:t> entre les </a:t>
            </a:r>
            <a:r>
              <a:rPr lang="en-US" dirty="0" err="1">
                <a:latin typeface="Roboto" panose="02000000000000000000" pitchFamily="2" charset="0"/>
                <a:ea typeface="Roboto" panose="02000000000000000000" pitchFamily="2" charset="0"/>
              </a:rPr>
              <a:t>enjeux</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environnementaux</a:t>
            </a:r>
            <a:r>
              <a:rPr lang="en-US" dirty="0">
                <a:latin typeface="Roboto" panose="02000000000000000000" pitchFamily="2" charset="0"/>
                <a:ea typeface="Roboto" panose="02000000000000000000" pitchFamily="2" charset="0"/>
              </a:rPr>
              <a:t> et socio-</a:t>
            </a:r>
            <a:r>
              <a:rPr lang="en-US" dirty="0" err="1">
                <a:latin typeface="Roboto" panose="02000000000000000000" pitchFamily="2" charset="0"/>
                <a:ea typeface="Roboto" panose="02000000000000000000" pitchFamily="2" charset="0"/>
              </a:rPr>
              <a:t>économiques</a:t>
            </a:r>
            <a:r>
              <a:rPr lang="en-US" dirty="0">
                <a:latin typeface="Roboto" panose="02000000000000000000" pitchFamily="2" charset="0"/>
                <a:ea typeface="Roboto" panose="02000000000000000000" pitchFamily="2" charset="0"/>
              </a:rPr>
              <a:t>. </a:t>
            </a:r>
          </a:p>
          <a:p>
            <a:pPr marL="283210" indent="-283210"/>
            <a:r>
              <a:rPr lang="en-US" dirty="0" err="1">
                <a:latin typeface="Roboto" panose="02000000000000000000" pitchFamily="2" charset="0"/>
                <a:ea typeface="Roboto" panose="02000000000000000000" pitchFamily="2" charset="0"/>
              </a:rPr>
              <a:t>Tenter</a:t>
            </a:r>
            <a:r>
              <a:rPr lang="en-US" dirty="0">
                <a:latin typeface="Roboto" panose="02000000000000000000" pitchFamily="2" charset="0"/>
                <a:ea typeface="Roboto" panose="02000000000000000000" pitchFamily="2" charset="0"/>
              </a:rPr>
              <a:t> de </a:t>
            </a:r>
            <a:r>
              <a:rPr lang="en-US" dirty="0" err="1">
                <a:latin typeface="Roboto" panose="02000000000000000000" pitchFamily="2" charset="0"/>
                <a:ea typeface="Roboto" panose="02000000000000000000" pitchFamily="2" charset="0"/>
              </a:rPr>
              <a:t>traiter</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ces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enjeux</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indépendament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réduit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notre</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capacité</a:t>
            </a:r>
            <a:r>
              <a:rPr lang="en-US" dirty="0">
                <a:latin typeface="Roboto" panose="02000000000000000000" pitchFamily="2" charset="0"/>
                <a:ea typeface="Roboto" panose="02000000000000000000" pitchFamily="2" charset="0"/>
              </a:rPr>
              <a:t> à </a:t>
            </a:r>
            <a:r>
              <a:rPr lang="en-US" dirty="0" err="1">
                <a:latin typeface="Roboto" panose="02000000000000000000" pitchFamily="2" charset="0"/>
                <a:ea typeface="Roboto" panose="02000000000000000000" pitchFamily="2" charset="0"/>
              </a:rPr>
              <a:t>obtenir</a:t>
            </a:r>
            <a:r>
              <a:rPr lang="en-US" dirty="0">
                <a:latin typeface="Roboto" panose="02000000000000000000" pitchFamily="2" charset="0"/>
                <a:ea typeface="Roboto" panose="02000000000000000000" pitchFamily="2" charset="0"/>
              </a:rPr>
              <a:t> les </a:t>
            </a:r>
            <a:r>
              <a:rPr lang="en-US" dirty="0" err="1">
                <a:latin typeface="Roboto" panose="02000000000000000000" pitchFamily="2" charset="0"/>
                <a:ea typeface="Roboto" panose="02000000000000000000" pitchFamily="2" charset="0"/>
              </a:rPr>
              <a:t>résultats</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visés</a:t>
            </a:r>
            <a:r>
              <a:rPr lang="en-US" dirty="0">
                <a:latin typeface="Roboto" panose="02000000000000000000" pitchFamily="2" charset="0"/>
                <a:ea typeface="Roboto" panose="02000000000000000000" pitchFamily="2" charset="0"/>
              </a:rPr>
              <a:t>. </a:t>
            </a:r>
            <a:endParaRPr lang="en-US" dirty="0">
              <a:latin typeface="Roboto" panose="02000000000000000000" pitchFamily="2" charset="0"/>
              <a:ea typeface="Roboto" panose="02000000000000000000" pitchFamily="2" charset="0"/>
              <a:cs typeface="Arial"/>
            </a:endParaRPr>
          </a:p>
        </p:txBody>
      </p:sp>
      <p:pic>
        <p:nvPicPr>
          <p:cNvPr id="8" name="Picture 7">
            <a:extLst>
              <a:ext uri="{FF2B5EF4-FFF2-40B4-BE49-F238E27FC236}">
                <a16:creationId xmlns:a16="http://schemas.microsoft.com/office/drawing/2014/main" id="{2BA94536-4055-8BB9-0917-2561CCDD5C7F}"/>
              </a:ext>
            </a:extLst>
          </p:cNvPr>
          <p:cNvPicPr>
            <a:picLocks noChangeAspect="1"/>
          </p:cNvPicPr>
          <p:nvPr/>
        </p:nvPicPr>
        <p:blipFill>
          <a:blip r:embed="rId4"/>
          <a:stretch>
            <a:fillRect/>
          </a:stretch>
        </p:blipFill>
        <p:spPr>
          <a:xfrm>
            <a:off x="6309362" y="3108603"/>
            <a:ext cx="3076575" cy="3581400"/>
          </a:xfrm>
          <a:prstGeom prst="rect">
            <a:avLst/>
          </a:prstGeom>
        </p:spPr>
      </p:pic>
      <p:pic>
        <p:nvPicPr>
          <p:cNvPr id="9" name="Picture 8">
            <a:extLst>
              <a:ext uri="{FF2B5EF4-FFF2-40B4-BE49-F238E27FC236}">
                <a16:creationId xmlns:a16="http://schemas.microsoft.com/office/drawing/2014/main" id="{79383DB9-FF40-2D66-E8FA-8FBA97D67472}"/>
              </a:ext>
            </a:extLst>
          </p:cNvPr>
          <p:cNvPicPr>
            <a:picLocks noChangeAspect="1"/>
          </p:cNvPicPr>
          <p:nvPr/>
        </p:nvPicPr>
        <p:blipFill>
          <a:blip r:embed="rId5"/>
          <a:stretch>
            <a:fillRect/>
          </a:stretch>
        </p:blipFill>
        <p:spPr>
          <a:xfrm>
            <a:off x="8546159" y="1351059"/>
            <a:ext cx="3495675" cy="2790825"/>
          </a:xfrm>
          <a:prstGeom prst="rect">
            <a:avLst/>
          </a:prstGeom>
        </p:spPr>
      </p:pic>
    </p:spTree>
    <p:extLst>
      <p:ext uri="{BB962C8B-B14F-4D97-AF65-F5344CB8AC3E}">
        <p14:creationId xmlns:p14="http://schemas.microsoft.com/office/powerpoint/2010/main" val="1671120849"/>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01DC0-9797-1C5E-254D-2191D4E288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117B31-9C22-807D-AA4F-603198AEFFC7}"/>
              </a:ext>
            </a:extLst>
          </p:cNvPr>
          <p:cNvSpPr>
            <a:spLocks noGrp="1"/>
          </p:cNvSpPr>
          <p:nvPr>
            <p:ph type="title"/>
          </p:nvPr>
        </p:nvSpPr>
        <p:spPr>
          <a:xfrm>
            <a:off x="838200" y="1242644"/>
            <a:ext cx="8497824" cy="914400"/>
          </a:xfrm>
        </p:spPr>
        <p:txBody>
          <a:bodyPr/>
          <a:lstStyle/>
          <a:p>
            <a:r>
              <a:rPr lang="fr-FR" dirty="0"/>
              <a:t>Étape 3 – Commencez à configurer le profil de votre paysage </a:t>
            </a:r>
          </a:p>
        </p:txBody>
      </p:sp>
      <p:sp>
        <p:nvSpPr>
          <p:cNvPr id="6" name="TextBox 5">
            <a:extLst>
              <a:ext uri="{FF2B5EF4-FFF2-40B4-BE49-F238E27FC236}">
                <a16:creationId xmlns:a16="http://schemas.microsoft.com/office/drawing/2014/main" id="{B7D55EBA-54E0-96C7-12F7-72B75B70D19D}"/>
              </a:ext>
            </a:extLst>
          </p:cNvPr>
          <p:cNvSpPr txBox="1"/>
          <p:nvPr/>
        </p:nvSpPr>
        <p:spPr>
          <a:xfrm>
            <a:off x="838200" y="2992797"/>
            <a:ext cx="8889734" cy="3170099"/>
          </a:xfrm>
          <a:prstGeom prst="rect">
            <a:avLst/>
          </a:prstGeom>
          <a:noFill/>
        </p:spPr>
        <p:txBody>
          <a:bodyPr wrap="square">
            <a:spAutoFit/>
          </a:bodyPr>
          <a:lstStyle/>
          <a:p>
            <a:r>
              <a:rPr lang="fr-FR" sz="2000" dirty="0"/>
              <a:t>En haut à droite du profil du paysage, sélectionnez « Mode édition ». Explorez les différentes sections et onglets. Dans l'onglet « Aperçu », faites défiler vers le bas jusqu'à la section « Aperçu du paysage », puis sélectionnez « Modifier ». Renseignez l’aperçu du paysage (nom, vision, description, etc.). Ensuite, modifiez et complétez la section « Délimitation du paysage » (téléchargez un fichier, sélectionnez le type de limite, etc.).</a:t>
            </a:r>
          </a:p>
          <a:p>
            <a:r>
              <a:rPr lang="fr-FR" sz="2000" dirty="0"/>
              <a:t> </a:t>
            </a:r>
          </a:p>
          <a:p>
            <a:endParaRPr lang="fr-FR" sz="2000" dirty="0"/>
          </a:p>
          <a:p>
            <a:endParaRPr lang="fr-FR" sz="2000" dirty="0"/>
          </a:p>
          <a:p>
            <a:endParaRPr lang="fr-FR" sz="2000" dirty="0"/>
          </a:p>
        </p:txBody>
      </p:sp>
    </p:spTree>
    <p:extLst>
      <p:ext uri="{BB962C8B-B14F-4D97-AF65-F5344CB8AC3E}">
        <p14:creationId xmlns:p14="http://schemas.microsoft.com/office/powerpoint/2010/main" val="32080381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8195AEB-8E12-C107-6068-1514EE85496B}"/>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76626DA6-C534-E057-5F15-96D6E6B08604}"/>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8BF383BF-F5C5-CA8B-7AA3-049D5AFE85FD}"/>
              </a:ext>
            </a:extLst>
          </p:cNvPr>
          <p:cNvPicPr>
            <a:picLocks noChangeAspect="1"/>
          </p:cNvPicPr>
          <p:nvPr/>
        </p:nvPicPr>
        <p:blipFill>
          <a:blip r:embed="rId2"/>
          <a:stretch>
            <a:fillRect/>
          </a:stretch>
        </p:blipFill>
        <p:spPr>
          <a:xfrm>
            <a:off x="0" y="369788"/>
            <a:ext cx="12192000" cy="6118424"/>
          </a:xfrm>
          <a:prstGeom prst="rect">
            <a:avLst/>
          </a:prstGeom>
        </p:spPr>
      </p:pic>
      <p:sp>
        <p:nvSpPr>
          <p:cNvPr id="5" name="Rectangle 4">
            <a:extLst>
              <a:ext uri="{FF2B5EF4-FFF2-40B4-BE49-F238E27FC236}">
                <a16:creationId xmlns:a16="http://schemas.microsoft.com/office/drawing/2014/main" id="{CEFAF149-3346-23F3-2DA5-DDE2AD743E7A}"/>
              </a:ext>
            </a:extLst>
          </p:cNvPr>
          <p:cNvSpPr/>
          <p:nvPr/>
        </p:nvSpPr>
        <p:spPr>
          <a:xfrm>
            <a:off x="9564624" y="62179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DB3187-4481-7416-D9E8-942B882E2A67}"/>
              </a:ext>
            </a:extLst>
          </p:cNvPr>
          <p:cNvPicPr>
            <a:picLocks noChangeAspect="1"/>
          </p:cNvPicPr>
          <p:nvPr/>
        </p:nvPicPr>
        <p:blipFill>
          <a:blip r:embed="rId3"/>
          <a:stretch>
            <a:fillRect/>
          </a:stretch>
        </p:blipFill>
        <p:spPr>
          <a:xfrm>
            <a:off x="0" y="380075"/>
            <a:ext cx="12192000" cy="6092810"/>
          </a:xfrm>
          <a:prstGeom prst="rect">
            <a:avLst/>
          </a:prstGeom>
        </p:spPr>
      </p:pic>
      <p:sp>
        <p:nvSpPr>
          <p:cNvPr id="8" name="Rectangle 7">
            <a:extLst>
              <a:ext uri="{FF2B5EF4-FFF2-40B4-BE49-F238E27FC236}">
                <a16:creationId xmlns:a16="http://schemas.microsoft.com/office/drawing/2014/main" id="{D6649E29-2CDC-6163-ADF7-728F0725CF8C}"/>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5688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EBAF66B-D45E-604D-125C-C5D3A32A7CF8}"/>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5480C64-A827-8F5A-ECF3-8DDC46F1090B}"/>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A9E07D9B-8FAD-EBD9-09DC-1090B04B71EA}"/>
              </a:ext>
            </a:extLst>
          </p:cNvPr>
          <p:cNvPicPr>
            <a:picLocks noChangeAspect="1"/>
          </p:cNvPicPr>
          <p:nvPr/>
        </p:nvPicPr>
        <p:blipFill>
          <a:blip r:embed="rId2"/>
          <a:stretch>
            <a:fillRect/>
          </a:stretch>
        </p:blipFill>
        <p:spPr>
          <a:xfrm>
            <a:off x="0" y="380075"/>
            <a:ext cx="12192000" cy="6092810"/>
          </a:xfrm>
          <a:prstGeom prst="rect">
            <a:avLst/>
          </a:prstGeom>
        </p:spPr>
      </p:pic>
      <p:sp>
        <p:nvSpPr>
          <p:cNvPr id="5" name="Rectangle 4">
            <a:extLst>
              <a:ext uri="{FF2B5EF4-FFF2-40B4-BE49-F238E27FC236}">
                <a16:creationId xmlns:a16="http://schemas.microsoft.com/office/drawing/2014/main" id="{3E342F55-CCC5-1C48-7F1F-141FCADB0268}"/>
              </a:ext>
            </a:extLst>
          </p:cNvPr>
          <p:cNvSpPr/>
          <p:nvPr/>
        </p:nvSpPr>
        <p:spPr>
          <a:xfrm>
            <a:off x="9564624" y="619272"/>
            <a:ext cx="2368296" cy="77724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498"/>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1FF6C169-23EF-EBB6-1A67-50E0A17F1044}"/>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61E83A7C-1B93-8238-4DF6-CD3253F58375}"/>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303F4288-3818-061F-5F75-EF7E48DE8017}"/>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8E06B129-C8BD-6D97-B63C-8B6E088A15CC}"/>
              </a:ext>
            </a:extLst>
          </p:cNvPr>
          <p:cNvSpPr/>
          <p:nvPr/>
        </p:nvSpPr>
        <p:spPr>
          <a:xfrm>
            <a:off x="5605272" y="2011680"/>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6903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1277B2E-C588-AD33-9A8A-4AA6BE32124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8F1A874-3764-FA5F-9133-EC718DA8C464}"/>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F2154AC9-9037-399B-3AB4-6E687022B2FB}"/>
              </a:ext>
            </a:extLst>
          </p:cNvPr>
          <p:cNvPicPr>
            <a:picLocks noChangeAspect="1"/>
          </p:cNvPicPr>
          <p:nvPr/>
        </p:nvPicPr>
        <p:blipFill>
          <a:blip r:embed="rId2"/>
          <a:stretch>
            <a:fillRect/>
          </a:stretch>
        </p:blipFill>
        <p:spPr>
          <a:xfrm>
            <a:off x="0" y="519184"/>
            <a:ext cx="12192000" cy="5819631"/>
          </a:xfrm>
          <a:prstGeom prst="rect">
            <a:avLst/>
          </a:prstGeom>
        </p:spPr>
      </p:pic>
    </p:spTree>
    <p:extLst>
      <p:ext uri="{BB962C8B-B14F-4D97-AF65-F5344CB8AC3E}">
        <p14:creationId xmlns:p14="http://schemas.microsoft.com/office/powerpoint/2010/main" val="229935818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636D93D-61FD-C7BB-5165-D331D765517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451E9E1-5367-1286-DE74-198AE9822E2B}"/>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C5F2C0D4-A956-1C14-6A3E-3F9A7789BF09}"/>
              </a:ext>
            </a:extLst>
          </p:cNvPr>
          <p:cNvPicPr>
            <a:picLocks noChangeAspect="1"/>
          </p:cNvPicPr>
          <p:nvPr/>
        </p:nvPicPr>
        <p:blipFill>
          <a:blip r:embed="rId2"/>
          <a:stretch>
            <a:fillRect/>
          </a:stretch>
        </p:blipFill>
        <p:spPr>
          <a:xfrm>
            <a:off x="0" y="411178"/>
            <a:ext cx="12192000" cy="6035644"/>
          </a:xfrm>
          <a:prstGeom prst="rect">
            <a:avLst/>
          </a:prstGeom>
        </p:spPr>
      </p:pic>
    </p:spTree>
    <p:extLst>
      <p:ext uri="{BB962C8B-B14F-4D97-AF65-F5344CB8AC3E}">
        <p14:creationId xmlns:p14="http://schemas.microsoft.com/office/powerpoint/2010/main" val="383414866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59B5621-7FFE-1E85-BF72-A3FB89E773FE}"/>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B4B9FA31-2B24-9D3B-B3B4-BC010D9E8E10}"/>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704613D7-0E8C-BBD4-99FC-69F4B32DB61F}"/>
              </a:ext>
            </a:extLst>
          </p:cNvPr>
          <p:cNvPicPr>
            <a:picLocks noChangeAspect="1"/>
          </p:cNvPicPr>
          <p:nvPr/>
        </p:nvPicPr>
        <p:blipFill>
          <a:blip r:embed="rId2"/>
          <a:stretch>
            <a:fillRect/>
          </a:stretch>
        </p:blipFill>
        <p:spPr>
          <a:xfrm>
            <a:off x="0" y="334058"/>
            <a:ext cx="12192000" cy="6189884"/>
          </a:xfrm>
          <a:prstGeom prst="rect">
            <a:avLst/>
          </a:prstGeom>
        </p:spPr>
      </p:pic>
    </p:spTree>
    <p:extLst>
      <p:ext uri="{BB962C8B-B14F-4D97-AF65-F5344CB8AC3E}">
        <p14:creationId xmlns:p14="http://schemas.microsoft.com/office/powerpoint/2010/main" val="3627981560"/>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88E5DD1-F83C-FA50-0AA7-90B4EBCE8747}"/>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0037E471-C6D5-F004-3A40-8379B653B866}"/>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A8AEC52B-D2A1-477E-A254-C1EBAD531400}"/>
              </a:ext>
            </a:extLst>
          </p:cNvPr>
          <p:cNvPicPr>
            <a:picLocks noChangeAspect="1"/>
          </p:cNvPicPr>
          <p:nvPr/>
        </p:nvPicPr>
        <p:blipFill>
          <a:blip r:embed="rId2"/>
          <a:stretch>
            <a:fillRect/>
          </a:stretch>
        </p:blipFill>
        <p:spPr>
          <a:xfrm>
            <a:off x="0" y="385835"/>
            <a:ext cx="12192000" cy="6086329"/>
          </a:xfrm>
          <a:prstGeom prst="rect">
            <a:avLst/>
          </a:prstGeom>
        </p:spPr>
      </p:pic>
    </p:spTree>
    <p:extLst>
      <p:ext uri="{BB962C8B-B14F-4D97-AF65-F5344CB8AC3E}">
        <p14:creationId xmlns:p14="http://schemas.microsoft.com/office/powerpoint/2010/main" val="1180133705"/>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FE5A74F-4388-0AAE-C7A7-B9F93FD06923}"/>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123767A6-D962-343B-B080-CB6B2A18679B}"/>
              </a:ext>
            </a:extLst>
          </p:cNvPr>
          <p:cNvSpPr>
            <a:spLocks noGrp="1"/>
          </p:cNvSpPr>
          <p:nvPr>
            <p:ph type="body" sz="quarter" idx="11"/>
          </p:nvPr>
        </p:nvSpPr>
        <p:spPr/>
        <p:txBody>
          <a:bodyPr/>
          <a:lstStyle/>
          <a:p>
            <a:endParaRPr lang="en-US"/>
          </a:p>
        </p:txBody>
      </p:sp>
      <p:pic>
        <p:nvPicPr>
          <p:cNvPr id="7" name="Picture 6">
            <a:extLst>
              <a:ext uri="{FF2B5EF4-FFF2-40B4-BE49-F238E27FC236}">
                <a16:creationId xmlns:a16="http://schemas.microsoft.com/office/drawing/2014/main" id="{42B55ED6-99A7-B20C-444A-7F676F2EABF9}"/>
              </a:ext>
            </a:extLst>
          </p:cNvPr>
          <p:cNvPicPr>
            <a:picLocks noChangeAspect="1"/>
          </p:cNvPicPr>
          <p:nvPr/>
        </p:nvPicPr>
        <p:blipFill>
          <a:blip r:embed="rId2"/>
          <a:stretch>
            <a:fillRect/>
          </a:stretch>
        </p:blipFill>
        <p:spPr>
          <a:xfrm>
            <a:off x="0" y="388941"/>
            <a:ext cx="12192000" cy="6080117"/>
          </a:xfrm>
          <a:prstGeom prst="rect">
            <a:avLst/>
          </a:prstGeom>
        </p:spPr>
      </p:pic>
    </p:spTree>
    <p:extLst>
      <p:ext uri="{BB962C8B-B14F-4D97-AF65-F5344CB8AC3E}">
        <p14:creationId xmlns:p14="http://schemas.microsoft.com/office/powerpoint/2010/main" val="1902784896"/>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FA1CA9A-CF02-0183-9EB8-544F9C60A592}"/>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92A112D5-8C8D-7DE5-C9DC-7905D1472653}"/>
              </a:ext>
            </a:extLst>
          </p:cNvPr>
          <p:cNvSpPr>
            <a:spLocks noGrp="1"/>
          </p:cNvSpPr>
          <p:nvPr>
            <p:ph type="body" sz="quarter" idx="11"/>
          </p:nvPr>
        </p:nvSpPr>
        <p:spPr/>
        <p:txBody>
          <a:bodyPr/>
          <a:lstStyle/>
          <a:p>
            <a:endParaRPr lang="en-US"/>
          </a:p>
        </p:txBody>
      </p:sp>
      <p:pic>
        <p:nvPicPr>
          <p:cNvPr id="4" name="Picture 3">
            <a:extLst>
              <a:ext uri="{FF2B5EF4-FFF2-40B4-BE49-F238E27FC236}">
                <a16:creationId xmlns:a16="http://schemas.microsoft.com/office/drawing/2014/main" id="{1F748C24-C817-9926-51EF-1E5DE6FB7A60}"/>
              </a:ext>
            </a:extLst>
          </p:cNvPr>
          <p:cNvPicPr>
            <a:picLocks noChangeAspect="1"/>
          </p:cNvPicPr>
          <p:nvPr/>
        </p:nvPicPr>
        <p:blipFill>
          <a:blip r:embed="rId2"/>
          <a:stretch>
            <a:fillRect/>
          </a:stretch>
        </p:blipFill>
        <p:spPr>
          <a:xfrm>
            <a:off x="0" y="429126"/>
            <a:ext cx="12192000" cy="5999747"/>
          </a:xfrm>
          <a:prstGeom prst="rect">
            <a:avLst/>
          </a:prstGeom>
        </p:spPr>
      </p:pic>
      <p:sp>
        <p:nvSpPr>
          <p:cNvPr id="5" name="Rectangle 4">
            <a:extLst>
              <a:ext uri="{FF2B5EF4-FFF2-40B4-BE49-F238E27FC236}">
                <a16:creationId xmlns:a16="http://schemas.microsoft.com/office/drawing/2014/main" id="{38251719-E2DE-7EB3-4DD3-EA2EBEFB0B18}"/>
              </a:ext>
            </a:extLst>
          </p:cNvPr>
          <p:cNvSpPr/>
          <p:nvPr/>
        </p:nvSpPr>
        <p:spPr>
          <a:xfrm>
            <a:off x="10131552" y="1984248"/>
            <a:ext cx="1828800" cy="11430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9946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dibujo de una persona&#10;&#10;Descripción generada automáticamente con confianza media">
            <a:extLst>
              <a:ext uri="{FF2B5EF4-FFF2-40B4-BE49-F238E27FC236}">
                <a16:creationId xmlns:a16="http://schemas.microsoft.com/office/drawing/2014/main" id="{612CE00E-3ED1-715B-DC67-4D68C93A4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35" y="1240495"/>
            <a:ext cx="4956644" cy="4223102"/>
          </a:xfrm>
          <a:prstGeom prst="rect">
            <a:avLst/>
          </a:prstGeom>
        </p:spPr>
      </p:pic>
      <p:pic>
        <p:nvPicPr>
          <p:cNvPr id="5" name="Imagen 4" descr="Una caricatura de una persona&#10;&#10;Descripción generada automáticamente con confianza media">
            <a:extLst>
              <a:ext uri="{FF2B5EF4-FFF2-40B4-BE49-F238E27FC236}">
                <a16:creationId xmlns:a16="http://schemas.microsoft.com/office/drawing/2014/main" id="{FEF3C7E7-C5A6-72A2-1684-0DA1B09DC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8738" y="1240495"/>
            <a:ext cx="5293127" cy="4120521"/>
          </a:xfrm>
          <a:prstGeom prst="rect">
            <a:avLst/>
          </a:prstGeom>
        </p:spPr>
      </p:pic>
      <p:sp>
        <p:nvSpPr>
          <p:cNvPr id="6" name="Marcador de contenido 5">
            <a:extLst>
              <a:ext uri="{FF2B5EF4-FFF2-40B4-BE49-F238E27FC236}">
                <a16:creationId xmlns:a16="http://schemas.microsoft.com/office/drawing/2014/main" id="{CB58A14C-B713-C68F-1BD7-7BA347965B0D}"/>
              </a:ext>
            </a:extLst>
          </p:cNvPr>
          <p:cNvSpPr>
            <a:spLocks noGrp="1"/>
          </p:cNvSpPr>
          <p:nvPr>
            <p:ph sz="quarter" idx="11"/>
          </p:nvPr>
        </p:nvSpPr>
        <p:spPr>
          <a:xfrm>
            <a:off x="929640" y="5467167"/>
            <a:ext cx="10332720" cy="658784"/>
          </a:xfrm>
        </p:spPr>
        <p:txBody>
          <a:bodyPr vert="horz" lIns="91440" tIns="45720" rIns="91440" bIns="45720" rtlCol="0" anchor="t">
            <a:noAutofit/>
          </a:bodyPr>
          <a:lstStyle/>
          <a:p>
            <a:pPr marL="283210" indent="-283210"/>
            <a:r>
              <a:rPr lang="en-US" dirty="0"/>
              <a:t>Les </a:t>
            </a:r>
            <a:r>
              <a:rPr lang="en-US" dirty="0" err="1"/>
              <a:t>défis</a:t>
            </a:r>
            <a:r>
              <a:rPr lang="en-US" dirty="0"/>
              <a:t> </a:t>
            </a:r>
            <a:r>
              <a:rPr lang="en-US" dirty="0" err="1"/>
              <a:t>majeurs</a:t>
            </a:r>
            <a:r>
              <a:rPr lang="en-US" dirty="0"/>
              <a:t> exigent des façons </a:t>
            </a:r>
            <a:r>
              <a:rPr lang="en-US" dirty="0" err="1"/>
              <a:t>innovantes</a:t>
            </a:r>
            <a:r>
              <a:rPr lang="en-US" dirty="0"/>
              <a:t> de </a:t>
            </a:r>
            <a:r>
              <a:rPr lang="en-US" dirty="0" err="1"/>
              <a:t>réfléchir</a:t>
            </a:r>
            <a:r>
              <a:rPr lang="en-US" dirty="0"/>
              <a:t> et de </a:t>
            </a:r>
            <a:r>
              <a:rPr lang="en-US" dirty="0" err="1"/>
              <a:t>travailler</a:t>
            </a:r>
            <a:r>
              <a:rPr lang="en-US" dirty="0"/>
              <a:t>. De </a:t>
            </a:r>
            <a:r>
              <a:rPr lang="en-US" dirty="0" err="1"/>
              <a:t>ce</a:t>
            </a:r>
            <a:r>
              <a:rPr lang="en-US" dirty="0"/>
              <a:t> fait, la </a:t>
            </a:r>
            <a:r>
              <a:rPr lang="en-US" dirty="0" err="1"/>
              <a:t>nécessité</a:t>
            </a:r>
            <a:r>
              <a:rPr lang="en-US" dirty="0"/>
              <a:t> </a:t>
            </a:r>
            <a:r>
              <a:rPr lang="en-US" dirty="0" err="1"/>
              <a:t>d’une</a:t>
            </a:r>
            <a:r>
              <a:rPr lang="en-US" dirty="0"/>
              <a:t> </a:t>
            </a:r>
            <a:r>
              <a:rPr lang="en-US" dirty="0" err="1"/>
              <a:t>approche</a:t>
            </a:r>
            <a:r>
              <a:rPr lang="en-US" dirty="0"/>
              <a:t> </a:t>
            </a:r>
            <a:r>
              <a:rPr lang="en-US" dirty="0" err="1"/>
              <a:t>globale</a:t>
            </a:r>
            <a:r>
              <a:rPr lang="en-US" dirty="0"/>
              <a:t> </a:t>
            </a:r>
            <a:r>
              <a:rPr lang="en-US" dirty="0" err="1"/>
              <a:t>telle</a:t>
            </a:r>
            <a:r>
              <a:rPr lang="en-US" dirty="0"/>
              <a:t> que </a:t>
            </a:r>
            <a:r>
              <a:rPr lang="en-US" dirty="0" err="1"/>
              <a:t>celle</a:t>
            </a:r>
            <a:r>
              <a:rPr lang="en-US" dirty="0"/>
              <a:t> </a:t>
            </a:r>
            <a:r>
              <a:rPr lang="en-US" dirty="0" err="1"/>
              <a:t>proposée</a:t>
            </a:r>
            <a:r>
              <a:rPr lang="en-US" dirty="0"/>
              <a:t> par </a:t>
            </a:r>
            <a:r>
              <a:rPr lang="en-US" dirty="0" err="1"/>
              <a:t>LandScale</a:t>
            </a:r>
            <a:r>
              <a:rPr lang="en-US" dirty="0"/>
              <a:t> se fait </a:t>
            </a:r>
            <a:r>
              <a:rPr lang="en-US" dirty="0" err="1"/>
              <a:t>ressentir</a:t>
            </a:r>
            <a:r>
              <a:rPr lang="en-US" dirty="0"/>
              <a:t>. </a:t>
            </a:r>
          </a:p>
        </p:txBody>
      </p:sp>
      <p:sp>
        <p:nvSpPr>
          <p:cNvPr id="7" name="Flecha: a la derecha 6">
            <a:extLst>
              <a:ext uri="{FF2B5EF4-FFF2-40B4-BE49-F238E27FC236}">
                <a16:creationId xmlns:a16="http://schemas.microsoft.com/office/drawing/2014/main" id="{7AA1DAE7-4D45-CC5D-4133-094F222A6CB1}"/>
              </a:ext>
            </a:extLst>
          </p:cNvPr>
          <p:cNvSpPr/>
          <p:nvPr/>
        </p:nvSpPr>
        <p:spPr>
          <a:xfrm>
            <a:off x="5479835" y="3061252"/>
            <a:ext cx="895847" cy="735496"/>
          </a:xfrm>
          <a:prstGeom prst="rightArrow">
            <a:avLst/>
          </a:prstGeom>
          <a:solidFill>
            <a:srgbClr val="0056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1165960"/>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25001FC-5023-4FA5-7213-EA6E920630D5}"/>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A955677B-39BE-B746-29CA-C577FCEADFE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55A173BC-0C17-10AA-D1A6-BBEBBCA37E85}"/>
              </a:ext>
            </a:extLst>
          </p:cNvPr>
          <p:cNvPicPr>
            <a:picLocks noChangeAspect="1"/>
          </p:cNvPicPr>
          <p:nvPr/>
        </p:nvPicPr>
        <p:blipFill>
          <a:blip r:embed="rId2"/>
          <a:stretch>
            <a:fillRect/>
          </a:stretch>
        </p:blipFill>
        <p:spPr>
          <a:xfrm>
            <a:off x="0" y="414813"/>
            <a:ext cx="12192000" cy="6028374"/>
          </a:xfrm>
          <a:prstGeom prst="rect">
            <a:avLst/>
          </a:prstGeom>
        </p:spPr>
      </p:pic>
    </p:spTree>
    <p:extLst>
      <p:ext uri="{BB962C8B-B14F-4D97-AF65-F5344CB8AC3E}">
        <p14:creationId xmlns:p14="http://schemas.microsoft.com/office/powerpoint/2010/main" val="3265333392"/>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5265BEA-EC19-C445-1005-FA16E72B0399}"/>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CE1822F3-9373-A0BE-E346-0C494A7FEDA1}"/>
              </a:ext>
            </a:extLst>
          </p:cNvPr>
          <p:cNvSpPr>
            <a:spLocks noGrp="1"/>
          </p:cNvSpPr>
          <p:nvPr>
            <p:ph type="body" sz="quarter" idx="11"/>
          </p:nvPr>
        </p:nvSpPr>
        <p:spPr/>
        <p:txBody>
          <a:bodyPr/>
          <a:lstStyle/>
          <a:p>
            <a:endParaRPr lang="en-US"/>
          </a:p>
        </p:txBody>
      </p:sp>
      <p:pic>
        <p:nvPicPr>
          <p:cNvPr id="5" name="Picture 4">
            <a:extLst>
              <a:ext uri="{FF2B5EF4-FFF2-40B4-BE49-F238E27FC236}">
                <a16:creationId xmlns:a16="http://schemas.microsoft.com/office/drawing/2014/main" id="{9E9B3189-C98C-77C1-E9C6-94FB823C0DF4}"/>
              </a:ext>
            </a:extLst>
          </p:cNvPr>
          <p:cNvPicPr>
            <a:picLocks noChangeAspect="1"/>
          </p:cNvPicPr>
          <p:nvPr/>
        </p:nvPicPr>
        <p:blipFill>
          <a:blip r:embed="rId2"/>
          <a:stretch>
            <a:fillRect/>
          </a:stretch>
        </p:blipFill>
        <p:spPr>
          <a:xfrm>
            <a:off x="0" y="348677"/>
            <a:ext cx="12192000" cy="6160645"/>
          </a:xfrm>
          <a:prstGeom prst="rect">
            <a:avLst/>
          </a:prstGeom>
        </p:spPr>
      </p:pic>
    </p:spTree>
    <p:extLst>
      <p:ext uri="{BB962C8B-B14F-4D97-AF65-F5344CB8AC3E}">
        <p14:creationId xmlns:p14="http://schemas.microsoft.com/office/powerpoint/2010/main" val="3604927447"/>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E0CED-698C-6707-3135-27EA3F823C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4792B0-289E-BE8B-19D7-CCF4DCF3CE46}"/>
              </a:ext>
            </a:extLst>
          </p:cNvPr>
          <p:cNvSpPr>
            <a:spLocks noGrp="1"/>
          </p:cNvSpPr>
          <p:nvPr>
            <p:ph type="title"/>
          </p:nvPr>
        </p:nvSpPr>
        <p:spPr>
          <a:xfrm>
            <a:off x="801528" y="742950"/>
            <a:ext cx="11039951" cy="3563524"/>
          </a:xfrm>
        </p:spPr>
        <p:txBody>
          <a:bodyPr anchor="b">
            <a:normAutofit/>
          </a:bodyPr>
          <a:lstStyle/>
          <a:p>
            <a:r>
              <a:rPr lang="fr-FR" sz="4000" dirty="0"/>
              <a:t>3. Quelles démarches pourriez-vous entreprendre pour vous améliorer ? </a:t>
            </a:r>
          </a:p>
        </p:txBody>
      </p:sp>
      <p:sp>
        <p:nvSpPr>
          <p:cNvPr id="5" name="Text Placeholder 4">
            <a:extLst>
              <a:ext uri="{FF2B5EF4-FFF2-40B4-BE49-F238E27FC236}">
                <a16:creationId xmlns:a16="http://schemas.microsoft.com/office/drawing/2014/main" id="{1767FCFE-9DD8-15D6-1D29-9970B6394757}"/>
              </a:ext>
            </a:extLst>
          </p:cNvPr>
          <p:cNvSpPr>
            <a:spLocks noGrp="1"/>
          </p:cNvSpPr>
          <p:nvPr>
            <p:ph type="body" idx="1"/>
          </p:nvPr>
        </p:nvSpPr>
        <p:spPr>
          <a:xfrm>
            <a:off x="801529" y="4857157"/>
            <a:ext cx="8686800" cy="1188720"/>
          </a:xfrm>
        </p:spPr>
        <p:txBody>
          <a:bodyPr>
            <a:normAutofit/>
          </a:bodyPr>
          <a:lstStyle/>
          <a:p>
            <a:pPr>
              <a:spcAft>
                <a:spcPts val="600"/>
              </a:spcAft>
            </a:pPr>
            <a:r>
              <a:rPr lang="en-GB" dirty="0"/>
              <a:t>5 minutes </a:t>
            </a:r>
            <a:endParaRPr lang="en-US"/>
          </a:p>
        </p:txBody>
      </p:sp>
    </p:spTree>
    <p:extLst>
      <p:ext uri="{BB962C8B-B14F-4D97-AF65-F5344CB8AC3E}">
        <p14:creationId xmlns:p14="http://schemas.microsoft.com/office/powerpoint/2010/main" val="60865353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A43E1-D6BD-1255-F0E8-55B1D0BB777A}"/>
              </a:ext>
            </a:extLst>
          </p:cNvPr>
          <p:cNvSpPr>
            <a:spLocks noGrp="1"/>
          </p:cNvSpPr>
          <p:nvPr>
            <p:ph type="title"/>
          </p:nvPr>
        </p:nvSpPr>
        <p:spPr>
          <a:xfrm>
            <a:off x="801528" y="742950"/>
            <a:ext cx="10683335" cy="3563524"/>
          </a:xfrm>
        </p:spPr>
        <p:txBody>
          <a:bodyPr/>
          <a:lstStyle/>
          <a:p>
            <a:r>
              <a:rPr lang="fr-FR" sz="4000" dirty="0"/>
              <a:t>4. Quelle mesure concrète allez-vous appliquer pour progresser ? </a:t>
            </a:r>
          </a:p>
        </p:txBody>
      </p:sp>
      <p:sp>
        <p:nvSpPr>
          <p:cNvPr id="3" name="Text Placeholder 2">
            <a:extLst>
              <a:ext uri="{FF2B5EF4-FFF2-40B4-BE49-F238E27FC236}">
                <a16:creationId xmlns:a16="http://schemas.microsoft.com/office/drawing/2014/main" id="{9E0F78E6-BBA8-5D67-91D8-50EDA679691D}"/>
              </a:ext>
            </a:extLst>
          </p:cNvPr>
          <p:cNvSpPr>
            <a:spLocks noGrp="1"/>
          </p:cNvSpPr>
          <p:nvPr>
            <p:ph type="body" idx="1"/>
          </p:nvPr>
        </p:nvSpPr>
        <p:spPr/>
        <p:txBody>
          <a:bodyPr/>
          <a:lstStyle/>
          <a:p>
            <a:r>
              <a:rPr lang="en-GB" dirty="0"/>
              <a:t>5 minutes</a:t>
            </a:r>
            <a:endParaRPr lang="en-US" dirty="0"/>
          </a:p>
        </p:txBody>
      </p:sp>
    </p:spTree>
    <p:extLst>
      <p:ext uri="{BB962C8B-B14F-4D97-AF65-F5344CB8AC3E}">
        <p14:creationId xmlns:p14="http://schemas.microsoft.com/office/powerpoint/2010/main" val="13290710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97B3B-A272-5CCA-36FF-4131F3B7E1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6BF2DEF-25E7-88D2-120F-459A1C65B4DD}"/>
              </a:ext>
            </a:extLst>
          </p:cNvPr>
          <p:cNvSpPr>
            <a:spLocks noGrp="1"/>
          </p:cNvSpPr>
          <p:nvPr>
            <p:ph type="title"/>
          </p:nvPr>
        </p:nvSpPr>
        <p:spPr/>
        <p:txBody>
          <a:bodyPr/>
          <a:lstStyle/>
          <a:p>
            <a:r>
              <a:rPr lang="en-GB" dirty="0"/>
              <a:t>Merci de </a:t>
            </a:r>
            <a:r>
              <a:rPr lang="en-GB" dirty="0" err="1"/>
              <a:t>m'avoir</a:t>
            </a:r>
            <a:r>
              <a:rPr lang="en-GB" dirty="0"/>
              <a:t> </a:t>
            </a:r>
            <a:r>
              <a:rPr lang="en-GB" dirty="0" err="1"/>
              <a:t>écouté</a:t>
            </a:r>
            <a:r>
              <a:rPr lang="en-GB" dirty="0"/>
              <a:t> ! </a:t>
            </a:r>
          </a:p>
        </p:txBody>
      </p:sp>
      <p:sp>
        <p:nvSpPr>
          <p:cNvPr id="2" name="Rectangle 1">
            <a:extLst>
              <a:ext uri="{FF2B5EF4-FFF2-40B4-BE49-F238E27FC236}">
                <a16:creationId xmlns:a16="http://schemas.microsoft.com/office/drawing/2014/main" id="{5F1E2FF5-A245-B216-310D-CEBF23CFC93C}"/>
              </a:ext>
            </a:extLst>
          </p:cNvPr>
          <p:cNvSpPr>
            <a:spLocks noChangeArrowheads="1"/>
          </p:cNvSpPr>
          <p:nvPr/>
        </p:nvSpPr>
        <p:spPr bwMode="auto">
          <a:xfrm>
            <a:off x="1726500" y="2720385"/>
            <a:ext cx="830240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Si </a:t>
            </a:r>
            <a:r>
              <a:rPr kumimoji="0" lang="en-US" altLang="en-US" sz="1800" b="0" i="0" u="none" strike="noStrike" cap="none" normalizeH="0" baseline="0" dirty="0" err="1">
                <a:ln>
                  <a:noFill/>
                </a:ln>
                <a:solidFill>
                  <a:schemeClr val="tx1"/>
                </a:solidFill>
                <a:effectLst/>
                <a:latin typeface="Arial" panose="020B0604020202020204" pitchFamily="34" charset="0"/>
              </a:rPr>
              <a:t>vous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souhaitez</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obtenir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une</a:t>
            </a:r>
            <a:r>
              <a:rPr kumimoji="0" lang="en-US" altLang="en-US" sz="1800" b="0" i="0" u="none" strike="noStrike" cap="none" normalizeH="0" baseline="0" dirty="0">
                <a:ln>
                  <a:noFill/>
                </a:ln>
                <a:solidFill>
                  <a:schemeClr val="tx1"/>
                </a:solidFill>
                <a:effectLst/>
                <a:latin typeface="Arial" panose="020B0604020202020204" pitchFamily="34" charset="0"/>
              </a:rPr>
              <a:t> aide </a:t>
            </a:r>
            <a:r>
              <a:rPr kumimoji="0" lang="en-US" altLang="en-US" sz="1800" b="0" i="0" u="none" strike="noStrike" cap="none" normalizeH="0" baseline="0" dirty="0" err="1">
                <a:ln>
                  <a:noFill/>
                </a:ln>
                <a:solidFill>
                  <a:schemeClr val="tx1"/>
                </a:solidFill>
                <a:effectLst/>
                <a:latin typeface="Arial" panose="020B0604020202020204" pitchFamily="34" charset="0"/>
              </a:rPr>
              <a:t>supplémentaire</a:t>
            </a:r>
            <a:r>
              <a:rPr kumimoji="0" lang="en-US" altLang="en-US" sz="1800" b="0" i="0" u="none" strike="noStrike" cap="none" normalizeH="0" baseline="0" dirty="0">
                <a:ln>
                  <a:noFill/>
                </a:ln>
                <a:solidFill>
                  <a:schemeClr val="tx1"/>
                </a:solidFill>
                <a:effectLst/>
                <a:latin typeface="Arial" panose="020B0604020202020204" pitchFamily="34" charset="0"/>
              </a:rPr>
              <a:t> pour </a:t>
            </a:r>
            <a:r>
              <a:rPr kumimoji="0" lang="en-US" altLang="en-US" sz="1800" b="0" i="0" u="none" strike="noStrike" cap="none" normalizeH="0" baseline="0" dirty="0" err="1">
                <a:ln>
                  <a:noFill/>
                </a:ln>
                <a:solidFill>
                  <a:schemeClr val="tx1"/>
                </a:solidFill>
                <a:effectLst/>
                <a:latin typeface="Arial" panose="020B0604020202020204" pitchFamily="34" charset="0"/>
              </a:rPr>
              <a:t>configurer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votre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profil</a:t>
            </a:r>
            <a:r>
              <a:rPr lang="en-US" altLang="en-US" dirty="0">
                <a:latin typeface="Arial" panose="020B0604020202020204" pitchFamily="34" charset="0"/>
              </a:rPr>
              <a:t> de </a:t>
            </a:r>
            <a:r>
              <a:rPr lang="en-US" altLang="en-US" dirty="0" err="1">
                <a:latin typeface="Arial" panose="020B0604020202020204" pitchFamily="34" charset="0"/>
              </a:rPr>
              <a:t>paysage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vous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souhaitez</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en</a:t>
            </a:r>
            <a:r>
              <a:rPr kumimoji="0" lang="en-US" altLang="en-US" sz="1800" b="0" i="0" u="none" strike="noStrike" cap="none" normalizeH="0" baseline="0" dirty="0">
                <a:ln>
                  <a:noFill/>
                </a:ln>
                <a:solidFill>
                  <a:schemeClr val="tx1"/>
                </a:solidFill>
                <a:effectLst/>
                <a:latin typeface="Arial" panose="020B0604020202020204" pitchFamily="34" charset="0"/>
              </a:rPr>
              <a:t> savoir plus, </a:t>
            </a:r>
            <a:r>
              <a:rPr kumimoji="0" lang="en-US" altLang="en-US" sz="1800" b="0" i="0" u="none" strike="noStrike" cap="none" normalizeH="0" baseline="0" dirty="0" err="1">
                <a:ln>
                  <a:noFill/>
                </a:ln>
                <a:solidFill>
                  <a:schemeClr val="tx1"/>
                </a:solidFill>
                <a:effectLst/>
                <a:latin typeface="Arial" panose="020B0604020202020204" pitchFamily="34" charset="0"/>
              </a:rPr>
              <a:t>veuillez</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contacter</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2"/>
              </a:rPr>
              <a:t>hgrice@ra.org</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hlinkClick r:id="rId3"/>
              </a:rPr>
              <a:t>atovar@ra.org</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Accédez</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dirty="0">
                <a:latin typeface="Arial" panose="020B0604020202020204" pitchFamily="34" charset="0"/>
              </a:rPr>
              <a:t>aux guides </a:t>
            </a:r>
            <a:r>
              <a:rPr lang="en-US" altLang="en-US" dirty="0" err="1">
                <a:latin typeface="Arial" panose="020B0604020202020204" pitchFamily="34" charset="0"/>
              </a:rPr>
              <a:t>utilisateur</a:t>
            </a: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de </a:t>
            </a:r>
            <a:r>
              <a:rPr kumimoji="0" lang="en-US" altLang="en-US" sz="1800" b="0" i="0" u="none" strike="noStrike" cap="none" normalizeH="0" baseline="0" dirty="0" err="1">
                <a:ln>
                  <a:noFill/>
                </a:ln>
                <a:solidFill>
                  <a:schemeClr val="tx1"/>
                </a:solidFill>
                <a:effectLst/>
                <a:latin typeface="Arial" panose="020B0604020202020204" pitchFamily="34" charset="0"/>
              </a:rPr>
              <a:t>LandScale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800" b="0" i="0" u="none" strike="noStrike" cap="none" normalizeH="0" baseline="0">
                <a:ln>
                  <a:noFill/>
                </a:ln>
                <a:solidFill>
                  <a:schemeClr val="tx1"/>
                </a:solidFill>
                <a:effectLst/>
                <a:latin typeface="Arial" panose="020B0604020202020204" pitchFamily="34" charset="0"/>
                <a:hlinkClick r:id="rId4"/>
              </a:rPr>
              <a:t>Documentation </a:t>
            </a:r>
            <a:r>
              <a:rPr kumimoji="0" lang="en-US" altLang="en-US" sz="1800" b="0" i="0" u="none" strike="noStrike" cap="none" normalizeH="0" baseline="0" dirty="0" err="1">
                <a:ln>
                  <a:noFill/>
                </a:ln>
                <a:solidFill>
                  <a:schemeClr val="tx1"/>
                </a:solidFill>
                <a:effectLst/>
                <a:latin typeface="Arial" panose="020B0604020202020204" pitchFamily="34" charset="0"/>
                <a:hlinkClick r:id="rId4"/>
              </a:rPr>
              <a:t>LandScale</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Accédez aux </a:t>
            </a:r>
            <a:r>
              <a:rPr kumimoji="0" lang="en-US" altLang="en-US" sz="1800" b="0" i="0" u="none" strike="noStrike" cap="none" normalizeH="0" baseline="0" dirty="0" err="1">
                <a:ln>
                  <a:noFill/>
                </a:ln>
                <a:solidFill>
                  <a:schemeClr val="tx1"/>
                </a:solidFill>
                <a:effectLst/>
                <a:latin typeface="Arial" panose="020B0604020202020204" pitchFamily="34" charset="0"/>
              </a:rPr>
              <a:t>critères</a:t>
            </a:r>
            <a:r>
              <a:rPr kumimoji="0" lang="en-US" altLang="en-US" sz="1800" b="0" i="0" u="none" strike="noStrike" cap="none" normalizeH="0" baseline="0" dirty="0">
                <a:ln>
                  <a:noFill/>
                </a:ln>
                <a:solidFill>
                  <a:schemeClr val="tx1"/>
                </a:solidFill>
                <a:effectLst/>
                <a:latin typeface="Arial" panose="020B0604020202020204" pitchFamily="34" charset="0"/>
              </a:rPr>
              <a:t> de base des </a:t>
            </a:r>
            <a:r>
              <a:rPr kumimoji="0" lang="en-US" altLang="en-US" sz="1800" b="0" i="0" u="none" strike="noStrike" cap="none" normalizeH="0" baseline="0" dirty="0" err="1">
                <a:ln>
                  <a:noFill/>
                </a:ln>
                <a:solidFill>
                  <a:schemeClr val="tx1"/>
                </a:solidFill>
                <a:effectLst/>
                <a:latin typeface="Arial" panose="020B0604020202020204" pitchFamily="34" charset="0"/>
              </a:rPr>
              <a:t>approches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paysage</a:t>
            </a:r>
            <a:r>
              <a:rPr kumimoji="0" lang="en-US" altLang="en-US" sz="1800" b="0" i="0" u="none" strike="noStrike" cap="none" normalizeH="0" baseline="0" dirty="0">
                <a:ln>
                  <a:noFill/>
                </a:ln>
                <a:solidFill>
                  <a:schemeClr val="tx1"/>
                </a:solidFill>
                <a:effectLst/>
                <a:latin typeface="Arial" panose="020B0604020202020204" pitchFamily="34" charset="0"/>
              </a:rPr>
              <a:t> matures : </a:t>
            </a:r>
            <a:r>
              <a:rPr kumimoji="0" lang="en-US" altLang="en-US" sz="1800" b="0" i="0" u="none" strike="noStrike" cap="none" normalizeH="0" baseline="0" dirty="0">
                <a:ln>
                  <a:noFill/>
                </a:ln>
                <a:solidFill>
                  <a:schemeClr val="tx1"/>
                </a:solidFill>
                <a:effectLst/>
                <a:latin typeface="Arial" panose="020B0604020202020204" pitchFamily="34" charset="0"/>
                <a:hlinkClick r:id="rId5"/>
              </a:rPr>
              <a:t>Core Criteria of Mature Landscape Initiatives (2024) | ISEAL Alliance</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En savoir plus sur les </a:t>
            </a:r>
            <a:r>
              <a:rPr kumimoji="0" lang="en-US" altLang="en-US" sz="1800" b="0" i="0" u="none" strike="noStrike" cap="none" normalizeH="0" baseline="0" dirty="0" err="1">
                <a:ln>
                  <a:noFill/>
                </a:ln>
                <a:solidFill>
                  <a:schemeClr val="tx1"/>
                </a:solidFill>
                <a:effectLst/>
                <a:latin typeface="Arial" panose="020B0604020202020204" pitchFamily="34" charset="0"/>
              </a:rPr>
              <a:t>garanties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sociales</a:t>
            </a:r>
            <a:r>
              <a:rPr kumimoji="0" lang="en-US" altLang="en-US" sz="1800" b="0" i="0" u="none" strike="noStrike" cap="none" normalizeH="0" baseline="0" dirty="0">
                <a:ln>
                  <a:noFill/>
                </a:ln>
                <a:solidFill>
                  <a:schemeClr val="tx1"/>
                </a:solidFill>
                <a:effectLst/>
                <a:latin typeface="Arial" panose="020B0604020202020204" pitchFamily="34" charset="0"/>
              </a:rPr>
              <a:t> </a:t>
            </a:r>
            <a:r>
              <a:rPr lang="en-US" altLang="en-US" dirty="0">
                <a:latin typeface="Arial" panose="020B0604020202020204" pitchFamily="34" charset="0"/>
              </a:rPr>
              <a:t>des </a:t>
            </a:r>
            <a:r>
              <a:rPr lang="en-US" altLang="en-US" dirty="0" err="1">
                <a:latin typeface="Arial" panose="020B0604020202020204" pitchFamily="34" charset="0"/>
              </a:rPr>
              <a:t>approches</a:t>
            </a:r>
            <a:r>
              <a:rPr lang="en-US" altLang="en-US" dirty="0">
                <a:latin typeface="Arial" panose="020B0604020202020204" pitchFamily="34" charset="0"/>
              </a:rPr>
              <a:t> </a:t>
            </a:r>
            <a:r>
              <a:rPr lang="en-US" altLang="en-US" dirty="0" err="1">
                <a:latin typeface="Arial" panose="020B0604020202020204" pitchFamily="34" charset="0"/>
              </a:rPr>
              <a:t>paysage</a:t>
            </a:r>
            <a:r>
              <a:rPr lang="en-US" altLang="en-US" dirty="0">
                <a:latin typeface="Arial" panose="020B0604020202020204" pitchFamily="34" charset="0"/>
              </a:rPr>
              <a:t> et </a:t>
            </a:r>
            <a:r>
              <a:rPr lang="en-US" altLang="en-US" dirty="0" err="1">
                <a:latin typeface="Arial" panose="020B0604020202020204" pitchFamily="34" charset="0"/>
              </a:rPr>
              <a:t>juridictionnelles</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a:ln>
                  <a:noFill/>
                </a:ln>
                <a:solidFill>
                  <a:schemeClr val="tx1"/>
                </a:solidFill>
                <a:effectLst/>
                <a:latin typeface="Arial" panose="020B0604020202020204" pitchFamily="34" charset="0"/>
                <a:hlinkClick r:id="rId6"/>
              </a:rPr>
              <a:t>Social safeguarding process for landscape and jurisdictional initiatives - </a:t>
            </a:r>
            <a:r>
              <a:rPr kumimoji="0" lang="en-US" altLang="en-US" sz="1800" b="0" i="0" u="none" strike="noStrike" cap="none" normalizeH="0" baseline="0" dirty="0" err="1">
                <a:ln>
                  <a:noFill/>
                </a:ln>
                <a:solidFill>
                  <a:schemeClr val="tx1"/>
                </a:solidFill>
                <a:effectLst/>
                <a:latin typeface="Arial" panose="020B0604020202020204" pitchFamily="34" charset="0"/>
                <a:hlinkClick r:id="rId6"/>
              </a:rPr>
              <a:t>Proforest</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647192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32FC-B6C9-466E-8DAF-4005CAF9594B}"/>
              </a:ext>
            </a:extLst>
          </p:cNvPr>
          <p:cNvSpPr>
            <a:spLocks noGrp="1"/>
          </p:cNvSpPr>
          <p:nvPr>
            <p:ph type="title"/>
          </p:nvPr>
        </p:nvSpPr>
        <p:spPr/>
        <p:txBody>
          <a:bodyPr/>
          <a:lstStyle/>
          <a:p>
            <a:r>
              <a:rPr lang="en-US"/>
              <a:t>Merci.</a:t>
            </a:r>
          </a:p>
        </p:txBody>
      </p:sp>
    </p:spTree>
    <p:extLst>
      <p:ext uri="{BB962C8B-B14F-4D97-AF65-F5344CB8AC3E}">
        <p14:creationId xmlns:p14="http://schemas.microsoft.com/office/powerpoint/2010/main" val="30758362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89B214FC-5277-1B6D-A57B-2538666BB2E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792EE1B-CAE0-0302-B572-8E56EEB77268}"/>
              </a:ext>
            </a:extLst>
          </p:cNvPr>
          <p:cNvSpPr txBox="1"/>
          <p:nvPr/>
        </p:nvSpPr>
        <p:spPr>
          <a:xfrm>
            <a:off x="874710" y="2855684"/>
            <a:ext cx="5221287" cy="3258245"/>
          </a:xfrm>
          <a:prstGeom prst="rect">
            <a:avLst/>
          </a:prstGeom>
          <a:noFill/>
        </p:spPr>
        <p:txBody>
          <a:bodyPr wrap="square" lIns="0" tIns="360000" rIns="0" bIns="0" rtlCol="0">
            <a:noAutofit/>
          </a:bodyPr>
          <a:lstStyle/>
          <a:p>
            <a:pPr lvl="0">
              <a:lnSpc>
                <a:spcPct val="90000"/>
              </a:lnSpc>
              <a:buClr>
                <a:srgbClr val="9ABF78"/>
              </a:buClr>
              <a:buSzPts val="1100"/>
              <a:defRPr/>
            </a:pPr>
            <a:r>
              <a:rPr lang="fr-FR" sz="8500" b="1" dirty="0">
                <a:solidFill>
                  <a:schemeClr val="tx2"/>
                </a:solidFill>
                <a:latin typeface="Roboto" panose="02000000000000000000" pitchFamily="2" charset="0"/>
                <a:ea typeface="Roboto" panose="02000000000000000000" pitchFamily="2" charset="0"/>
                <a:cs typeface="Roboto Light"/>
                <a:sym typeface="Roboto Light"/>
              </a:rPr>
              <a:t>Mission </a:t>
            </a:r>
          </a:p>
          <a:p>
            <a:pPr>
              <a:buClr>
                <a:srgbClr val="9ABF78"/>
              </a:buClr>
              <a:buSzPts val="1100"/>
              <a:defRPr/>
            </a:pPr>
            <a:r>
              <a:rPr lang="fr-FR" sz="1600" dirty="0" err="1">
                <a:latin typeface="Roboto" panose="02000000000000000000" pitchFamily="2" charset="0"/>
                <a:ea typeface="Roboto" panose="02000000000000000000" pitchFamily="2" charset="0"/>
              </a:rPr>
              <a:t>LandScale</a:t>
            </a:r>
            <a:r>
              <a:rPr lang="fr-FR" sz="1600" dirty="0">
                <a:latin typeface="Roboto" panose="02000000000000000000" pitchFamily="2" charset="0"/>
                <a:ea typeface="Roboto" panose="02000000000000000000" pitchFamily="2" charset="0"/>
              </a:rPr>
              <a:t> permet aux parties prenantes locales et internationales un paysage d'accéder à des données fiables et divulgables sur la gestion et la performance d’un paysage en matière de durabilité, leur permettant ainsi de concevoir et de cibler leurs interventions pour entraîner des impacts plus probants à l’échelle de ce paysage.</a:t>
            </a:r>
          </a:p>
        </p:txBody>
      </p:sp>
      <p:sp>
        <p:nvSpPr>
          <p:cNvPr id="7" name="TextBox 6">
            <a:extLst>
              <a:ext uri="{FF2B5EF4-FFF2-40B4-BE49-F238E27FC236}">
                <a16:creationId xmlns:a16="http://schemas.microsoft.com/office/drawing/2014/main" id="{267F67C1-F283-6F5E-B61F-636C88AFBAFB}"/>
              </a:ext>
            </a:extLst>
          </p:cNvPr>
          <p:cNvSpPr txBox="1"/>
          <p:nvPr/>
        </p:nvSpPr>
        <p:spPr>
          <a:xfrm>
            <a:off x="874710" y="1126682"/>
            <a:ext cx="5221287" cy="1729002"/>
          </a:xfrm>
          <a:prstGeom prst="rect">
            <a:avLst/>
          </a:prstGeom>
          <a:noFill/>
        </p:spPr>
        <p:txBody>
          <a:bodyPr wrap="square" lIns="0" tIns="0" rIns="0" bIns="0" rtlCol="0">
            <a:noAutofit/>
          </a:bodyPr>
          <a:lstStyle/>
          <a:p>
            <a:pPr lvl="0">
              <a:lnSpc>
                <a:spcPct val="90000"/>
              </a:lnSpc>
              <a:spcBef>
                <a:spcPts val="500"/>
              </a:spcBef>
              <a:buClr>
                <a:srgbClr val="9ABF78"/>
              </a:buClr>
              <a:buSzPts val="1100"/>
              <a:defRPr/>
            </a:pPr>
            <a:r>
              <a:rPr lang="fr-FR" sz="8500" b="1" dirty="0">
                <a:solidFill>
                  <a:schemeClr val="tx2"/>
                </a:solidFill>
                <a:latin typeface="Roboto" panose="02000000000000000000" pitchFamily="2" charset="0"/>
                <a:ea typeface="Roboto" panose="02000000000000000000" pitchFamily="2" charset="0"/>
                <a:cs typeface="Roboto Light"/>
                <a:sym typeface="Roboto Light"/>
              </a:rPr>
              <a:t>Vision  </a:t>
            </a:r>
          </a:p>
          <a:p>
            <a:pPr lvl="0">
              <a:lnSpc>
                <a:spcPct val="90000"/>
              </a:lnSpc>
              <a:spcBef>
                <a:spcPts val="500"/>
              </a:spcBef>
              <a:buClr>
                <a:srgbClr val="9ABF78"/>
              </a:buClr>
              <a:buSzPts val="1100"/>
              <a:defRPr/>
            </a:pPr>
            <a:r>
              <a:rPr lang="fr-FR" sz="1600" dirty="0">
                <a:solidFill>
                  <a:schemeClr val="tx1">
                    <a:lumMod val="50000"/>
                  </a:schemeClr>
                </a:solidFill>
                <a:latin typeface="Roboto" panose="02000000000000000000" pitchFamily="2" charset="0"/>
                <a:ea typeface="Roboto" panose="02000000000000000000" pitchFamily="2" charset="0"/>
                <a:cs typeface="Roboto Light"/>
                <a:sym typeface="Roboto Light"/>
              </a:rPr>
              <a:t>Un avenir où les personnes, la nature et les entreprises prospèrent grâce à une gestion durable du paysage</a:t>
            </a:r>
            <a:r>
              <a:rPr lang="fr-FR" sz="2400" b="1" dirty="0">
                <a:solidFill>
                  <a:schemeClr val="tx2"/>
                </a:solidFill>
                <a:latin typeface="Roboto" panose="02000000000000000000" pitchFamily="2" charset="0"/>
                <a:ea typeface="Roboto" panose="02000000000000000000" pitchFamily="2" charset="0"/>
                <a:cs typeface="Roboto Light"/>
                <a:sym typeface="Roboto Light"/>
              </a:rPr>
              <a:t>.</a:t>
            </a:r>
          </a:p>
        </p:txBody>
      </p:sp>
    </p:spTree>
    <p:extLst>
      <p:ext uri="{BB962C8B-B14F-4D97-AF65-F5344CB8AC3E}">
        <p14:creationId xmlns:p14="http://schemas.microsoft.com/office/powerpoint/2010/main" val="24420160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3">
            <a:extLst>
              <a:ext uri="{FF2B5EF4-FFF2-40B4-BE49-F238E27FC236}">
                <a16:creationId xmlns:a16="http://schemas.microsoft.com/office/drawing/2014/main" id="{A9D5CE05-447B-5851-F5AA-461BFD4ECB4D}"/>
              </a:ext>
            </a:extLst>
          </p:cNvPr>
          <p:cNvSpPr/>
          <p:nvPr/>
        </p:nvSpPr>
        <p:spPr>
          <a:xfrm>
            <a:off x="533307" y="1151669"/>
            <a:ext cx="5262979" cy="584775"/>
          </a:xfrm>
          <a:prstGeom prst="rect">
            <a:avLst/>
          </a:prstGeom>
        </p:spPr>
        <p:txBody>
          <a:bodyPr wrap="none">
            <a:spAutoFit/>
          </a:bodyPr>
          <a:lstStyle/>
          <a:p>
            <a:pPr defTabSz="457189"/>
            <a:r>
              <a:rPr lang="fr-FR" sz="3200" dirty="0">
                <a:latin typeface="Roboto" panose="02000000000000000000" pitchFamily="2" charset="0"/>
                <a:ea typeface="Roboto" panose="02000000000000000000" pitchFamily="2" charset="0"/>
              </a:rPr>
              <a:t>Qui est derrière LandScale ?</a:t>
            </a:r>
          </a:p>
        </p:txBody>
      </p:sp>
      <p:grpSp>
        <p:nvGrpSpPr>
          <p:cNvPr id="7" name="Group 19">
            <a:extLst>
              <a:ext uri="{FF2B5EF4-FFF2-40B4-BE49-F238E27FC236}">
                <a16:creationId xmlns:a16="http://schemas.microsoft.com/office/drawing/2014/main" id="{03D0D336-A72C-6713-9A74-B3E75F972532}"/>
              </a:ext>
            </a:extLst>
          </p:cNvPr>
          <p:cNvGrpSpPr/>
          <p:nvPr/>
        </p:nvGrpSpPr>
        <p:grpSpPr>
          <a:xfrm>
            <a:off x="2104264" y="3126111"/>
            <a:ext cx="9631405" cy="895035"/>
            <a:chOff x="1925846" y="2656834"/>
            <a:chExt cx="9631405" cy="895034"/>
          </a:xfrm>
        </p:grpSpPr>
        <p:pic>
          <p:nvPicPr>
            <p:cNvPr id="8" name="Google Shape;195;p31">
              <a:extLst>
                <a:ext uri="{FF2B5EF4-FFF2-40B4-BE49-F238E27FC236}">
                  <a16:creationId xmlns:a16="http://schemas.microsoft.com/office/drawing/2014/main" id="{9BC1788C-34CB-71C3-94C4-81B6486F0ED2}"/>
                </a:ext>
              </a:extLst>
            </p:cNvPr>
            <p:cNvPicPr preferRelativeResize="0">
              <a:picLocks noChangeAspect="1"/>
            </p:cNvPicPr>
            <p:nvPr/>
          </p:nvPicPr>
          <p:blipFill>
            <a:blip r:embed="rId3">
              <a:alphaModFix/>
            </a:blip>
            <a:stretch>
              <a:fillRect/>
            </a:stretch>
          </p:blipFill>
          <p:spPr>
            <a:xfrm>
              <a:off x="1925846" y="2831099"/>
              <a:ext cx="1229704" cy="546504"/>
            </a:xfrm>
            <a:prstGeom prst="rect">
              <a:avLst/>
            </a:prstGeom>
            <a:noFill/>
            <a:ln>
              <a:noFill/>
            </a:ln>
          </p:spPr>
        </p:pic>
        <p:pic>
          <p:nvPicPr>
            <p:cNvPr id="9" name="Google Shape;194;p31">
              <a:extLst>
                <a:ext uri="{FF2B5EF4-FFF2-40B4-BE49-F238E27FC236}">
                  <a16:creationId xmlns:a16="http://schemas.microsoft.com/office/drawing/2014/main" id="{847D2F1D-DED7-D236-EBED-5545C2A045D6}"/>
                </a:ext>
              </a:extLst>
            </p:cNvPr>
            <p:cNvPicPr preferRelativeResize="0">
              <a:picLocks noChangeAspect="1"/>
            </p:cNvPicPr>
            <p:nvPr/>
          </p:nvPicPr>
          <p:blipFill>
            <a:blip r:embed="rId4">
              <a:alphaModFix/>
            </a:blip>
            <a:stretch>
              <a:fillRect/>
            </a:stretch>
          </p:blipFill>
          <p:spPr>
            <a:xfrm>
              <a:off x="4503922" y="2786321"/>
              <a:ext cx="1489993" cy="636060"/>
            </a:xfrm>
            <a:prstGeom prst="rect">
              <a:avLst/>
            </a:prstGeom>
            <a:noFill/>
            <a:ln>
              <a:noFill/>
            </a:ln>
          </p:spPr>
        </p:pic>
        <p:pic>
          <p:nvPicPr>
            <p:cNvPr id="10" name="Google Shape;196;p31">
              <a:extLst>
                <a:ext uri="{FF2B5EF4-FFF2-40B4-BE49-F238E27FC236}">
                  <a16:creationId xmlns:a16="http://schemas.microsoft.com/office/drawing/2014/main" id="{3233375B-2AD9-49D8-88FE-BB1FF5067369}"/>
                </a:ext>
              </a:extLst>
            </p:cNvPr>
            <p:cNvPicPr preferRelativeResize="0">
              <a:picLocks noChangeAspect="1"/>
            </p:cNvPicPr>
            <p:nvPr/>
          </p:nvPicPr>
          <p:blipFill rotWithShape="1">
            <a:blip r:embed="rId5">
              <a:alphaModFix/>
            </a:blip>
            <a:srcRect t="18882" b="21198"/>
            <a:stretch/>
          </p:blipFill>
          <p:spPr>
            <a:xfrm>
              <a:off x="10223238" y="2838083"/>
              <a:ext cx="1334013" cy="533944"/>
            </a:xfrm>
            <a:prstGeom prst="rect">
              <a:avLst/>
            </a:prstGeom>
            <a:noFill/>
            <a:ln>
              <a:noFill/>
            </a:ln>
          </p:spPr>
        </p:pic>
        <p:pic>
          <p:nvPicPr>
            <p:cNvPr id="11" name="Google Shape;197;p31">
              <a:extLst>
                <a:ext uri="{FF2B5EF4-FFF2-40B4-BE49-F238E27FC236}">
                  <a16:creationId xmlns:a16="http://schemas.microsoft.com/office/drawing/2014/main" id="{42DA54FC-6127-DD52-ADF7-F94A14B4AFBE}"/>
                </a:ext>
              </a:extLst>
            </p:cNvPr>
            <p:cNvPicPr preferRelativeResize="0">
              <a:picLocks noChangeAspect="1"/>
            </p:cNvPicPr>
            <p:nvPr/>
          </p:nvPicPr>
          <p:blipFill>
            <a:blip r:embed="rId6">
              <a:alphaModFix/>
            </a:blip>
            <a:stretch>
              <a:fillRect/>
            </a:stretch>
          </p:blipFill>
          <p:spPr>
            <a:xfrm>
              <a:off x="7096168" y="2748180"/>
              <a:ext cx="925385" cy="712342"/>
            </a:xfrm>
            <a:prstGeom prst="rect">
              <a:avLst/>
            </a:prstGeom>
            <a:noFill/>
            <a:ln>
              <a:noFill/>
            </a:ln>
          </p:spPr>
        </p:pic>
        <p:pic>
          <p:nvPicPr>
            <p:cNvPr id="12" name="Google Shape;198;p31">
              <a:extLst>
                <a:ext uri="{FF2B5EF4-FFF2-40B4-BE49-F238E27FC236}">
                  <a16:creationId xmlns:a16="http://schemas.microsoft.com/office/drawing/2014/main" id="{284C6021-FB4B-7108-30D7-7F3BB0E93549}"/>
                </a:ext>
              </a:extLst>
            </p:cNvPr>
            <p:cNvPicPr preferRelativeResize="0">
              <a:picLocks noChangeAspect="1"/>
            </p:cNvPicPr>
            <p:nvPr/>
          </p:nvPicPr>
          <p:blipFill>
            <a:blip r:embed="rId7">
              <a:alphaModFix/>
            </a:blip>
            <a:stretch>
              <a:fillRect/>
            </a:stretch>
          </p:blipFill>
          <p:spPr>
            <a:xfrm>
              <a:off x="6136367" y="2760942"/>
              <a:ext cx="716990" cy="686819"/>
            </a:xfrm>
            <a:prstGeom prst="rect">
              <a:avLst/>
            </a:prstGeom>
            <a:noFill/>
            <a:ln>
              <a:noFill/>
            </a:ln>
          </p:spPr>
        </p:pic>
        <p:pic>
          <p:nvPicPr>
            <p:cNvPr id="13" name="Google Shape;200;p31">
              <a:extLst>
                <a:ext uri="{FF2B5EF4-FFF2-40B4-BE49-F238E27FC236}">
                  <a16:creationId xmlns:a16="http://schemas.microsoft.com/office/drawing/2014/main" id="{269E3213-B399-DBED-A8E9-A167651457EE}"/>
                </a:ext>
              </a:extLst>
            </p:cNvPr>
            <p:cNvPicPr preferRelativeResize="0">
              <a:picLocks noChangeAspect="1"/>
            </p:cNvPicPr>
            <p:nvPr/>
          </p:nvPicPr>
          <p:blipFill>
            <a:blip r:embed="rId8">
              <a:alphaModFix/>
            </a:blip>
            <a:stretch>
              <a:fillRect/>
            </a:stretch>
          </p:blipFill>
          <p:spPr>
            <a:xfrm>
              <a:off x="3141888" y="2656834"/>
              <a:ext cx="1342243" cy="895034"/>
            </a:xfrm>
            <a:prstGeom prst="rect">
              <a:avLst/>
            </a:prstGeom>
            <a:noFill/>
            <a:ln>
              <a:noFill/>
            </a:ln>
          </p:spPr>
        </p:pic>
        <p:pic>
          <p:nvPicPr>
            <p:cNvPr id="14" name="Google Shape;201;p31">
              <a:extLst>
                <a:ext uri="{FF2B5EF4-FFF2-40B4-BE49-F238E27FC236}">
                  <a16:creationId xmlns:a16="http://schemas.microsoft.com/office/drawing/2014/main" id="{74697D7B-8A74-AB21-224F-10086A5AE2F5}"/>
                </a:ext>
              </a:extLst>
            </p:cNvPr>
            <p:cNvPicPr preferRelativeResize="0">
              <a:picLocks noChangeAspect="1"/>
            </p:cNvPicPr>
            <p:nvPr/>
          </p:nvPicPr>
          <p:blipFill>
            <a:blip r:embed="rId9">
              <a:alphaModFix/>
            </a:blip>
            <a:stretch>
              <a:fillRect/>
            </a:stretch>
          </p:blipFill>
          <p:spPr>
            <a:xfrm>
              <a:off x="8219760" y="2930476"/>
              <a:ext cx="1805272" cy="347750"/>
            </a:xfrm>
            <a:prstGeom prst="rect">
              <a:avLst/>
            </a:prstGeom>
            <a:noFill/>
            <a:ln>
              <a:noFill/>
            </a:ln>
          </p:spPr>
        </p:pic>
      </p:grpSp>
      <p:grpSp>
        <p:nvGrpSpPr>
          <p:cNvPr id="15" name="Group 21">
            <a:extLst>
              <a:ext uri="{FF2B5EF4-FFF2-40B4-BE49-F238E27FC236}">
                <a16:creationId xmlns:a16="http://schemas.microsoft.com/office/drawing/2014/main" id="{EEC3A58F-5BCE-7ECC-7BFA-D6E3B32E8B72}"/>
              </a:ext>
            </a:extLst>
          </p:cNvPr>
          <p:cNvGrpSpPr/>
          <p:nvPr/>
        </p:nvGrpSpPr>
        <p:grpSpPr>
          <a:xfrm>
            <a:off x="2171169" y="2103814"/>
            <a:ext cx="3074343" cy="501567"/>
            <a:chOff x="2052132" y="1384549"/>
            <a:chExt cx="3074342" cy="501567"/>
          </a:xfrm>
        </p:grpSpPr>
        <p:pic>
          <p:nvPicPr>
            <p:cNvPr id="16" name="Google Shape;193;p31">
              <a:extLst>
                <a:ext uri="{FF2B5EF4-FFF2-40B4-BE49-F238E27FC236}">
                  <a16:creationId xmlns:a16="http://schemas.microsoft.com/office/drawing/2014/main" id="{5029994A-152B-617F-0B83-D8A84BD581A0}"/>
                </a:ext>
              </a:extLst>
            </p:cNvPr>
            <p:cNvPicPr preferRelativeResize="0">
              <a:picLocks noChangeAspect="1"/>
            </p:cNvPicPr>
            <p:nvPr/>
          </p:nvPicPr>
          <p:blipFill>
            <a:blip r:embed="rId10">
              <a:alphaModFix/>
            </a:blip>
            <a:stretch>
              <a:fillRect/>
            </a:stretch>
          </p:blipFill>
          <p:spPr>
            <a:xfrm>
              <a:off x="2052132" y="1436483"/>
              <a:ext cx="1279324" cy="397699"/>
            </a:xfrm>
            <a:prstGeom prst="rect">
              <a:avLst/>
            </a:prstGeom>
            <a:noFill/>
            <a:ln>
              <a:noFill/>
            </a:ln>
          </p:spPr>
        </p:pic>
        <p:pic>
          <p:nvPicPr>
            <p:cNvPr id="17" name="Google Shape;211;p31">
              <a:extLst>
                <a:ext uri="{FF2B5EF4-FFF2-40B4-BE49-F238E27FC236}">
                  <a16:creationId xmlns:a16="http://schemas.microsoft.com/office/drawing/2014/main" id="{606DCC1B-616D-9DCF-D067-78E37A1C984F}"/>
                </a:ext>
              </a:extLst>
            </p:cNvPr>
            <p:cNvPicPr preferRelativeResize="0">
              <a:picLocks noChangeAspect="1"/>
            </p:cNvPicPr>
            <p:nvPr/>
          </p:nvPicPr>
          <p:blipFill>
            <a:blip r:embed="rId11">
              <a:alphaModFix/>
            </a:blip>
            <a:stretch>
              <a:fillRect/>
            </a:stretch>
          </p:blipFill>
          <p:spPr>
            <a:xfrm>
              <a:off x="3553372" y="1384549"/>
              <a:ext cx="1573102" cy="501567"/>
            </a:xfrm>
            <a:prstGeom prst="rect">
              <a:avLst/>
            </a:prstGeom>
            <a:noFill/>
            <a:ln>
              <a:noFill/>
            </a:ln>
          </p:spPr>
        </p:pic>
      </p:grpSp>
      <p:grpSp>
        <p:nvGrpSpPr>
          <p:cNvPr id="18" name="Group 18">
            <a:extLst>
              <a:ext uri="{FF2B5EF4-FFF2-40B4-BE49-F238E27FC236}">
                <a16:creationId xmlns:a16="http://schemas.microsoft.com/office/drawing/2014/main" id="{ED807D9A-2875-8D46-9A77-2BAB33765EC8}"/>
              </a:ext>
            </a:extLst>
          </p:cNvPr>
          <p:cNvGrpSpPr/>
          <p:nvPr/>
        </p:nvGrpSpPr>
        <p:grpSpPr>
          <a:xfrm>
            <a:off x="2037361" y="5756804"/>
            <a:ext cx="3668639" cy="468000"/>
            <a:chOff x="2296841" y="4692807"/>
            <a:chExt cx="3668639" cy="468000"/>
          </a:xfrm>
        </p:grpSpPr>
        <p:pic>
          <p:nvPicPr>
            <p:cNvPr id="19" name="Picture 41" descr="Logo&#10;&#10;Description automatically generated">
              <a:extLst>
                <a:ext uri="{FF2B5EF4-FFF2-40B4-BE49-F238E27FC236}">
                  <a16:creationId xmlns:a16="http://schemas.microsoft.com/office/drawing/2014/main" id="{87036434-909E-EA56-D760-AD62479246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6841" y="4692807"/>
              <a:ext cx="1938505" cy="468000"/>
            </a:xfrm>
            <a:prstGeom prst="rect">
              <a:avLst/>
            </a:prstGeom>
          </p:spPr>
        </p:pic>
        <p:pic>
          <p:nvPicPr>
            <p:cNvPr id="20" name="Picture 43" descr="Logo&#10;&#10;Description automatically generated">
              <a:extLst>
                <a:ext uri="{FF2B5EF4-FFF2-40B4-BE49-F238E27FC236}">
                  <a16:creationId xmlns:a16="http://schemas.microsoft.com/office/drawing/2014/main" id="{500F5091-2BBA-0F89-5627-D8DF2C28B7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15164" y="4692807"/>
              <a:ext cx="1750316" cy="468000"/>
            </a:xfrm>
            <a:prstGeom prst="rect">
              <a:avLst/>
            </a:prstGeom>
          </p:spPr>
        </p:pic>
      </p:grpSp>
      <p:cxnSp>
        <p:nvCxnSpPr>
          <p:cNvPr id="21" name="Google Shape;131;p2">
            <a:extLst>
              <a:ext uri="{FF2B5EF4-FFF2-40B4-BE49-F238E27FC236}">
                <a16:creationId xmlns:a16="http://schemas.microsoft.com/office/drawing/2014/main" id="{C44978DA-8224-ABBE-01BD-67959BED5DAA}"/>
              </a:ext>
            </a:extLst>
          </p:cNvPr>
          <p:cNvCxnSpPr>
            <a:cxnSpLocks/>
          </p:cNvCxnSpPr>
          <p:nvPr/>
        </p:nvCxnSpPr>
        <p:spPr>
          <a:xfrm flipH="1">
            <a:off x="623889" y="2914563"/>
            <a:ext cx="11176337" cy="0"/>
          </a:xfrm>
          <a:prstGeom prst="straightConnector1">
            <a:avLst/>
          </a:prstGeom>
          <a:noFill/>
          <a:ln w="9525" cap="flat" cmpd="sng">
            <a:solidFill>
              <a:schemeClr val="bg1">
                <a:lumMod val="50000"/>
              </a:schemeClr>
            </a:solidFill>
            <a:prstDash val="dash"/>
            <a:round/>
            <a:headEnd type="none" w="sm" len="sm"/>
            <a:tailEnd type="none" w="sm" len="sm"/>
          </a:ln>
        </p:spPr>
      </p:cxnSp>
      <p:cxnSp>
        <p:nvCxnSpPr>
          <p:cNvPr id="22" name="Google Shape;131;p2">
            <a:extLst>
              <a:ext uri="{FF2B5EF4-FFF2-40B4-BE49-F238E27FC236}">
                <a16:creationId xmlns:a16="http://schemas.microsoft.com/office/drawing/2014/main" id="{29B62475-DF4A-DB02-68F1-B26153FC7F5E}"/>
              </a:ext>
            </a:extLst>
          </p:cNvPr>
          <p:cNvCxnSpPr>
            <a:cxnSpLocks/>
          </p:cNvCxnSpPr>
          <p:nvPr/>
        </p:nvCxnSpPr>
        <p:spPr>
          <a:xfrm flipH="1">
            <a:off x="623889" y="4221201"/>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3" name="TextBox 22">
            <a:extLst>
              <a:ext uri="{FF2B5EF4-FFF2-40B4-BE49-F238E27FC236}">
                <a16:creationId xmlns:a16="http://schemas.microsoft.com/office/drawing/2014/main" id="{F390FCDF-2715-83B0-CA97-D9CB7F559198}"/>
              </a:ext>
            </a:extLst>
          </p:cNvPr>
          <p:cNvSpPr txBox="1"/>
          <p:nvPr/>
        </p:nvSpPr>
        <p:spPr>
          <a:xfrm>
            <a:off x="523991" y="3281242"/>
            <a:ext cx="1706136" cy="584775"/>
          </a:xfrm>
          <a:prstGeom prst="rect">
            <a:avLst/>
          </a:prstGeom>
          <a:noFill/>
        </p:spPr>
        <p:txBody>
          <a:bodyPr wrap="square" rtlCol="0">
            <a:spAutoFit/>
          </a:bodyPr>
          <a:lstStyle/>
          <a:p>
            <a:r>
              <a:rPr lang="en-US" sz="1600">
                <a:latin typeface="Inter Bold" panose="02000503000000020004" pitchFamily="2" charset="0"/>
                <a:ea typeface="Inter Bold" panose="02000503000000020004" pitchFamily="2" charset="0"/>
              </a:rPr>
              <a:t>Partenaires fondateurs</a:t>
            </a:r>
            <a:endParaRPr lang="en-US" sz="1600" dirty="0">
              <a:latin typeface="Inter Bold" panose="02000503000000020004" pitchFamily="2" charset="0"/>
              <a:ea typeface="Inter Bold" panose="02000503000000020004" pitchFamily="2" charset="0"/>
            </a:endParaRPr>
          </a:p>
        </p:txBody>
      </p:sp>
      <p:sp>
        <p:nvSpPr>
          <p:cNvPr id="24" name="TextBox 29">
            <a:extLst>
              <a:ext uri="{FF2B5EF4-FFF2-40B4-BE49-F238E27FC236}">
                <a16:creationId xmlns:a16="http://schemas.microsoft.com/office/drawing/2014/main" id="{4B354373-3528-6EF1-77F1-35B900154473}"/>
              </a:ext>
            </a:extLst>
          </p:cNvPr>
          <p:cNvSpPr txBox="1"/>
          <p:nvPr/>
        </p:nvSpPr>
        <p:spPr>
          <a:xfrm>
            <a:off x="544458" y="2062209"/>
            <a:ext cx="1183983" cy="584775"/>
          </a:xfrm>
          <a:prstGeom prst="rect">
            <a:avLst/>
          </a:prstGeom>
          <a:noFill/>
        </p:spPr>
        <p:txBody>
          <a:bodyPr wrap="square" rtlCol="0">
            <a:spAutoFit/>
          </a:bodyPr>
          <a:lstStyle/>
          <a:p>
            <a:r>
              <a:rPr lang="en-US" sz="1600">
                <a:latin typeface="Inter Bold" panose="02000503000000020004" pitchFamily="2" charset="0"/>
                <a:ea typeface="Inter Bold" panose="02000503000000020004" pitchFamily="2" charset="0"/>
              </a:rPr>
              <a:t>Groupe de pilotage</a:t>
            </a:r>
            <a:endParaRPr lang="en-US" sz="1600" dirty="0">
              <a:latin typeface="Inter Bold" panose="02000503000000020004" pitchFamily="2" charset="0"/>
              <a:ea typeface="Inter Bold" panose="02000503000000020004" pitchFamily="2" charset="0"/>
            </a:endParaRPr>
          </a:p>
        </p:txBody>
      </p:sp>
      <p:sp>
        <p:nvSpPr>
          <p:cNvPr id="25" name="TextBox 36">
            <a:extLst>
              <a:ext uri="{FF2B5EF4-FFF2-40B4-BE49-F238E27FC236}">
                <a16:creationId xmlns:a16="http://schemas.microsoft.com/office/drawing/2014/main" id="{273DA863-E06D-A7F9-81BF-08CD9609AB67}"/>
              </a:ext>
            </a:extLst>
          </p:cNvPr>
          <p:cNvSpPr txBox="1"/>
          <p:nvPr/>
        </p:nvSpPr>
        <p:spPr>
          <a:xfrm>
            <a:off x="523530" y="5821529"/>
            <a:ext cx="1104551" cy="338554"/>
          </a:xfrm>
          <a:prstGeom prst="rect">
            <a:avLst/>
          </a:prstGeom>
          <a:noFill/>
        </p:spPr>
        <p:txBody>
          <a:bodyPr wrap="square" rtlCol="0">
            <a:spAutoFit/>
          </a:bodyPr>
          <a:lstStyle/>
          <a:p>
            <a:r>
              <a:rPr lang="en-US" sz="1600">
                <a:latin typeface="Inter Bold" panose="02000503000000020004" pitchFamily="2" charset="0"/>
                <a:ea typeface="Inter Bold" panose="02000503000000020004" pitchFamily="2" charset="0"/>
              </a:rPr>
              <a:t>Donateurs</a:t>
            </a:r>
            <a:endParaRPr lang="en-US" sz="1600" dirty="0">
              <a:latin typeface="Inter Bold" panose="02000503000000020004" pitchFamily="2" charset="0"/>
              <a:ea typeface="Inter Bold" panose="02000503000000020004" pitchFamily="2" charset="0"/>
            </a:endParaRPr>
          </a:p>
        </p:txBody>
      </p:sp>
      <p:cxnSp>
        <p:nvCxnSpPr>
          <p:cNvPr id="26" name="Google Shape;131;p2">
            <a:extLst>
              <a:ext uri="{FF2B5EF4-FFF2-40B4-BE49-F238E27FC236}">
                <a16:creationId xmlns:a16="http://schemas.microsoft.com/office/drawing/2014/main" id="{E5E97DB5-0DCF-643E-4333-8613F8A93C76}"/>
              </a:ext>
            </a:extLst>
          </p:cNvPr>
          <p:cNvCxnSpPr>
            <a:cxnSpLocks/>
          </p:cNvCxnSpPr>
          <p:nvPr/>
        </p:nvCxnSpPr>
        <p:spPr>
          <a:xfrm flipH="1">
            <a:off x="623889" y="5527839"/>
            <a:ext cx="11176337" cy="0"/>
          </a:xfrm>
          <a:prstGeom prst="straightConnector1">
            <a:avLst/>
          </a:prstGeom>
          <a:noFill/>
          <a:ln w="9525" cap="flat" cmpd="sng">
            <a:solidFill>
              <a:schemeClr val="bg1">
                <a:lumMod val="50000"/>
              </a:schemeClr>
            </a:solidFill>
            <a:prstDash val="dash"/>
            <a:round/>
            <a:headEnd type="none" w="sm" len="sm"/>
            <a:tailEnd type="none" w="sm" len="sm"/>
          </a:ln>
        </p:spPr>
      </p:cxnSp>
      <p:sp>
        <p:nvSpPr>
          <p:cNvPr id="27" name="TextBox 3">
            <a:extLst>
              <a:ext uri="{FF2B5EF4-FFF2-40B4-BE49-F238E27FC236}">
                <a16:creationId xmlns:a16="http://schemas.microsoft.com/office/drawing/2014/main" id="{DB50A639-5251-1705-FEB2-55A111FA46FB}"/>
              </a:ext>
            </a:extLst>
          </p:cNvPr>
          <p:cNvSpPr txBox="1"/>
          <p:nvPr/>
        </p:nvSpPr>
        <p:spPr>
          <a:xfrm>
            <a:off x="530348" y="4559373"/>
            <a:ext cx="1706136" cy="584775"/>
          </a:xfrm>
          <a:prstGeom prst="rect">
            <a:avLst/>
          </a:prstGeom>
          <a:noFill/>
        </p:spPr>
        <p:txBody>
          <a:bodyPr wrap="square" rtlCol="0">
            <a:spAutoFit/>
          </a:bodyPr>
          <a:lstStyle/>
          <a:p>
            <a:r>
              <a:rPr lang="en-US" sz="1600">
                <a:latin typeface="Inter Bold" panose="02000503000000020004" pitchFamily="2" charset="0"/>
                <a:ea typeface="Inter Bold" panose="02000503000000020004" pitchFamily="2" charset="0"/>
              </a:rPr>
              <a:t>Nouveaux partenaires</a:t>
            </a:r>
            <a:endParaRPr lang="en-US" sz="1600" dirty="0">
              <a:latin typeface="Inter Bold" panose="02000503000000020004" pitchFamily="2" charset="0"/>
              <a:ea typeface="Inter Bold" panose="02000503000000020004" pitchFamily="2" charset="0"/>
            </a:endParaRPr>
          </a:p>
        </p:txBody>
      </p:sp>
      <p:pic>
        <p:nvPicPr>
          <p:cNvPr id="28" name="Picture 5" descr="A logo with a yellow circle and blue text&#10;&#10;Description automatically generated">
            <a:extLst>
              <a:ext uri="{FF2B5EF4-FFF2-40B4-BE49-F238E27FC236}">
                <a16:creationId xmlns:a16="http://schemas.microsoft.com/office/drawing/2014/main" id="{FCF043A8-906F-DE94-03A7-DC05BEFFB3B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24513" y="4670765"/>
            <a:ext cx="1765720" cy="410035"/>
          </a:xfrm>
          <a:prstGeom prst="rect">
            <a:avLst/>
          </a:prstGeom>
        </p:spPr>
      </p:pic>
      <p:pic>
        <p:nvPicPr>
          <p:cNvPr id="29" name="Picture 7" descr="A red and white logo&#10;&#10;Description automatically generated">
            <a:extLst>
              <a:ext uri="{FF2B5EF4-FFF2-40B4-BE49-F238E27FC236}">
                <a16:creationId xmlns:a16="http://schemas.microsoft.com/office/drawing/2014/main" id="{EB068231-7FE4-5F61-004F-EEF243DF4D1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16828" y="4604895"/>
            <a:ext cx="1264145" cy="541776"/>
          </a:xfrm>
          <a:prstGeom prst="rect">
            <a:avLst/>
          </a:prstGeom>
        </p:spPr>
      </p:pic>
      <p:pic>
        <p:nvPicPr>
          <p:cNvPr id="30" name="Picture 9" descr="Blue text on a white background&#10;&#10;Description automatically generated">
            <a:extLst>
              <a:ext uri="{FF2B5EF4-FFF2-40B4-BE49-F238E27FC236}">
                <a16:creationId xmlns:a16="http://schemas.microsoft.com/office/drawing/2014/main" id="{5C74F341-5162-EF50-0EF0-65E8D95AB4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10205" y="4651161"/>
            <a:ext cx="1647241" cy="449247"/>
          </a:xfrm>
          <a:prstGeom prst="rect">
            <a:avLst/>
          </a:prstGeom>
        </p:spPr>
      </p:pic>
    </p:spTree>
    <p:extLst>
      <p:ext uri="{BB962C8B-B14F-4D97-AF65-F5344CB8AC3E}">
        <p14:creationId xmlns:p14="http://schemas.microsoft.com/office/powerpoint/2010/main" val="1664801920"/>
      </p:ext>
    </p:extLst>
  </p:cSld>
  <p:clrMapOvr>
    <a:masterClrMapping/>
  </p:clrMapOvr>
  <mc:AlternateContent xmlns:mc="http://schemas.openxmlformats.org/markup-compatibility/2006">
    <mc:Choice xmlns:p14="http://schemas.microsoft.com/office/powerpoint/2010/main" Requires="p14">
      <p:transition spd="slow" p14:dur="1750">
        <p14:reveal/>
      </p:transition>
    </mc:Choice>
    <mc:Fallback>
      <p:transition spd="slow">
        <p:fade/>
      </p:transition>
    </mc:Fallback>
  </mc:AlternateContent>
</p:sld>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C1E2DB-AA27-FC49-BC59-2A19B8D31582}" vid="{4AFA5750-59AC-C242-B006-6025715010C2}"/>
    </a:ext>
  </a:extLst>
</a:theme>
</file>

<file path=ppt/theme/theme2.xml><?xml version="1.0" encoding="utf-8"?>
<a:theme xmlns:a="http://schemas.openxmlformats.org/drawingml/2006/main" name="2_Content Slides">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ndScale">
  <a:themeElements>
    <a:clrScheme name="Landscale 1">
      <a:dk1>
        <a:srgbClr val="074937"/>
      </a:dk1>
      <a:lt1>
        <a:srgbClr val="FFFFFF"/>
      </a:lt1>
      <a:dk2>
        <a:srgbClr val="9ABF78"/>
      </a:dk2>
      <a:lt2>
        <a:srgbClr val="F3F3EC"/>
      </a:lt2>
      <a:accent1>
        <a:srgbClr val="4C93A0"/>
      </a:accent1>
      <a:accent2>
        <a:srgbClr val="D37F54"/>
      </a:accent2>
      <a:accent3>
        <a:srgbClr val="9FCEDF"/>
      </a:accent3>
      <a:accent4>
        <a:srgbClr val="FEC045"/>
      </a:accent4>
      <a:accent5>
        <a:srgbClr val="B94659"/>
      </a:accent5>
      <a:accent6>
        <a:srgbClr val="8053AC"/>
      </a:accent6>
      <a:hlink>
        <a:srgbClr val="4C69A0"/>
      </a:hlink>
      <a:folHlink>
        <a:srgbClr val="4C69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dScale" id="{BD983C25-7748-4DD4-A7FA-94DD4F524EFE}" vid="{93BF0F43-EC9B-4D24-B9A7-29646C5146E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46fa320959734c15d1fe20e9dccc1703">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3baab3281dc2e8230d992b62471e3348"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29d4d221-8dd5-4fd0-8ec3-afaea5add9e5">
      <UserInfo>
        <DisplayName>Daniel Tamayo</DisplayName>
        <AccountId>51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D356CD-E442-4DF1-B5D4-E41ED9A6CB14}"/>
</file>

<file path=customXml/itemProps2.xml><?xml version="1.0" encoding="utf-8"?>
<ds:datastoreItem xmlns:ds="http://schemas.openxmlformats.org/officeDocument/2006/customXml" ds:itemID="{A9B2D567-E4D6-4389-959B-816D232CFC12}">
  <ds:schemaRefs>
    <ds:schemaRef ds:uri="http://purl.org/dc/elements/1.1/"/>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f57df1ab-6810-4fa8-9caa-de92a9b262c5"/>
    <ds:schemaRef ds:uri="5364b2de-3d8e-4193-8dd8-4031d7da4ce5"/>
    <ds:schemaRef ds:uri="http://schemas.microsoft.com/office/2006/metadata/properties"/>
    <ds:schemaRef ds:uri="29a0bec0-b65a-4e36-ae82-8a6fbc80a62c"/>
    <ds:schemaRef ds:uri="http://www.w3.org/XML/1998/namespace"/>
    <ds:schemaRef ds:uri="http://purl.org/dc/terms/"/>
  </ds:schemaRefs>
</ds:datastoreItem>
</file>

<file path=customXml/itemProps3.xml><?xml version="1.0" encoding="utf-8"?>
<ds:datastoreItem xmlns:ds="http://schemas.openxmlformats.org/officeDocument/2006/customXml" ds:itemID="{DF19522F-31FA-47A5-AB97-83DD96E4B8D1}">
  <ds:schemaRefs>
    <ds:schemaRef ds:uri="http://schemas.microsoft.com/sharepoint/v3/contenttype/forms"/>
  </ds:schemaRefs>
</ds:datastoreItem>
</file>

<file path=docMetadata/LabelInfo.xml><?xml version="1.0" encoding="utf-8"?>
<clbl:labelList xmlns:clbl="http://schemas.microsoft.com/office/2020/mipLabelMetadata">
  <clbl:label id="{c4de61a9-99b4-4c6a-962e-bd856602e8be}" enabled="0" method="" siteId="{c4de61a9-99b4-4c6a-962e-bd856602e8be}" removed="1"/>
</clbl:labelList>
</file>

<file path=docProps/app.xml><?xml version="1.0" encoding="utf-8"?>
<Properties xmlns="http://schemas.openxmlformats.org/officeDocument/2006/extended-properties" xmlns:vt="http://schemas.openxmlformats.org/officeDocument/2006/docPropsVTypes">
  <Template>GLOBAL Presentation Template (3)</Template>
  <TotalTime>19017</TotalTime>
  <Words>5606</Words>
  <Application>Microsoft Office PowerPoint</Application>
  <PresentationFormat>Grand écran</PresentationFormat>
  <Paragraphs>546</Paragraphs>
  <Slides>75</Slides>
  <Notes>41</Notes>
  <HiddenSlides>2</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75</vt:i4>
      </vt:variant>
    </vt:vector>
  </HeadingPairs>
  <TitlesOfParts>
    <vt:vector size="87" baseType="lpstr">
      <vt:lpstr>Arial</vt:lpstr>
      <vt:lpstr>Calibri</vt:lpstr>
      <vt:lpstr>Inter</vt:lpstr>
      <vt:lpstr>Inter Bold</vt:lpstr>
      <vt:lpstr>Inter Light</vt:lpstr>
      <vt:lpstr>Inter SemiBold</vt:lpstr>
      <vt:lpstr>Roboto</vt:lpstr>
      <vt:lpstr>Roboto Black</vt:lpstr>
      <vt:lpstr>Wingdings</vt:lpstr>
      <vt:lpstr>Office Theme</vt:lpstr>
      <vt:lpstr>2_Content Slides</vt:lpstr>
      <vt:lpstr>LandScale</vt:lpstr>
      <vt:lpstr>Suivi-évaluation des résultats à l’échelle d’un paysage</vt:lpstr>
      <vt:lpstr>Ordre du jour</vt:lpstr>
      <vt:lpstr>Bonnes pratiques pour un espace d'apprentissage collaboratif</vt:lpstr>
      <vt:lpstr>Résultats attendus de la session</vt:lpstr>
      <vt:lpstr>Récapitulatif de la session A </vt:lpstr>
      <vt:lpstr>Défis</vt:lpstr>
      <vt:lpstr>Présentation PowerPoint</vt:lpstr>
      <vt:lpstr>Présentation PowerPoint</vt:lpstr>
      <vt:lpstr>Présentation PowerPoint</vt:lpstr>
      <vt:lpstr>Présentation PowerPoint</vt:lpstr>
      <vt:lpstr>Présentation PowerPoint</vt:lpstr>
      <vt:lpstr>Exploitation minière et approches paysage/juridictionnelles</vt:lpstr>
      <vt:lpstr>Qu’est-ce que LandScale peut vous apporter ? </vt:lpstr>
      <vt:lpstr>Les éléments de la GIP (Gestion intégrée du paysage)</vt:lpstr>
      <vt:lpstr>Parcours d’une approche paysage</vt:lpstr>
      <vt:lpstr>LandScale élève le niveau</vt:lpstr>
      <vt:lpstr>Présentation PowerPoint</vt:lpstr>
      <vt:lpstr>Présentation PowerPoint</vt:lpstr>
      <vt:lpstr>Présentation PowerPoint</vt:lpstr>
      <vt:lpstr>Présentation PowerPoint</vt:lpstr>
      <vt:lpstr>Conditions favorables à la maturité d’une approche paysage </vt:lpstr>
      <vt:lpstr>LandScale élève le niveau</vt:lpstr>
      <vt:lpstr>Maturité de l’approche paysage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Maturité de l’approche paysage Messages clefs</vt:lpstr>
      <vt:lpstr>Au travail ! </vt:lpstr>
      <vt:lpstr>Présentation PowerPoint</vt:lpstr>
      <vt:lpstr>Présentation PowerPoint</vt:lpstr>
      <vt:lpstr>Courte pause</vt:lpstr>
      <vt:lpstr>Configurer un profil LandScale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Créer un profil LandScale Points à retenir </vt:lpstr>
      <vt:lpstr>Exercice pratique : Création d'un profil LandScale </vt:lpstr>
      <vt:lpstr>Étape 1 – Inscrivez-vous sur la plateforme LandScale </vt:lpstr>
      <vt:lpstr>Présentation PowerPoint</vt:lpstr>
      <vt:lpstr>Présentation PowerPoint</vt:lpstr>
      <vt:lpstr>Présentation PowerPoint</vt:lpstr>
      <vt:lpstr>Présentation PowerPoint</vt:lpstr>
      <vt:lpstr>Présentation PowerPoint</vt:lpstr>
      <vt:lpstr>Étape 2 – Créez votre paysage </vt:lpstr>
      <vt:lpstr>Présentation PowerPoint</vt:lpstr>
      <vt:lpstr>Présentation PowerPoint</vt:lpstr>
      <vt:lpstr>Étape 3 – Commencez à configurer le profil de votre paysage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3. Quelles démarches pourriez-vous entreprendre pour vous améliorer ? </vt:lpstr>
      <vt:lpstr>4. Quelle mesure concrète allez-vous appliquer pour progresser ? </vt:lpstr>
      <vt:lpstr>Merci de m'avoir écouté ! </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Janet C. Edmond</dc:creator>
  <cp:lastModifiedBy>Karine Marion</cp:lastModifiedBy>
  <cp:revision>173</cp:revision>
  <cp:lastPrinted>2019-08-05T17:40:16Z</cp:lastPrinted>
  <dcterms:created xsi:type="dcterms:W3CDTF">2024-01-19T16:32:25Z</dcterms:created>
  <dcterms:modified xsi:type="dcterms:W3CDTF">2025-12-19T12:56:45Z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y fmtid="{D5CDD505-2E9C-101B-9397-08002B2CF9AE}" pid="3" name="MediaServiceImageTags">
    <vt:lpwstr/>
  </property>
  <property fmtid="{D5CDD505-2E9C-101B-9397-08002B2CF9AE}" pid="4" name="Order">
    <vt:lpwstr>77300.0000000000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