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4" r:id="rId6"/>
    <p:sldMasterId id="2147483704" r:id="rId7"/>
  </p:sldMasterIdLst>
  <p:notesMasterIdLst>
    <p:notesMasterId r:id="rId35"/>
  </p:notesMasterIdLst>
  <p:sldIdLst>
    <p:sldId id="256" r:id="rId8"/>
    <p:sldId id="264" r:id="rId9"/>
    <p:sldId id="1197" r:id="rId10"/>
    <p:sldId id="257" r:id="rId11"/>
    <p:sldId id="1217" r:id="rId12"/>
    <p:sldId id="258" r:id="rId13"/>
    <p:sldId id="1199" r:id="rId14"/>
    <p:sldId id="1201" r:id="rId15"/>
    <p:sldId id="1202" r:id="rId16"/>
    <p:sldId id="1211" r:id="rId17"/>
    <p:sldId id="1219" r:id="rId18"/>
    <p:sldId id="1220" r:id="rId19"/>
    <p:sldId id="1221" r:id="rId20"/>
    <p:sldId id="1226" r:id="rId21"/>
    <p:sldId id="1223" r:id="rId22"/>
    <p:sldId id="1225" r:id="rId23"/>
    <p:sldId id="1205" r:id="rId24"/>
    <p:sldId id="322" r:id="rId25"/>
    <p:sldId id="1214" r:id="rId26"/>
    <p:sldId id="263" r:id="rId27"/>
    <p:sldId id="1208" r:id="rId28"/>
    <p:sldId id="1207" r:id="rId29"/>
    <p:sldId id="1224" r:id="rId30"/>
    <p:sldId id="347" r:id="rId31"/>
    <p:sldId id="1216" r:id="rId32"/>
    <p:sldId id="1210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3782F9-7DDB-8DDC-9CF9-00BEF3196C9E}" name="Janet C. Edmond" initials="JE" userId="S::jedmond@conservation.org::38b726e0-f037-4c8f-bc92-6d35625a59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ADC6FC-5202-42CE-B0DD-AD6C8D46CF76}" v="320" dt="2026-02-18T13:48:38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69" autoAdjust="0"/>
  </p:normalViewPr>
  <p:slideViewPr>
    <p:cSldViewPr snapToGrid="0">
      <p:cViewPr varScale="1">
        <p:scale>
          <a:sx n="51" d="100"/>
          <a:sy n="51" d="100"/>
        </p:scale>
        <p:origin x="12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E6D2C-246A-46A8-8D8A-1318B284FD3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5E814A6-1759-4E66-BC21-8A44705C7CBC}">
      <dgm:prSet/>
      <dgm:spPr/>
      <dgm:t>
        <a:bodyPr/>
        <a:lstStyle/>
        <a:p>
          <a:pPr>
            <a:defRPr cap="all"/>
          </a:pPr>
          <a:r>
            <a:rPr lang="fr-FR" noProof="0" dirty="0">
              <a:latin typeface="Roboto" panose="02000000000000000000" pitchFamily="2" charset="0"/>
              <a:ea typeface="Roboto" panose="02000000000000000000" pitchFamily="2" charset="0"/>
            </a:rPr>
            <a:t>Mettre les principes en pratique.</a:t>
          </a:r>
        </a:p>
      </dgm:t>
    </dgm:pt>
    <dgm:pt modelId="{F606C58B-3792-4408-B348-F227B980C5C4}" type="parTrans" cxnId="{D650B05D-15DF-4676-9536-799AB2DADEAA}">
      <dgm:prSet/>
      <dgm:spPr/>
      <dgm:t>
        <a:bodyPr/>
        <a:lstStyle/>
        <a:p>
          <a:endParaRPr lang="en-US"/>
        </a:p>
      </dgm:t>
    </dgm:pt>
    <dgm:pt modelId="{7C7F6670-0276-4BC0-9F9A-42E4DA2E8121}" type="sibTrans" cxnId="{D650B05D-15DF-4676-9536-799AB2DADEAA}">
      <dgm:prSet/>
      <dgm:spPr/>
      <dgm:t>
        <a:bodyPr/>
        <a:lstStyle/>
        <a:p>
          <a:endParaRPr lang="en-US"/>
        </a:p>
      </dgm:t>
    </dgm:pt>
    <dgm:pt modelId="{9527BC1D-D554-4B73-9695-763EF2A4D053}">
      <dgm:prSet/>
      <dgm:spPr/>
      <dgm:t>
        <a:bodyPr/>
        <a:lstStyle/>
        <a:p>
          <a:pPr>
            <a:defRPr cap="all"/>
          </a:pPr>
          <a:r>
            <a:rPr lang="fr-FR" noProof="0" dirty="0">
              <a:latin typeface="Roboto" panose="02000000000000000000" pitchFamily="2" charset="0"/>
              <a:ea typeface="Roboto" panose="02000000000000000000" pitchFamily="2" charset="0"/>
            </a:rPr>
            <a:t>Appliquer Les concepts à des cas et projets réels.</a:t>
          </a:r>
        </a:p>
      </dgm:t>
    </dgm:pt>
    <dgm:pt modelId="{13C57E04-C16F-45EF-B64F-EC39131CFCF2}" type="parTrans" cxnId="{0AF0DF62-ED9A-4B75-9409-6DBB4111627D}">
      <dgm:prSet/>
      <dgm:spPr/>
      <dgm:t>
        <a:bodyPr/>
        <a:lstStyle/>
        <a:p>
          <a:endParaRPr lang="en-US"/>
        </a:p>
      </dgm:t>
    </dgm:pt>
    <dgm:pt modelId="{B6EBC048-B508-4D6B-9EB2-0AB48DFC2AD8}" type="sibTrans" cxnId="{0AF0DF62-ED9A-4B75-9409-6DBB4111627D}">
      <dgm:prSet/>
      <dgm:spPr/>
      <dgm:t>
        <a:bodyPr/>
        <a:lstStyle/>
        <a:p>
          <a:endParaRPr lang="en-US"/>
        </a:p>
      </dgm:t>
    </dgm:pt>
    <dgm:pt modelId="{9C9FC787-BA72-42C1-B524-1A387D4F9CD5}">
      <dgm:prSet/>
      <dgm:spPr/>
      <dgm:t>
        <a:bodyPr/>
        <a:lstStyle/>
        <a:p>
          <a:pPr>
            <a:defRPr cap="all"/>
          </a:pPr>
          <a:r>
            <a:rPr lang="fr-FR" noProof="0" dirty="0">
              <a:latin typeface="Roboto" panose="02000000000000000000" pitchFamily="2" charset="0"/>
              <a:ea typeface="Roboto" panose="02000000000000000000" pitchFamily="2" charset="0"/>
            </a:rPr>
            <a:t>Renforcer les capacités institutionnelles de négociation.</a:t>
          </a:r>
        </a:p>
      </dgm:t>
    </dgm:pt>
    <dgm:pt modelId="{9D56B11A-9993-4311-BC52-95FCB3177D2A}" type="parTrans" cxnId="{AE1975FD-FF73-4118-8328-F62D6C6BD969}">
      <dgm:prSet/>
      <dgm:spPr/>
      <dgm:t>
        <a:bodyPr/>
        <a:lstStyle/>
        <a:p>
          <a:endParaRPr lang="en-US"/>
        </a:p>
      </dgm:t>
    </dgm:pt>
    <dgm:pt modelId="{4094B75B-9EF4-4456-8EE4-F24060DB8F40}" type="sibTrans" cxnId="{AE1975FD-FF73-4118-8328-F62D6C6BD969}">
      <dgm:prSet/>
      <dgm:spPr/>
      <dgm:t>
        <a:bodyPr/>
        <a:lstStyle/>
        <a:p>
          <a:endParaRPr lang="en-US"/>
        </a:p>
      </dgm:t>
    </dgm:pt>
    <dgm:pt modelId="{B9026A0F-69AB-4BB6-A57C-84B81C5E4933}" type="pres">
      <dgm:prSet presAssocID="{6B6E6D2C-246A-46A8-8D8A-1318B284FD3E}" presName="root" presStyleCnt="0">
        <dgm:presLayoutVars>
          <dgm:dir/>
          <dgm:resizeHandles val="exact"/>
        </dgm:presLayoutVars>
      </dgm:prSet>
      <dgm:spPr/>
    </dgm:pt>
    <dgm:pt modelId="{E47C3F2A-A4A0-4B89-9615-E2C82DA544B2}" type="pres">
      <dgm:prSet presAssocID="{25E814A6-1759-4E66-BC21-8A44705C7CBC}" presName="compNode" presStyleCnt="0"/>
      <dgm:spPr/>
    </dgm:pt>
    <dgm:pt modelId="{F3C843F3-934B-412F-BD17-79FF0A0E7BDD}" type="pres">
      <dgm:prSet presAssocID="{25E814A6-1759-4E66-BC21-8A44705C7CBC}" presName="iconBgRect" presStyleLbl="bgShp" presStyleIdx="0" presStyleCnt="3"/>
      <dgm:spPr/>
    </dgm:pt>
    <dgm:pt modelId="{BF6C55A2-E378-4140-ACD6-051636B9F322}" type="pres">
      <dgm:prSet presAssocID="{25E814A6-1759-4E66-BC21-8A44705C7C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74A676B-379D-4CBA-941F-78E4B928BEE3}" type="pres">
      <dgm:prSet presAssocID="{25E814A6-1759-4E66-BC21-8A44705C7CBC}" presName="spaceRect" presStyleCnt="0"/>
      <dgm:spPr/>
    </dgm:pt>
    <dgm:pt modelId="{655AFEA6-6B54-42B3-AB93-FB480A9B7829}" type="pres">
      <dgm:prSet presAssocID="{25E814A6-1759-4E66-BC21-8A44705C7CBC}" presName="textRect" presStyleLbl="revTx" presStyleIdx="0" presStyleCnt="3">
        <dgm:presLayoutVars>
          <dgm:chMax val="1"/>
          <dgm:chPref val="1"/>
        </dgm:presLayoutVars>
      </dgm:prSet>
      <dgm:spPr/>
    </dgm:pt>
    <dgm:pt modelId="{8BFDB335-4CF3-48F5-9E43-C29CA55A9EAF}" type="pres">
      <dgm:prSet presAssocID="{7C7F6670-0276-4BC0-9F9A-42E4DA2E8121}" presName="sibTrans" presStyleCnt="0"/>
      <dgm:spPr/>
    </dgm:pt>
    <dgm:pt modelId="{8C34BBC7-F235-470B-96E0-D1B706AB134E}" type="pres">
      <dgm:prSet presAssocID="{9527BC1D-D554-4B73-9695-763EF2A4D053}" presName="compNode" presStyleCnt="0"/>
      <dgm:spPr/>
    </dgm:pt>
    <dgm:pt modelId="{C8EDB97E-1FFC-4DDF-B95F-367626E83983}" type="pres">
      <dgm:prSet presAssocID="{9527BC1D-D554-4B73-9695-763EF2A4D053}" presName="iconBgRect" presStyleLbl="bgShp" presStyleIdx="1" presStyleCnt="3"/>
      <dgm:spPr/>
    </dgm:pt>
    <dgm:pt modelId="{F94DBC40-E4C1-4B5E-BEA4-011202112D5F}" type="pres">
      <dgm:prSet presAssocID="{9527BC1D-D554-4B73-9695-763EF2A4D0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360A730-77B2-4C92-BD36-6D7C6B241784}" type="pres">
      <dgm:prSet presAssocID="{9527BC1D-D554-4B73-9695-763EF2A4D053}" presName="spaceRect" presStyleCnt="0"/>
      <dgm:spPr/>
    </dgm:pt>
    <dgm:pt modelId="{4B58B16B-0568-4544-819A-F0AFE7B1C7BA}" type="pres">
      <dgm:prSet presAssocID="{9527BC1D-D554-4B73-9695-763EF2A4D053}" presName="textRect" presStyleLbl="revTx" presStyleIdx="1" presStyleCnt="3">
        <dgm:presLayoutVars>
          <dgm:chMax val="1"/>
          <dgm:chPref val="1"/>
        </dgm:presLayoutVars>
      </dgm:prSet>
      <dgm:spPr/>
    </dgm:pt>
    <dgm:pt modelId="{E198907B-6B4B-43C4-9284-7DCA78B1DF60}" type="pres">
      <dgm:prSet presAssocID="{B6EBC048-B508-4D6B-9EB2-0AB48DFC2AD8}" presName="sibTrans" presStyleCnt="0"/>
      <dgm:spPr/>
    </dgm:pt>
    <dgm:pt modelId="{806DD76D-4670-45A5-AB07-C035206831AB}" type="pres">
      <dgm:prSet presAssocID="{9C9FC787-BA72-42C1-B524-1A387D4F9CD5}" presName="compNode" presStyleCnt="0"/>
      <dgm:spPr/>
    </dgm:pt>
    <dgm:pt modelId="{EDB2F2EC-988F-4627-A0B1-978E436C2D81}" type="pres">
      <dgm:prSet presAssocID="{9C9FC787-BA72-42C1-B524-1A387D4F9CD5}" presName="iconBgRect" presStyleLbl="bgShp" presStyleIdx="2" presStyleCnt="3"/>
      <dgm:spPr/>
    </dgm:pt>
    <dgm:pt modelId="{B7785363-C845-4691-A7D9-493E5C49050A}" type="pres">
      <dgm:prSet presAssocID="{9C9FC787-BA72-42C1-B524-1A387D4F9CD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1ABAD74-3E00-4024-B570-70F05144BE43}" type="pres">
      <dgm:prSet presAssocID="{9C9FC787-BA72-42C1-B524-1A387D4F9CD5}" presName="spaceRect" presStyleCnt="0"/>
      <dgm:spPr/>
    </dgm:pt>
    <dgm:pt modelId="{91CDEEBD-B6F0-4D20-B050-39B2F239759E}" type="pres">
      <dgm:prSet presAssocID="{9C9FC787-BA72-42C1-B524-1A387D4F9CD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085801A-7D86-4686-BDA0-BBF9D96DC87C}" type="presOf" srcId="{9C9FC787-BA72-42C1-B524-1A387D4F9CD5}" destId="{91CDEEBD-B6F0-4D20-B050-39B2F239759E}" srcOrd="0" destOrd="0" presId="urn:microsoft.com/office/officeart/2018/5/layout/IconCircleLabelList"/>
    <dgm:cxn modelId="{63C19230-BFD8-4D1F-9633-A5AAFA556375}" type="presOf" srcId="{6B6E6D2C-246A-46A8-8D8A-1318B284FD3E}" destId="{B9026A0F-69AB-4BB6-A57C-84B81C5E4933}" srcOrd="0" destOrd="0" presId="urn:microsoft.com/office/officeart/2018/5/layout/IconCircleLabelList"/>
    <dgm:cxn modelId="{D650B05D-15DF-4676-9536-799AB2DADEAA}" srcId="{6B6E6D2C-246A-46A8-8D8A-1318B284FD3E}" destId="{25E814A6-1759-4E66-BC21-8A44705C7CBC}" srcOrd="0" destOrd="0" parTransId="{F606C58B-3792-4408-B348-F227B980C5C4}" sibTransId="{7C7F6670-0276-4BC0-9F9A-42E4DA2E8121}"/>
    <dgm:cxn modelId="{0AF0DF62-ED9A-4B75-9409-6DBB4111627D}" srcId="{6B6E6D2C-246A-46A8-8D8A-1318B284FD3E}" destId="{9527BC1D-D554-4B73-9695-763EF2A4D053}" srcOrd="1" destOrd="0" parTransId="{13C57E04-C16F-45EF-B64F-EC39131CFCF2}" sibTransId="{B6EBC048-B508-4D6B-9EB2-0AB48DFC2AD8}"/>
    <dgm:cxn modelId="{8110EE6C-8075-4F45-97BA-26CFB109C45F}" type="presOf" srcId="{9527BC1D-D554-4B73-9695-763EF2A4D053}" destId="{4B58B16B-0568-4544-819A-F0AFE7B1C7BA}" srcOrd="0" destOrd="0" presId="urn:microsoft.com/office/officeart/2018/5/layout/IconCircleLabelList"/>
    <dgm:cxn modelId="{7096929A-5D37-47C9-B5B1-4A5A6762FCC3}" type="presOf" srcId="{25E814A6-1759-4E66-BC21-8A44705C7CBC}" destId="{655AFEA6-6B54-42B3-AB93-FB480A9B7829}" srcOrd="0" destOrd="0" presId="urn:microsoft.com/office/officeart/2018/5/layout/IconCircleLabelList"/>
    <dgm:cxn modelId="{AE1975FD-FF73-4118-8328-F62D6C6BD969}" srcId="{6B6E6D2C-246A-46A8-8D8A-1318B284FD3E}" destId="{9C9FC787-BA72-42C1-B524-1A387D4F9CD5}" srcOrd="2" destOrd="0" parTransId="{9D56B11A-9993-4311-BC52-95FCB3177D2A}" sibTransId="{4094B75B-9EF4-4456-8EE4-F24060DB8F40}"/>
    <dgm:cxn modelId="{549B8F5F-7A82-4752-A7AD-58BF709CD4FF}" type="presParOf" srcId="{B9026A0F-69AB-4BB6-A57C-84B81C5E4933}" destId="{E47C3F2A-A4A0-4B89-9615-E2C82DA544B2}" srcOrd="0" destOrd="0" presId="urn:microsoft.com/office/officeart/2018/5/layout/IconCircleLabelList"/>
    <dgm:cxn modelId="{89A239F2-8967-4873-8905-ED97CD327E20}" type="presParOf" srcId="{E47C3F2A-A4A0-4B89-9615-E2C82DA544B2}" destId="{F3C843F3-934B-412F-BD17-79FF0A0E7BDD}" srcOrd="0" destOrd="0" presId="urn:microsoft.com/office/officeart/2018/5/layout/IconCircleLabelList"/>
    <dgm:cxn modelId="{3AC37A2D-9B92-402A-B36B-42C128D27CEE}" type="presParOf" srcId="{E47C3F2A-A4A0-4B89-9615-E2C82DA544B2}" destId="{BF6C55A2-E378-4140-ACD6-051636B9F322}" srcOrd="1" destOrd="0" presId="urn:microsoft.com/office/officeart/2018/5/layout/IconCircleLabelList"/>
    <dgm:cxn modelId="{2DFC26C9-9DD8-4723-921F-18E4A56A139F}" type="presParOf" srcId="{E47C3F2A-A4A0-4B89-9615-E2C82DA544B2}" destId="{C74A676B-379D-4CBA-941F-78E4B928BEE3}" srcOrd="2" destOrd="0" presId="urn:microsoft.com/office/officeart/2018/5/layout/IconCircleLabelList"/>
    <dgm:cxn modelId="{40CE1BD6-FC03-41EC-9F56-F55B554C224A}" type="presParOf" srcId="{E47C3F2A-A4A0-4B89-9615-E2C82DA544B2}" destId="{655AFEA6-6B54-42B3-AB93-FB480A9B7829}" srcOrd="3" destOrd="0" presId="urn:microsoft.com/office/officeart/2018/5/layout/IconCircleLabelList"/>
    <dgm:cxn modelId="{FA13FFE6-DB0A-4984-887B-21BCC5D8DB9F}" type="presParOf" srcId="{B9026A0F-69AB-4BB6-A57C-84B81C5E4933}" destId="{8BFDB335-4CF3-48F5-9E43-C29CA55A9EAF}" srcOrd="1" destOrd="0" presId="urn:microsoft.com/office/officeart/2018/5/layout/IconCircleLabelList"/>
    <dgm:cxn modelId="{2B43D76C-073D-4039-A047-7DB9388A93F2}" type="presParOf" srcId="{B9026A0F-69AB-4BB6-A57C-84B81C5E4933}" destId="{8C34BBC7-F235-470B-96E0-D1B706AB134E}" srcOrd="2" destOrd="0" presId="urn:microsoft.com/office/officeart/2018/5/layout/IconCircleLabelList"/>
    <dgm:cxn modelId="{4323FAC4-97A5-4E54-9F99-CC5FD3166F74}" type="presParOf" srcId="{8C34BBC7-F235-470B-96E0-D1B706AB134E}" destId="{C8EDB97E-1FFC-4DDF-B95F-367626E83983}" srcOrd="0" destOrd="0" presId="urn:microsoft.com/office/officeart/2018/5/layout/IconCircleLabelList"/>
    <dgm:cxn modelId="{B6485162-4D62-48A7-B290-16CEB04698CC}" type="presParOf" srcId="{8C34BBC7-F235-470B-96E0-D1B706AB134E}" destId="{F94DBC40-E4C1-4B5E-BEA4-011202112D5F}" srcOrd="1" destOrd="0" presId="urn:microsoft.com/office/officeart/2018/5/layout/IconCircleLabelList"/>
    <dgm:cxn modelId="{D4538528-ECB8-4BFC-B2A3-E2640DF9A000}" type="presParOf" srcId="{8C34BBC7-F235-470B-96E0-D1B706AB134E}" destId="{E360A730-77B2-4C92-BD36-6D7C6B241784}" srcOrd="2" destOrd="0" presId="urn:microsoft.com/office/officeart/2018/5/layout/IconCircleLabelList"/>
    <dgm:cxn modelId="{FF1ED34D-2AC5-47BF-9CFB-8A2D90FDFD21}" type="presParOf" srcId="{8C34BBC7-F235-470B-96E0-D1B706AB134E}" destId="{4B58B16B-0568-4544-819A-F0AFE7B1C7BA}" srcOrd="3" destOrd="0" presId="urn:microsoft.com/office/officeart/2018/5/layout/IconCircleLabelList"/>
    <dgm:cxn modelId="{6C4F4E76-153A-422E-BBB5-35E1E920342F}" type="presParOf" srcId="{B9026A0F-69AB-4BB6-A57C-84B81C5E4933}" destId="{E198907B-6B4B-43C4-9284-7DCA78B1DF60}" srcOrd="3" destOrd="0" presId="urn:microsoft.com/office/officeart/2018/5/layout/IconCircleLabelList"/>
    <dgm:cxn modelId="{73BDDC24-958F-4C6B-B706-3B5669D8596C}" type="presParOf" srcId="{B9026A0F-69AB-4BB6-A57C-84B81C5E4933}" destId="{806DD76D-4670-45A5-AB07-C035206831AB}" srcOrd="4" destOrd="0" presId="urn:microsoft.com/office/officeart/2018/5/layout/IconCircleLabelList"/>
    <dgm:cxn modelId="{D5CA817F-DB09-4CA7-B200-551366F8D1A6}" type="presParOf" srcId="{806DD76D-4670-45A5-AB07-C035206831AB}" destId="{EDB2F2EC-988F-4627-A0B1-978E436C2D81}" srcOrd="0" destOrd="0" presId="urn:microsoft.com/office/officeart/2018/5/layout/IconCircleLabelList"/>
    <dgm:cxn modelId="{0C157D17-F33A-4E23-A90D-434D03146053}" type="presParOf" srcId="{806DD76D-4670-45A5-AB07-C035206831AB}" destId="{B7785363-C845-4691-A7D9-493E5C49050A}" srcOrd="1" destOrd="0" presId="urn:microsoft.com/office/officeart/2018/5/layout/IconCircleLabelList"/>
    <dgm:cxn modelId="{4EE0BD5D-9037-4AF6-BB82-D392282E7636}" type="presParOf" srcId="{806DD76D-4670-45A5-AB07-C035206831AB}" destId="{61ABAD74-3E00-4024-B570-70F05144BE43}" srcOrd="2" destOrd="0" presId="urn:microsoft.com/office/officeart/2018/5/layout/IconCircleLabelList"/>
    <dgm:cxn modelId="{8F5DBC13-34DC-4F92-9AD7-817B4E411225}" type="presParOf" srcId="{806DD76D-4670-45A5-AB07-C035206831AB}" destId="{91CDEEBD-B6F0-4D20-B050-39B2F239759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8AA0DB-35D9-410B-BB08-B806062BB723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5A73EA-CA8B-4593-A47C-A36876311AEB}">
      <dgm:prSet phldrT="[Text]"/>
      <dgm:spPr/>
      <dgm:t>
        <a:bodyPr/>
        <a:lstStyle/>
        <a:p>
          <a:r>
            <a:rPr lang="en-US" dirty="0" err="1"/>
            <a:t>Solidarité</a:t>
          </a:r>
          <a:r>
            <a:rPr lang="en-US" dirty="0"/>
            <a:t> </a:t>
          </a:r>
          <a:r>
            <a:rPr lang="en-US" dirty="0" err="1"/>
            <a:t>communautaire</a:t>
          </a:r>
          <a:endParaRPr lang="en-US" dirty="0">
            <a:latin typeface="Proxima Nova ExCn" panose="020B0508030502060204" pitchFamily="34" charset="0"/>
          </a:endParaRPr>
        </a:p>
      </dgm:t>
    </dgm:pt>
    <dgm:pt modelId="{90B3219C-8E19-4791-9818-8AE449D493D0}" type="parTrans" cxnId="{BA590048-5995-439B-901D-E32ACEE11A25}">
      <dgm:prSet/>
      <dgm:spPr/>
      <dgm:t>
        <a:bodyPr/>
        <a:lstStyle/>
        <a:p>
          <a:endParaRPr lang="en-US"/>
        </a:p>
      </dgm:t>
    </dgm:pt>
    <dgm:pt modelId="{F3082C7D-368F-4780-AC63-E651DE2FC011}" type="sibTrans" cxnId="{BA590048-5995-439B-901D-E32ACEE11A25}">
      <dgm:prSet/>
      <dgm:spPr/>
      <dgm:t>
        <a:bodyPr/>
        <a:lstStyle/>
        <a:p>
          <a:endParaRPr lang="en-US"/>
        </a:p>
      </dgm:t>
    </dgm:pt>
    <dgm:pt modelId="{E0DADC6D-D459-4DF6-8ACE-13ACED25804A}">
      <dgm:prSet phldrT="[Text]"/>
      <dgm:spPr/>
      <dgm:t>
        <a:bodyPr/>
        <a:lstStyle/>
        <a:p>
          <a:r>
            <a:rPr lang="en-US" dirty="0"/>
            <a:t>- </a:t>
          </a:r>
          <a:r>
            <a:rPr lang="en-US" dirty="0" err="1"/>
            <a:t>Solidarité</a:t>
          </a:r>
          <a:r>
            <a:rPr lang="en-US" dirty="0"/>
            <a:t> ≠ absence de </a:t>
          </a:r>
          <a:r>
            <a:rPr lang="en-US" dirty="0" err="1"/>
            <a:t>conflit</a:t>
          </a:r>
          <a:endParaRPr lang="en-US" dirty="0">
            <a:latin typeface="Proxima Nova ExCn" panose="020B0508030502060204" pitchFamily="34" charset="0"/>
          </a:endParaRPr>
        </a:p>
      </dgm:t>
    </dgm:pt>
    <dgm:pt modelId="{4A4B860D-2557-4CEC-9D04-E790991E9461}" type="parTrans" cxnId="{F7D9AAFD-E310-4D39-9808-411243421256}">
      <dgm:prSet/>
      <dgm:spPr/>
      <dgm:t>
        <a:bodyPr/>
        <a:lstStyle/>
        <a:p>
          <a:endParaRPr lang="en-US"/>
        </a:p>
      </dgm:t>
    </dgm:pt>
    <dgm:pt modelId="{E64A6EE0-EDE5-40A0-A987-623FD31FA80A}" type="sibTrans" cxnId="{F7D9AAFD-E310-4D39-9808-411243421256}">
      <dgm:prSet/>
      <dgm:spPr/>
      <dgm:t>
        <a:bodyPr/>
        <a:lstStyle/>
        <a:p>
          <a:endParaRPr lang="en-US"/>
        </a:p>
      </dgm:t>
    </dgm:pt>
    <dgm:pt modelId="{89ECA171-9CFA-4F6D-AECC-E1B78F75A636}">
      <dgm:prSet phldrT="[Text]"/>
      <dgm:spPr/>
      <dgm:t>
        <a:bodyPr/>
        <a:lstStyle/>
        <a:p>
          <a:r>
            <a:rPr lang="en-US" dirty="0">
              <a:latin typeface="Proxima Nova ExCn" panose="020B0508030502060204" pitchFamily="34" charset="0"/>
            </a:rPr>
            <a:t>CLPE</a:t>
          </a:r>
        </a:p>
      </dgm:t>
    </dgm:pt>
    <dgm:pt modelId="{91240953-6C3D-4A70-A725-DD9CCEEED1D0}" type="parTrans" cxnId="{049F9C0E-3974-4533-A1C0-2D39BE2B8D10}">
      <dgm:prSet/>
      <dgm:spPr/>
      <dgm:t>
        <a:bodyPr/>
        <a:lstStyle/>
        <a:p>
          <a:endParaRPr lang="en-US"/>
        </a:p>
      </dgm:t>
    </dgm:pt>
    <dgm:pt modelId="{A88276BD-0115-45DD-BAE0-63529A89A9C4}" type="sibTrans" cxnId="{049F9C0E-3974-4533-A1C0-2D39BE2B8D10}">
      <dgm:prSet/>
      <dgm:spPr/>
      <dgm:t>
        <a:bodyPr/>
        <a:lstStyle/>
        <a:p>
          <a:endParaRPr lang="en-US"/>
        </a:p>
      </dgm:t>
    </dgm:pt>
    <dgm:pt modelId="{928A7BEF-BCBF-4F72-80F5-14E70E7996BE}">
      <dgm:prSet phldrT="[Text]"/>
      <dgm:spPr/>
      <dgm:t>
        <a:bodyPr/>
        <a:lstStyle/>
        <a:p>
          <a:r>
            <a:rPr lang="fr-FR" dirty="0"/>
            <a:t>- Consentement libre, préalable et éclairé</a:t>
          </a:r>
          <a:endParaRPr lang="en-US" dirty="0">
            <a:latin typeface="Proxima Nova ExCn" panose="020B0508030502060204" pitchFamily="34" charset="0"/>
          </a:endParaRPr>
        </a:p>
      </dgm:t>
    </dgm:pt>
    <dgm:pt modelId="{6266ECF9-ABF0-49E9-814A-1CD041E5F2DE}" type="parTrans" cxnId="{C12DD0F1-4F80-495A-AF84-2007AD3D5E98}">
      <dgm:prSet/>
      <dgm:spPr/>
      <dgm:t>
        <a:bodyPr/>
        <a:lstStyle/>
        <a:p>
          <a:endParaRPr lang="en-US"/>
        </a:p>
      </dgm:t>
    </dgm:pt>
    <dgm:pt modelId="{F52B6480-84C7-403D-9EAE-7317C6661232}" type="sibTrans" cxnId="{C12DD0F1-4F80-495A-AF84-2007AD3D5E98}">
      <dgm:prSet/>
      <dgm:spPr/>
      <dgm:t>
        <a:bodyPr/>
        <a:lstStyle/>
        <a:p>
          <a:endParaRPr lang="en-US"/>
        </a:p>
      </dgm:t>
    </dgm:pt>
    <dgm:pt modelId="{A0BCC965-7403-43A8-9FC5-AE05DA1B97A1}">
      <dgm:prSet phldrT="[Text]"/>
      <dgm:spPr/>
      <dgm:t>
        <a:bodyPr/>
        <a:lstStyle/>
        <a:p>
          <a:r>
            <a:rPr lang="en-US" dirty="0">
              <a:latin typeface="Proxima Nova ExCn" panose="020B0508030502060204" pitchFamily="34" charset="0"/>
            </a:rPr>
            <a:t>Accords de </a:t>
          </a:r>
          <a:r>
            <a:rPr lang="en-US" dirty="0" err="1">
              <a:latin typeface="Proxima Nova ExCn" panose="020B0508030502060204" pitchFamily="34" charset="0"/>
            </a:rPr>
            <a:t>qualité</a:t>
          </a:r>
          <a:endParaRPr lang="en-US" dirty="0">
            <a:latin typeface="Proxima Nova ExCn" panose="020B0508030502060204" pitchFamily="34" charset="0"/>
          </a:endParaRPr>
        </a:p>
      </dgm:t>
    </dgm:pt>
    <dgm:pt modelId="{1BD6D321-9D5D-4C2E-9631-9AA41C03B5EA}" type="parTrans" cxnId="{891C996E-F0D5-4562-93EC-92E08CA3A41D}">
      <dgm:prSet/>
      <dgm:spPr/>
      <dgm:t>
        <a:bodyPr/>
        <a:lstStyle/>
        <a:p>
          <a:endParaRPr lang="en-US"/>
        </a:p>
      </dgm:t>
    </dgm:pt>
    <dgm:pt modelId="{F7D153FE-E364-4894-823C-9AC3D792E50E}" type="sibTrans" cxnId="{891C996E-F0D5-4562-93EC-92E08CA3A41D}">
      <dgm:prSet/>
      <dgm:spPr/>
      <dgm:t>
        <a:bodyPr/>
        <a:lstStyle/>
        <a:p>
          <a:endParaRPr lang="en-US"/>
        </a:p>
      </dgm:t>
    </dgm:pt>
    <dgm:pt modelId="{0063F083-C9C2-44E2-86C6-BD11D8F11C0F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fr-FR" dirty="0"/>
            <a:t>- Ne sacrifient jamais les droits</a:t>
          </a:r>
          <a:endParaRPr lang="en-US" dirty="0">
            <a:latin typeface="Proxima Nova ExCn" panose="020B0508030502060204" pitchFamily="34" charset="0"/>
          </a:endParaRPr>
        </a:p>
      </dgm:t>
    </dgm:pt>
    <dgm:pt modelId="{60630688-E707-46C6-9AB0-32C65DCD12CB}" type="parTrans" cxnId="{969C3D4B-EC63-4DDB-87EC-A63B1B2EBACB}">
      <dgm:prSet/>
      <dgm:spPr/>
      <dgm:t>
        <a:bodyPr/>
        <a:lstStyle/>
        <a:p>
          <a:endParaRPr lang="en-US"/>
        </a:p>
      </dgm:t>
    </dgm:pt>
    <dgm:pt modelId="{DE4C95B6-BE45-4756-9A79-874C00F77244}" type="sibTrans" cxnId="{969C3D4B-EC63-4DDB-87EC-A63B1B2EBACB}">
      <dgm:prSet/>
      <dgm:spPr/>
      <dgm:t>
        <a:bodyPr/>
        <a:lstStyle/>
        <a:p>
          <a:endParaRPr lang="en-US"/>
        </a:p>
      </dgm:t>
    </dgm:pt>
    <dgm:pt modelId="{D170CC3B-D373-4C76-B9D0-E18C9AB1D597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>
            <a:latin typeface="Proxima Nova ExCn" panose="020B0508030502060204" pitchFamily="34" charset="0"/>
          </a:endParaRPr>
        </a:p>
      </dgm:t>
    </dgm:pt>
    <dgm:pt modelId="{6ADA1FDE-EAF6-4A79-950B-D0ED2E25D0F7}" type="parTrans" cxnId="{5967FD93-4742-4887-AA5F-385710B99064}">
      <dgm:prSet/>
      <dgm:spPr/>
      <dgm:t>
        <a:bodyPr/>
        <a:lstStyle/>
        <a:p>
          <a:endParaRPr lang="en-US"/>
        </a:p>
      </dgm:t>
    </dgm:pt>
    <dgm:pt modelId="{AC2C18F9-C499-43FF-AB4E-5238F4567BCF}" type="sibTrans" cxnId="{5967FD93-4742-4887-AA5F-385710B99064}">
      <dgm:prSet/>
      <dgm:spPr/>
      <dgm:t>
        <a:bodyPr/>
        <a:lstStyle/>
        <a:p>
          <a:endParaRPr lang="en-US"/>
        </a:p>
      </dgm:t>
    </dgm:pt>
    <dgm:pt modelId="{B9FDC241-FF4F-47AD-9E89-30289AACAC06}">
      <dgm:prSet/>
      <dgm:spPr/>
      <dgm:t>
        <a:bodyPr/>
        <a:lstStyle/>
        <a:p>
          <a:pPr>
            <a:buNone/>
          </a:pPr>
          <a:r>
            <a:rPr lang="fr-FR" dirty="0"/>
            <a:t>- Couvrent tout le cycle de vie du projet</a:t>
          </a:r>
        </a:p>
      </dgm:t>
    </dgm:pt>
    <dgm:pt modelId="{20FBCBFE-A00D-4854-A00C-7931DCB463E3}" type="parTrans" cxnId="{4113D03B-B0F9-406F-9151-ECF68F5B3471}">
      <dgm:prSet/>
      <dgm:spPr/>
      <dgm:t>
        <a:bodyPr/>
        <a:lstStyle/>
        <a:p>
          <a:endParaRPr lang="en-US"/>
        </a:p>
      </dgm:t>
    </dgm:pt>
    <dgm:pt modelId="{5D4CA1A7-23AB-4504-BD71-EA82F1EE20AF}" type="sibTrans" cxnId="{4113D03B-B0F9-406F-9151-ECF68F5B3471}">
      <dgm:prSet/>
      <dgm:spPr/>
      <dgm:t>
        <a:bodyPr/>
        <a:lstStyle/>
        <a:p>
          <a:endParaRPr lang="en-US"/>
        </a:p>
      </dgm:t>
    </dgm:pt>
    <dgm:pt modelId="{57B49414-801D-4854-8ADD-52934E8C05E4}">
      <dgm:prSet/>
      <dgm:spPr/>
      <dgm:t>
        <a:bodyPr/>
        <a:lstStyle/>
        <a:p>
          <a:pPr>
            <a:buNone/>
          </a:pPr>
          <a:r>
            <a:rPr lang="en-US" dirty="0"/>
            <a:t>- </a:t>
          </a:r>
          <a:r>
            <a:rPr lang="en-US" dirty="0" err="1"/>
            <a:t>Adaptables</a:t>
          </a:r>
          <a:r>
            <a:rPr lang="en-US" dirty="0"/>
            <a:t> et </a:t>
          </a:r>
          <a:r>
            <a:rPr lang="en-US" dirty="0" err="1"/>
            <a:t>applicables</a:t>
          </a:r>
          <a:endParaRPr lang="en-US" dirty="0"/>
        </a:p>
      </dgm:t>
    </dgm:pt>
    <dgm:pt modelId="{3A737594-49E4-4788-9DEA-698D9491F588}" type="parTrans" cxnId="{8E099AD9-4D9F-4D1B-BCB7-E92F35D73619}">
      <dgm:prSet/>
      <dgm:spPr/>
      <dgm:t>
        <a:bodyPr/>
        <a:lstStyle/>
        <a:p>
          <a:endParaRPr lang="en-US"/>
        </a:p>
      </dgm:t>
    </dgm:pt>
    <dgm:pt modelId="{8818866C-D9AE-4D3D-9F5A-21807A5CB58F}" type="sibTrans" cxnId="{8E099AD9-4D9F-4D1B-BCB7-E92F35D73619}">
      <dgm:prSet/>
      <dgm:spPr/>
      <dgm:t>
        <a:bodyPr/>
        <a:lstStyle/>
        <a:p>
          <a:endParaRPr lang="en-US"/>
        </a:p>
      </dgm:t>
    </dgm:pt>
    <dgm:pt modelId="{827607DA-8744-4B2B-B0E7-86475A5E43D9}">
      <dgm:prSet/>
      <dgm:spPr/>
      <dgm:t>
        <a:bodyPr/>
        <a:lstStyle/>
        <a:p>
          <a:pPr>
            <a:buNone/>
          </a:pPr>
          <a:r>
            <a:rPr lang="fr-FR"/>
            <a:t>- Capacité à prendre des décisions collectives</a:t>
          </a:r>
        </a:p>
      </dgm:t>
    </dgm:pt>
    <dgm:pt modelId="{96791E10-323E-4DFE-9741-2EF8F298DCC5}" type="parTrans" cxnId="{6592DDB9-7C29-4A35-B0C9-68EA25A2BFBC}">
      <dgm:prSet/>
      <dgm:spPr/>
      <dgm:t>
        <a:bodyPr/>
        <a:lstStyle/>
        <a:p>
          <a:endParaRPr lang="en-US"/>
        </a:p>
      </dgm:t>
    </dgm:pt>
    <dgm:pt modelId="{F7B4EF3F-EFBA-4FFD-ADA2-C79887BB0BE0}" type="sibTrans" cxnId="{6592DDB9-7C29-4A35-B0C9-68EA25A2BFBC}">
      <dgm:prSet/>
      <dgm:spPr/>
      <dgm:t>
        <a:bodyPr/>
        <a:lstStyle/>
        <a:p>
          <a:endParaRPr lang="en-US"/>
        </a:p>
      </dgm:t>
    </dgm:pt>
    <dgm:pt modelId="{FB961F96-8491-4C17-BA45-361D0BE24BBD}">
      <dgm:prSet/>
      <dgm:spPr/>
      <dgm:t>
        <a:bodyPr/>
        <a:lstStyle/>
        <a:p>
          <a:pPr>
            <a:buNone/>
          </a:pPr>
          <a:r>
            <a:rPr lang="fr-FR" dirty="0"/>
            <a:t>- A la base d’un accord solide</a:t>
          </a:r>
        </a:p>
      </dgm:t>
    </dgm:pt>
    <dgm:pt modelId="{191023B1-56E6-457E-A598-AE6D4B7143F8}" type="parTrans" cxnId="{D2C7D37E-4C44-4D38-810F-7F37622E17F8}">
      <dgm:prSet/>
      <dgm:spPr/>
      <dgm:t>
        <a:bodyPr/>
        <a:lstStyle/>
        <a:p>
          <a:endParaRPr lang="en-US"/>
        </a:p>
      </dgm:t>
    </dgm:pt>
    <dgm:pt modelId="{66E102A7-F750-4AEC-AB1E-63F399488666}" type="sibTrans" cxnId="{D2C7D37E-4C44-4D38-810F-7F37622E17F8}">
      <dgm:prSet/>
      <dgm:spPr/>
      <dgm:t>
        <a:bodyPr/>
        <a:lstStyle/>
        <a:p>
          <a:endParaRPr lang="en-US"/>
        </a:p>
      </dgm:t>
    </dgm:pt>
    <dgm:pt modelId="{292B58C9-D64D-4D47-9B13-08261CE99D94}">
      <dgm:prSet/>
      <dgm:spPr/>
      <dgm:t>
        <a:bodyPr/>
        <a:lstStyle/>
        <a:p>
          <a:pPr>
            <a:buNone/>
          </a:pPr>
          <a:r>
            <a:rPr lang="fr-FR" dirty="0"/>
            <a:t>- Processus continu et non ponctuel</a:t>
          </a:r>
        </a:p>
      </dgm:t>
    </dgm:pt>
    <dgm:pt modelId="{C7354154-586E-43D1-9068-FCB35976A6A2}" type="parTrans" cxnId="{765B57DB-AFFF-4EB7-80B3-84698AC4D663}">
      <dgm:prSet/>
      <dgm:spPr/>
      <dgm:t>
        <a:bodyPr/>
        <a:lstStyle/>
        <a:p>
          <a:endParaRPr lang="en-US"/>
        </a:p>
      </dgm:t>
    </dgm:pt>
    <dgm:pt modelId="{77CF8CE2-3E21-4EC3-9550-1F26381941F7}" type="sibTrans" cxnId="{765B57DB-AFFF-4EB7-80B3-84698AC4D663}">
      <dgm:prSet/>
      <dgm:spPr/>
      <dgm:t>
        <a:bodyPr/>
        <a:lstStyle/>
        <a:p>
          <a:endParaRPr lang="en-US"/>
        </a:p>
      </dgm:t>
    </dgm:pt>
    <dgm:pt modelId="{2C7FCE63-A0D8-4C9E-8C05-25FF85513AEE}">
      <dgm:prSet/>
      <dgm:spPr/>
      <dgm:t>
        <a:bodyPr/>
        <a:lstStyle/>
        <a:p>
          <a:pPr>
            <a:buNone/>
          </a:pPr>
          <a:r>
            <a:rPr lang="fr-FR" dirty="0"/>
            <a:t>- Implications juridiques, sociales et en termes de réputation</a:t>
          </a:r>
        </a:p>
      </dgm:t>
    </dgm:pt>
    <dgm:pt modelId="{58078695-62F3-4F63-AB50-B51D3A502FB5}" type="parTrans" cxnId="{6867D3CB-4913-45C3-BFF3-0FEEA687EE37}">
      <dgm:prSet/>
      <dgm:spPr/>
      <dgm:t>
        <a:bodyPr/>
        <a:lstStyle/>
        <a:p>
          <a:endParaRPr lang="en-US"/>
        </a:p>
      </dgm:t>
    </dgm:pt>
    <dgm:pt modelId="{96FA9D1B-3E04-4200-BC4E-C74771559873}" type="sibTrans" cxnId="{6867D3CB-4913-45C3-BFF3-0FEEA687EE37}">
      <dgm:prSet/>
      <dgm:spPr/>
      <dgm:t>
        <a:bodyPr/>
        <a:lstStyle/>
        <a:p>
          <a:endParaRPr lang="en-US"/>
        </a:p>
      </dgm:t>
    </dgm:pt>
    <dgm:pt modelId="{85BEC1F2-B392-4E6E-8DD3-2080686FA9E0}" type="pres">
      <dgm:prSet presAssocID="{288AA0DB-35D9-410B-BB08-B806062BB723}" presName="Name0" presStyleCnt="0">
        <dgm:presLayoutVars>
          <dgm:dir/>
          <dgm:animLvl val="lvl"/>
          <dgm:resizeHandles val="exact"/>
        </dgm:presLayoutVars>
      </dgm:prSet>
      <dgm:spPr/>
    </dgm:pt>
    <dgm:pt modelId="{0661B201-22F8-4A8F-B5D0-F9BEFF403AF8}" type="pres">
      <dgm:prSet presAssocID="{A0BCC965-7403-43A8-9FC5-AE05DA1B97A1}" presName="composite" presStyleCnt="0"/>
      <dgm:spPr/>
    </dgm:pt>
    <dgm:pt modelId="{BF2C6D3E-4EDD-4C14-843B-24CFDEA72D52}" type="pres">
      <dgm:prSet presAssocID="{A0BCC965-7403-43A8-9FC5-AE05DA1B97A1}" presName="parTx" presStyleLbl="alignNode1" presStyleIdx="0" presStyleCnt="3">
        <dgm:presLayoutVars>
          <dgm:chMax val="0"/>
          <dgm:chPref val="0"/>
        </dgm:presLayoutVars>
      </dgm:prSet>
      <dgm:spPr/>
    </dgm:pt>
    <dgm:pt modelId="{4DBF2776-5A47-4DF2-8AC2-7FC8051A1D1A}" type="pres">
      <dgm:prSet presAssocID="{A0BCC965-7403-43A8-9FC5-AE05DA1B97A1}" presName="desTx" presStyleLbl="alignAccFollowNode1" presStyleIdx="0" presStyleCnt="3">
        <dgm:presLayoutVars/>
      </dgm:prSet>
      <dgm:spPr/>
    </dgm:pt>
    <dgm:pt modelId="{2531160D-4599-46F8-9862-7040F0514F9A}" type="pres">
      <dgm:prSet presAssocID="{F7D153FE-E364-4894-823C-9AC3D792E50E}" presName="space" presStyleCnt="0"/>
      <dgm:spPr/>
    </dgm:pt>
    <dgm:pt modelId="{ECE0EF32-F3C5-4A99-87EB-CBF09CBF21A2}" type="pres">
      <dgm:prSet presAssocID="{D85A73EA-CA8B-4593-A47C-A36876311AEB}" presName="composite" presStyleCnt="0"/>
      <dgm:spPr/>
    </dgm:pt>
    <dgm:pt modelId="{88A34A52-8CB7-4722-B1AA-97E2B465A4E6}" type="pres">
      <dgm:prSet presAssocID="{D85A73EA-CA8B-4593-A47C-A36876311AEB}" presName="parTx" presStyleLbl="alignNode1" presStyleIdx="1" presStyleCnt="3">
        <dgm:presLayoutVars>
          <dgm:chMax val="0"/>
          <dgm:chPref val="0"/>
        </dgm:presLayoutVars>
      </dgm:prSet>
      <dgm:spPr/>
    </dgm:pt>
    <dgm:pt modelId="{B74A0D29-B648-4939-AC1C-1AB503407FC7}" type="pres">
      <dgm:prSet presAssocID="{D85A73EA-CA8B-4593-A47C-A36876311AEB}" presName="desTx" presStyleLbl="alignAccFollowNode1" presStyleIdx="1" presStyleCnt="3">
        <dgm:presLayoutVars/>
      </dgm:prSet>
      <dgm:spPr/>
    </dgm:pt>
    <dgm:pt modelId="{74A37A97-03A6-4F51-ACDC-F60300BA970F}" type="pres">
      <dgm:prSet presAssocID="{F3082C7D-368F-4780-AC63-E651DE2FC011}" presName="space" presStyleCnt="0"/>
      <dgm:spPr/>
    </dgm:pt>
    <dgm:pt modelId="{747DB099-45B0-442A-AF2A-3529E6DB1F8D}" type="pres">
      <dgm:prSet presAssocID="{89ECA171-9CFA-4F6D-AECC-E1B78F75A636}" presName="composite" presStyleCnt="0"/>
      <dgm:spPr/>
    </dgm:pt>
    <dgm:pt modelId="{BF57B8B7-7F2B-4EE6-A456-0B9EA41F94A3}" type="pres">
      <dgm:prSet presAssocID="{89ECA171-9CFA-4F6D-AECC-E1B78F75A636}" presName="parTx" presStyleLbl="alignNode1" presStyleIdx="2" presStyleCnt="3">
        <dgm:presLayoutVars>
          <dgm:chMax val="0"/>
          <dgm:chPref val="0"/>
        </dgm:presLayoutVars>
      </dgm:prSet>
      <dgm:spPr/>
    </dgm:pt>
    <dgm:pt modelId="{C0DBC48B-7C19-4719-B34C-E5A88AE0273B}" type="pres">
      <dgm:prSet presAssocID="{89ECA171-9CFA-4F6D-AECC-E1B78F75A636}" presName="desTx" presStyleLbl="alignAccFollowNode1" presStyleIdx="2" presStyleCnt="3">
        <dgm:presLayoutVars/>
      </dgm:prSet>
      <dgm:spPr/>
    </dgm:pt>
  </dgm:ptLst>
  <dgm:cxnLst>
    <dgm:cxn modelId="{F597E806-7619-4668-BC17-1D795F717F82}" type="presOf" srcId="{D85A73EA-CA8B-4593-A47C-A36876311AEB}" destId="{88A34A52-8CB7-4722-B1AA-97E2B465A4E6}" srcOrd="0" destOrd="0" presId="urn:microsoft.com/office/officeart/2016/7/layout/ChevronBlockProcess"/>
    <dgm:cxn modelId="{049F9C0E-3974-4533-A1C0-2D39BE2B8D10}" srcId="{288AA0DB-35D9-410B-BB08-B806062BB723}" destId="{89ECA171-9CFA-4F6D-AECC-E1B78F75A636}" srcOrd="2" destOrd="0" parTransId="{91240953-6C3D-4A70-A725-DD9CCEEED1D0}" sibTransId="{A88276BD-0115-45DD-BAE0-63529A89A9C4}"/>
    <dgm:cxn modelId="{972D6B18-ED64-434C-906E-43B96BF404EE}" type="presOf" srcId="{57B49414-801D-4854-8ADD-52934E8C05E4}" destId="{4DBF2776-5A47-4DF2-8AC2-7FC8051A1D1A}" srcOrd="0" destOrd="2" presId="urn:microsoft.com/office/officeart/2016/7/layout/ChevronBlockProcess"/>
    <dgm:cxn modelId="{3649B91B-8E35-4A94-B1F6-689A9795D06D}" type="presOf" srcId="{A0BCC965-7403-43A8-9FC5-AE05DA1B97A1}" destId="{BF2C6D3E-4EDD-4C14-843B-24CFDEA72D52}" srcOrd="0" destOrd="0" presId="urn:microsoft.com/office/officeart/2016/7/layout/ChevronBlockProcess"/>
    <dgm:cxn modelId="{0FC4451F-90A4-42A1-BD50-A111442DCBFA}" type="presOf" srcId="{D170CC3B-D373-4C76-B9D0-E18C9AB1D597}" destId="{4DBF2776-5A47-4DF2-8AC2-7FC8051A1D1A}" srcOrd="0" destOrd="3" presId="urn:microsoft.com/office/officeart/2016/7/layout/ChevronBlockProcess"/>
    <dgm:cxn modelId="{48D5E522-23A8-4639-8F03-D25C8C293DFE}" type="presOf" srcId="{B9FDC241-FF4F-47AD-9E89-30289AACAC06}" destId="{4DBF2776-5A47-4DF2-8AC2-7FC8051A1D1A}" srcOrd="0" destOrd="1" presId="urn:microsoft.com/office/officeart/2016/7/layout/ChevronBlockProcess"/>
    <dgm:cxn modelId="{439FDF2F-4475-421B-A1AF-531DD068A9CC}" type="presOf" srcId="{928A7BEF-BCBF-4F72-80F5-14E70E7996BE}" destId="{C0DBC48B-7C19-4719-B34C-E5A88AE0273B}" srcOrd="0" destOrd="0" presId="urn:microsoft.com/office/officeart/2016/7/layout/ChevronBlockProcess"/>
    <dgm:cxn modelId="{4113D03B-B0F9-406F-9151-ECF68F5B3471}" srcId="{A0BCC965-7403-43A8-9FC5-AE05DA1B97A1}" destId="{B9FDC241-FF4F-47AD-9E89-30289AACAC06}" srcOrd="1" destOrd="0" parTransId="{20FBCBFE-A00D-4854-A00C-7931DCB463E3}" sibTransId="{5D4CA1A7-23AB-4504-BD71-EA82F1EE20AF}"/>
    <dgm:cxn modelId="{BA590048-5995-439B-901D-E32ACEE11A25}" srcId="{288AA0DB-35D9-410B-BB08-B806062BB723}" destId="{D85A73EA-CA8B-4593-A47C-A36876311AEB}" srcOrd="1" destOrd="0" parTransId="{90B3219C-8E19-4791-9818-8AE449D493D0}" sibTransId="{F3082C7D-368F-4780-AC63-E651DE2FC011}"/>
    <dgm:cxn modelId="{969C3D4B-EC63-4DDB-87EC-A63B1B2EBACB}" srcId="{A0BCC965-7403-43A8-9FC5-AE05DA1B97A1}" destId="{0063F083-C9C2-44E2-86C6-BD11D8F11C0F}" srcOrd="0" destOrd="0" parTransId="{60630688-E707-46C6-9AB0-32C65DCD12CB}" sibTransId="{DE4C95B6-BE45-4756-9A79-874C00F77244}"/>
    <dgm:cxn modelId="{891C996E-F0D5-4562-93EC-92E08CA3A41D}" srcId="{288AA0DB-35D9-410B-BB08-B806062BB723}" destId="{A0BCC965-7403-43A8-9FC5-AE05DA1B97A1}" srcOrd="0" destOrd="0" parTransId="{1BD6D321-9D5D-4C2E-9631-9AA41C03B5EA}" sibTransId="{F7D153FE-E364-4894-823C-9AC3D792E50E}"/>
    <dgm:cxn modelId="{D2C7D37E-4C44-4D38-810F-7F37622E17F8}" srcId="{D85A73EA-CA8B-4593-A47C-A36876311AEB}" destId="{FB961F96-8491-4C17-BA45-361D0BE24BBD}" srcOrd="2" destOrd="0" parTransId="{191023B1-56E6-457E-A598-AE6D4B7143F8}" sibTransId="{66E102A7-F750-4AEC-AB1E-63F399488666}"/>
    <dgm:cxn modelId="{1901EE7E-FD81-45D0-A30D-E52535879309}" type="presOf" srcId="{0063F083-C9C2-44E2-86C6-BD11D8F11C0F}" destId="{4DBF2776-5A47-4DF2-8AC2-7FC8051A1D1A}" srcOrd="0" destOrd="0" presId="urn:microsoft.com/office/officeart/2016/7/layout/ChevronBlockProcess"/>
    <dgm:cxn modelId="{1B28CF8E-7E29-4196-AFA7-46A7C90B8768}" type="presOf" srcId="{FB961F96-8491-4C17-BA45-361D0BE24BBD}" destId="{B74A0D29-B648-4939-AC1C-1AB503407FC7}" srcOrd="0" destOrd="2" presId="urn:microsoft.com/office/officeart/2016/7/layout/ChevronBlockProcess"/>
    <dgm:cxn modelId="{5967FD93-4742-4887-AA5F-385710B99064}" srcId="{A0BCC965-7403-43A8-9FC5-AE05DA1B97A1}" destId="{D170CC3B-D373-4C76-B9D0-E18C9AB1D597}" srcOrd="3" destOrd="0" parTransId="{6ADA1FDE-EAF6-4A79-950B-D0ED2E25D0F7}" sibTransId="{AC2C18F9-C499-43FF-AB4E-5238F4567BCF}"/>
    <dgm:cxn modelId="{78EF65A9-405E-4EA9-95BC-E9DA558350D6}" type="presOf" srcId="{827607DA-8744-4B2B-B0E7-86475A5E43D9}" destId="{B74A0D29-B648-4939-AC1C-1AB503407FC7}" srcOrd="0" destOrd="1" presId="urn:microsoft.com/office/officeart/2016/7/layout/ChevronBlockProcess"/>
    <dgm:cxn modelId="{86F83EB0-BB23-4FB2-B6B4-0DF90ED16462}" type="presOf" srcId="{292B58C9-D64D-4D47-9B13-08261CE99D94}" destId="{C0DBC48B-7C19-4719-B34C-E5A88AE0273B}" srcOrd="0" destOrd="1" presId="urn:microsoft.com/office/officeart/2016/7/layout/ChevronBlockProcess"/>
    <dgm:cxn modelId="{6592DDB9-7C29-4A35-B0C9-68EA25A2BFBC}" srcId="{D85A73EA-CA8B-4593-A47C-A36876311AEB}" destId="{827607DA-8744-4B2B-B0E7-86475A5E43D9}" srcOrd="1" destOrd="0" parTransId="{96791E10-323E-4DFE-9741-2EF8F298DCC5}" sibTransId="{F7B4EF3F-EFBA-4FFD-ADA2-C79887BB0BE0}"/>
    <dgm:cxn modelId="{96F91CC6-C538-44A0-A5A4-4D9C10CF1683}" type="presOf" srcId="{2C7FCE63-A0D8-4C9E-8C05-25FF85513AEE}" destId="{C0DBC48B-7C19-4719-B34C-E5A88AE0273B}" srcOrd="0" destOrd="2" presId="urn:microsoft.com/office/officeart/2016/7/layout/ChevronBlockProcess"/>
    <dgm:cxn modelId="{6867D3CB-4913-45C3-BFF3-0FEEA687EE37}" srcId="{89ECA171-9CFA-4F6D-AECC-E1B78F75A636}" destId="{2C7FCE63-A0D8-4C9E-8C05-25FF85513AEE}" srcOrd="2" destOrd="0" parTransId="{58078695-62F3-4F63-AB50-B51D3A502FB5}" sibTransId="{96FA9D1B-3E04-4200-BC4E-C74771559873}"/>
    <dgm:cxn modelId="{1FF206D1-E8CC-45E7-88F6-D8159A2DCBF2}" type="presOf" srcId="{E0DADC6D-D459-4DF6-8ACE-13ACED25804A}" destId="{B74A0D29-B648-4939-AC1C-1AB503407FC7}" srcOrd="0" destOrd="0" presId="urn:microsoft.com/office/officeart/2016/7/layout/ChevronBlockProcess"/>
    <dgm:cxn modelId="{8E099AD9-4D9F-4D1B-BCB7-E92F35D73619}" srcId="{A0BCC965-7403-43A8-9FC5-AE05DA1B97A1}" destId="{57B49414-801D-4854-8ADD-52934E8C05E4}" srcOrd="2" destOrd="0" parTransId="{3A737594-49E4-4788-9DEA-698D9491F588}" sibTransId="{8818866C-D9AE-4D3D-9F5A-21807A5CB58F}"/>
    <dgm:cxn modelId="{765B57DB-AFFF-4EB7-80B3-84698AC4D663}" srcId="{89ECA171-9CFA-4F6D-AECC-E1B78F75A636}" destId="{292B58C9-D64D-4D47-9B13-08261CE99D94}" srcOrd="1" destOrd="0" parTransId="{C7354154-586E-43D1-9068-FCB35976A6A2}" sibTransId="{77CF8CE2-3E21-4EC3-9550-1F26381941F7}"/>
    <dgm:cxn modelId="{9C510BDF-38E6-4B5F-AEB2-0AD05FDA7A32}" type="presOf" srcId="{89ECA171-9CFA-4F6D-AECC-E1B78F75A636}" destId="{BF57B8B7-7F2B-4EE6-A456-0B9EA41F94A3}" srcOrd="0" destOrd="0" presId="urn:microsoft.com/office/officeart/2016/7/layout/ChevronBlockProcess"/>
    <dgm:cxn modelId="{0D5A70E5-BD90-4F83-BD14-84CE72B4AD92}" type="presOf" srcId="{288AA0DB-35D9-410B-BB08-B806062BB723}" destId="{85BEC1F2-B392-4E6E-8DD3-2080686FA9E0}" srcOrd="0" destOrd="0" presId="urn:microsoft.com/office/officeart/2016/7/layout/ChevronBlockProcess"/>
    <dgm:cxn modelId="{C12DD0F1-4F80-495A-AF84-2007AD3D5E98}" srcId="{89ECA171-9CFA-4F6D-AECC-E1B78F75A636}" destId="{928A7BEF-BCBF-4F72-80F5-14E70E7996BE}" srcOrd="0" destOrd="0" parTransId="{6266ECF9-ABF0-49E9-814A-1CD041E5F2DE}" sibTransId="{F52B6480-84C7-403D-9EAE-7317C6661232}"/>
    <dgm:cxn modelId="{F7D9AAFD-E310-4D39-9808-411243421256}" srcId="{D85A73EA-CA8B-4593-A47C-A36876311AEB}" destId="{E0DADC6D-D459-4DF6-8ACE-13ACED25804A}" srcOrd="0" destOrd="0" parTransId="{4A4B860D-2557-4CEC-9D04-E790991E9461}" sibTransId="{E64A6EE0-EDE5-40A0-A987-623FD31FA80A}"/>
    <dgm:cxn modelId="{B97E99E8-CC44-4122-8480-AC50E2173704}" type="presParOf" srcId="{85BEC1F2-B392-4E6E-8DD3-2080686FA9E0}" destId="{0661B201-22F8-4A8F-B5D0-F9BEFF403AF8}" srcOrd="0" destOrd="0" presId="urn:microsoft.com/office/officeart/2016/7/layout/ChevronBlockProcess"/>
    <dgm:cxn modelId="{32A4663B-5DCA-4162-B010-6B01F562280F}" type="presParOf" srcId="{0661B201-22F8-4A8F-B5D0-F9BEFF403AF8}" destId="{BF2C6D3E-4EDD-4C14-843B-24CFDEA72D52}" srcOrd="0" destOrd="0" presId="urn:microsoft.com/office/officeart/2016/7/layout/ChevronBlockProcess"/>
    <dgm:cxn modelId="{E49C9D30-1CEA-4958-BB75-B18D40E98962}" type="presParOf" srcId="{0661B201-22F8-4A8F-B5D0-F9BEFF403AF8}" destId="{4DBF2776-5A47-4DF2-8AC2-7FC8051A1D1A}" srcOrd="1" destOrd="0" presId="urn:microsoft.com/office/officeart/2016/7/layout/ChevronBlockProcess"/>
    <dgm:cxn modelId="{DD07FA6E-0DEC-4B8D-BC59-13FCE214383F}" type="presParOf" srcId="{85BEC1F2-B392-4E6E-8DD3-2080686FA9E0}" destId="{2531160D-4599-46F8-9862-7040F0514F9A}" srcOrd="1" destOrd="0" presId="urn:microsoft.com/office/officeart/2016/7/layout/ChevronBlockProcess"/>
    <dgm:cxn modelId="{1CDF93D1-6CD3-479E-A7C1-32A3C12A278F}" type="presParOf" srcId="{85BEC1F2-B392-4E6E-8DD3-2080686FA9E0}" destId="{ECE0EF32-F3C5-4A99-87EB-CBF09CBF21A2}" srcOrd="2" destOrd="0" presId="urn:microsoft.com/office/officeart/2016/7/layout/ChevronBlockProcess"/>
    <dgm:cxn modelId="{C3A3FF6C-81FC-4720-87E8-6107490696CD}" type="presParOf" srcId="{ECE0EF32-F3C5-4A99-87EB-CBF09CBF21A2}" destId="{88A34A52-8CB7-4722-B1AA-97E2B465A4E6}" srcOrd="0" destOrd="0" presId="urn:microsoft.com/office/officeart/2016/7/layout/ChevronBlockProcess"/>
    <dgm:cxn modelId="{FD9AC966-E2C6-4B91-B0BB-248DAE7930AA}" type="presParOf" srcId="{ECE0EF32-F3C5-4A99-87EB-CBF09CBF21A2}" destId="{B74A0D29-B648-4939-AC1C-1AB503407FC7}" srcOrd="1" destOrd="0" presId="urn:microsoft.com/office/officeart/2016/7/layout/ChevronBlockProcess"/>
    <dgm:cxn modelId="{7FB6E0BB-D4C0-4252-8FD9-CF39474C6DC4}" type="presParOf" srcId="{85BEC1F2-B392-4E6E-8DD3-2080686FA9E0}" destId="{74A37A97-03A6-4F51-ACDC-F60300BA970F}" srcOrd="3" destOrd="0" presId="urn:microsoft.com/office/officeart/2016/7/layout/ChevronBlockProcess"/>
    <dgm:cxn modelId="{B5D7AD86-68B0-4261-A7E6-9FC0FE3A6BFF}" type="presParOf" srcId="{85BEC1F2-B392-4E6E-8DD3-2080686FA9E0}" destId="{747DB099-45B0-442A-AF2A-3529E6DB1F8D}" srcOrd="4" destOrd="0" presId="urn:microsoft.com/office/officeart/2016/7/layout/ChevronBlockProcess"/>
    <dgm:cxn modelId="{68219516-2555-4222-85EA-69F942C7110E}" type="presParOf" srcId="{747DB099-45B0-442A-AF2A-3529E6DB1F8D}" destId="{BF57B8B7-7F2B-4EE6-A456-0B9EA41F94A3}" srcOrd="0" destOrd="0" presId="urn:microsoft.com/office/officeart/2016/7/layout/ChevronBlockProcess"/>
    <dgm:cxn modelId="{A6BAC954-28DD-4304-857D-12D98D92F70E}" type="presParOf" srcId="{747DB099-45B0-442A-AF2A-3529E6DB1F8D}" destId="{C0DBC48B-7C19-4719-B34C-E5A88AE0273B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843F3-934B-412F-BD17-79FF0A0E7BDD}">
      <dsp:nvSpPr>
        <dsp:cNvPr id="0" name=""/>
        <dsp:cNvSpPr/>
      </dsp:nvSpPr>
      <dsp:spPr>
        <a:xfrm>
          <a:off x="644018" y="542176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C55A2-E378-4140-ACD6-051636B9F322}">
      <dsp:nvSpPr>
        <dsp:cNvPr id="0" name=""/>
        <dsp:cNvSpPr/>
      </dsp:nvSpPr>
      <dsp:spPr>
        <a:xfrm>
          <a:off x="1068143" y="966301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AFEA6-6B54-42B3-AB93-FB480A9B7829}">
      <dsp:nvSpPr>
        <dsp:cNvPr id="0" name=""/>
        <dsp:cNvSpPr/>
      </dsp:nvSpPr>
      <dsp:spPr>
        <a:xfrm>
          <a:off x="7830" y="315217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700" kern="1200" noProof="0" dirty="0">
              <a:latin typeface="Roboto" panose="02000000000000000000" pitchFamily="2" charset="0"/>
              <a:ea typeface="Roboto" panose="02000000000000000000" pitchFamily="2" charset="0"/>
            </a:rPr>
            <a:t>Mettre les principes en pratique.</a:t>
          </a:r>
        </a:p>
      </dsp:txBody>
      <dsp:txXfrm>
        <a:off x="7830" y="3152177"/>
        <a:ext cx="3262500" cy="720000"/>
      </dsp:txXfrm>
    </dsp:sp>
    <dsp:sp modelId="{C8EDB97E-1FFC-4DDF-B95F-367626E83983}">
      <dsp:nvSpPr>
        <dsp:cNvPr id="0" name=""/>
        <dsp:cNvSpPr/>
      </dsp:nvSpPr>
      <dsp:spPr>
        <a:xfrm>
          <a:off x="4477456" y="542176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DBC40-E4C1-4B5E-BEA4-011202112D5F}">
      <dsp:nvSpPr>
        <dsp:cNvPr id="0" name=""/>
        <dsp:cNvSpPr/>
      </dsp:nvSpPr>
      <dsp:spPr>
        <a:xfrm>
          <a:off x="4901581" y="966301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8B16B-0568-4544-819A-F0AFE7B1C7BA}">
      <dsp:nvSpPr>
        <dsp:cNvPr id="0" name=""/>
        <dsp:cNvSpPr/>
      </dsp:nvSpPr>
      <dsp:spPr>
        <a:xfrm>
          <a:off x="3841268" y="315217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700" kern="1200" noProof="0" dirty="0">
              <a:latin typeface="Roboto" panose="02000000000000000000" pitchFamily="2" charset="0"/>
              <a:ea typeface="Roboto" panose="02000000000000000000" pitchFamily="2" charset="0"/>
            </a:rPr>
            <a:t>Appliquer Les concepts à des cas et projets réels.</a:t>
          </a:r>
        </a:p>
      </dsp:txBody>
      <dsp:txXfrm>
        <a:off x="3841268" y="3152177"/>
        <a:ext cx="3262500" cy="720000"/>
      </dsp:txXfrm>
    </dsp:sp>
    <dsp:sp modelId="{EDB2F2EC-988F-4627-A0B1-978E436C2D81}">
      <dsp:nvSpPr>
        <dsp:cNvPr id="0" name=""/>
        <dsp:cNvSpPr/>
      </dsp:nvSpPr>
      <dsp:spPr>
        <a:xfrm>
          <a:off x="8310893" y="542176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85363-C845-4691-A7D9-493E5C49050A}">
      <dsp:nvSpPr>
        <dsp:cNvPr id="0" name=""/>
        <dsp:cNvSpPr/>
      </dsp:nvSpPr>
      <dsp:spPr>
        <a:xfrm>
          <a:off x="8735018" y="966301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DEEBD-B6F0-4D20-B050-39B2F239759E}">
      <dsp:nvSpPr>
        <dsp:cNvPr id="0" name=""/>
        <dsp:cNvSpPr/>
      </dsp:nvSpPr>
      <dsp:spPr>
        <a:xfrm>
          <a:off x="7674706" y="315217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700" kern="1200" noProof="0" dirty="0">
              <a:latin typeface="Roboto" panose="02000000000000000000" pitchFamily="2" charset="0"/>
              <a:ea typeface="Roboto" panose="02000000000000000000" pitchFamily="2" charset="0"/>
            </a:rPr>
            <a:t>Renforcer les capacités institutionnelles de négociation.</a:t>
          </a:r>
        </a:p>
      </dsp:txBody>
      <dsp:txXfrm>
        <a:off x="7674706" y="3152177"/>
        <a:ext cx="32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C6D3E-4EDD-4C14-843B-24CFDEA72D52}">
      <dsp:nvSpPr>
        <dsp:cNvPr id="0" name=""/>
        <dsp:cNvSpPr/>
      </dsp:nvSpPr>
      <dsp:spPr>
        <a:xfrm>
          <a:off x="9280" y="0"/>
          <a:ext cx="3672813" cy="1101843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47" tIns="136047" rIns="136047" bIns="1360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Proxima Nova ExCn" panose="020B0508030502060204" pitchFamily="34" charset="0"/>
            </a:rPr>
            <a:t>Accords de </a:t>
          </a:r>
          <a:r>
            <a:rPr lang="en-US" sz="2800" kern="1200" dirty="0" err="1">
              <a:latin typeface="Proxima Nova ExCn" panose="020B0508030502060204" pitchFamily="34" charset="0"/>
            </a:rPr>
            <a:t>qualité</a:t>
          </a:r>
          <a:endParaRPr lang="en-US" sz="2800" kern="1200" dirty="0">
            <a:latin typeface="Proxima Nova ExCn" panose="020B0508030502060204" pitchFamily="34" charset="0"/>
          </a:endParaRPr>
        </a:p>
      </dsp:txBody>
      <dsp:txXfrm>
        <a:off x="339833" y="0"/>
        <a:ext cx="3011707" cy="1101843"/>
      </dsp:txXfrm>
    </dsp:sp>
    <dsp:sp modelId="{4DBF2776-5A47-4DF2-8AC2-7FC8051A1D1A}">
      <dsp:nvSpPr>
        <dsp:cNvPr id="0" name=""/>
        <dsp:cNvSpPr/>
      </dsp:nvSpPr>
      <dsp:spPr>
        <a:xfrm>
          <a:off x="9280" y="1101843"/>
          <a:ext cx="3342259" cy="30909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113" tIns="264113" rIns="264113" bIns="52822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2000" kern="1200" dirty="0"/>
            <a:t>- Ne sacrifient jamais les droits</a:t>
          </a:r>
          <a:endParaRPr lang="en-US" sz="2000" kern="1200" dirty="0">
            <a:latin typeface="Proxima Nova ExCn" panose="020B050803050206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- Couvrent tout le cycle de vie du projet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 </a:t>
          </a:r>
          <a:r>
            <a:rPr lang="en-US" sz="2000" kern="1200" dirty="0" err="1"/>
            <a:t>Adaptables</a:t>
          </a:r>
          <a:r>
            <a:rPr lang="en-US" sz="2000" kern="1200" dirty="0"/>
            <a:t> et </a:t>
          </a:r>
          <a:r>
            <a:rPr lang="en-US" sz="2000" kern="1200" dirty="0" err="1"/>
            <a:t>applicables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2000" kern="1200" dirty="0">
            <a:latin typeface="Proxima Nova ExCn" panose="020B0508030502060204" pitchFamily="34" charset="0"/>
          </a:endParaRPr>
        </a:p>
      </dsp:txBody>
      <dsp:txXfrm>
        <a:off x="9280" y="1101843"/>
        <a:ext cx="3342259" cy="3090961"/>
      </dsp:txXfrm>
    </dsp:sp>
    <dsp:sp modelId="{88A34A52-8CB7-4722-B1AA-97E2B465A4E6}">
      <dsp:nvSpPr>
        <dsp:cNvPr id="0" name=""/>
        <dsp:cNvSpPr/>
      </dsp:nvSpPr>
      <dsp:spPr>
        <a:xfrm>
          <a:off x="3627507" y="0"/>
          <a:ext cx="3672813" cy="1101843"/>
        </a:xfrm>
        <a:prstGeom prst="chevron">
          <a:avLst>
            <a:gd name="adj" fmla="val 3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47" tIns="136047" rIns="136047" bIns="1360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Solidarité</a:t>
          </a:r>
          <a:r>
            <a:rPr lang="en-US" sz="2800" kern="1200" dirty="0"/>
            <a:t> </a:t>
          </a:r>
          <a:r>
            <a:rPr lang="en-US" sz="2800" kern="1200" dirty="0" err="1"/>
            <a:t>communautaire</a:t>
          </a:r>
          <a:endParaRPr lang="en-US" sz="2800" kern="1200" dirty="0">
            <a:latin typeface="Proxima Nova ExCn" panose="020B0508030502060204" pitchFamily="34" charset="0"/>
          </a:endParaRPr>
        </a:p>
      </dsp:txBody>
      <dsp:txXfrm>
        <a:off x="3958060" y="0"/>
        <a:ext cx="3011707" cy="1101843"/>
      </dsp:txXfrm>
    </dsp:sp>
    <dsp:sp modelId="{B74A0D29-B648-4939-AC1C-1AB503407FC7}">
      <dsp:nvSpPr>
        <dsp:cNvPr id="0" name=""/>
        <dsp:cNvSpPr/>
      </dsp:nvSpPr>
      <dsp:spPr>
        <a:xfrm>
          <a:off x="3627507" y="1101843"/>
          <a:ext cx="3342259" cy="3090961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113" tIns="264113" rIns="264113" bIns="52822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- </a:t>
          </a:r>
          <a:r>
            <a:rPr lang="en-US" sz="2000" kern="1200" dirty="0" err="1"/>
            <a:t>Solidarité</a:t>
          </a:r>
          <a:r>
            <a:rPr lang="en-US" sz="2000" kern="1200" dirty="0"/>
            <a:t> ≠ absence de </a:t>
          </a:r>
          <a:r>
            <a:rPr lang="en-US" sz="2000" kern="1200" dirty="0" err="1"/>
            <a:t>conflit</a:t>
          </a:r>
          <a:endParaRPr lang="en-US" sz="2000" kern="1200" dirty="0">
            <a:latin typeface="Proxima Nova ExCn" panose="020B050803050206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- Capacité à prendre des décisions collectives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- A la base d’un accord solide</a:t>
          </a:r>
        </a:p>
      </dsp:txBody>
      <dsp:txXfrm>
        <a:off x="3627507" y="1101843"/>
        <a:ext cx="3342259" cy="3090961"/>
      </dsp:txXfrm>
    </dsp:sp>
    <dsp:sp modelId="{BF57B8B7-7F2B-4EE6-A456-0B9EA41F94A3}">
      <dsp:nvSpPr>
        <dsp:cNvPr id="0" name=""/>
        <dsp:cNvSpPr/>
      </dsp:nvSpPr>
      <dsp:spPr>
        <a:xfrm>
          <a:off x="7245735" y="0"/>
          <a:ext cx="3672813" cy="1101843"/>
        </a:xfrm>
        <a:prstGeom prst="chevron">
          <a:avLst>
            <a:gd name="adj" fmla="val 3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47" tIns="136047" rIns="136047" bIns="13604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Proxima Nova ExCn" panose="020B0508030502060204" pitchFamily="34" charset="0"/>
            </a:rPr>
            <a:t>CLPE</a:t>
          </a:r>
        </a:p>
      </dsp:txBody>
      <dsp:txXfrm>
        <a:off x="7576288" y="0"/>
        <a:ext cx="3011707" cy="1101843"/>
      </dsp:txXfrm>
    </dsp:sp>
    <dsp:sp modelId="{C0DBC48B-7C19-4719-B34C-E5A88AE0273B}">
      <dsp:nvSpPr>
        <dsp:cNvPr id="0" name=""/>
        <dsp:cNvSpPr/>
      </dsp:nvSpPr>
      <dsp:spPr>
        <a:xfrm>
          <a:off x="7245735" y="1101843"/>
          <a:ext cx="3342259" cy="3090961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113" tIns="264113" rIns="264113" bIns="52822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- Consentement libre, préalable et éclairé</a:t>
          </a:r>
          <a:endParaRPr lang="en-US" sz="2000" kern="1200" dirty="0">
            <a:latin typeface="Proxima Nova ExCn" panose="020B050803050206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- Processus continu et non ponctuel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- Implications juridiques, sociales et en termes de réputation</a:t>
          </a:r>
        </a:p>
      </dsp:txBody>
      <dsp:txXfrm>
        <a:off x="7245735" y="1101843"/>
        <a:ext cx="3342259" cy="3090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7498D-3B9C-42A4-8FC5-EAFF89BBE79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BA7F3-70EE-4C6A-8556-628B3A10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4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4" name="Google Shape;18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A4407D7B-2EE2-1787-AD8D-A10870D6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42852889-161E-C33A-157F-5B78A33C4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FPIC (Free, Prior, Informed Consent)?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Legal, ethical, and operational significance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FPIC vs. traditional consultation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standards (UNDRIP, IFC, etc.)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3795723B-B5DA-85C1-D7A2-5988484484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478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B3C45-2467-46E8-B599-57CBFDBE23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80DBA5C2-C897-B8A1-B2B7-CBF67BCC5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C83F9465-D9C7-F7B5-0E71-C6A983793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E217A180-80BF-F0EF-2344-3204682F6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6101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DDC19DFD-1C0C-2714-64B8-4E3F9E99B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030211A-9E70-0FDA-91F5-5CF97465E7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49B85496-F175-6D2E-4DE9-4226D3F8E4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1146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6a99d1b96d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g36a99d1b96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>
          <a:extLst>
            <a:ext uri="{FF2B5EF4-FFF2-40B4-BE49-F238E27FC236}">
              <a16:creationId xmlns:a16="http://schemas.microsoft.com/office/drawing/2014/main" id="{2A163AD3-9A80-E4C6-F76A-81AFD959E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6a99d1b96d_0_120:notes">
            <a:extLst>
              <a:ext uri="{FF2B5EF4-FFF2-40B4-BE49-F238E27FC236}">
                <a16:creationId xmlns:a16="http://schemas.microsoft.com/office/drawing/2014/main" id="{46372B37-ADB3-D427-5AA6-3F58878B6C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g36a99d1b96d_0_120:notes">
            <a:extLst>
              <a:ext uri="{FF2B5EF4-FFF2-40B4-BE49-F238E27FC236}">
                <a16:creationId xmlns:a16="http://schemas.microsoft.com/office/drawing/2014/main" id="{6D690F5E-ED9E-801E-8DF0-4B22791BC8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550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A321A6E2-FDB1-0D44-C839-1B9ED31B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91F5F131-599B-A9D3-E3A2-58A369DF18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AAE01BD7-7854-E671-9226-F34260676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8735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307742B0-5151-532F-9A3F-D62505564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B41D89C7-93C8-AE25-039C-5615EEBBEE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D9A8AA6C-21B1-C0C1-B490-4E83B40F06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764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>
          <a:extLst>
            <a:ext uri="{FF2B5EF4-FFF2-40B4-BE49-F238E27FC236}">
              <a16:creationId xmlns:a16="http://schemas.microsoft.com/office/drawing/2014/main" id="{1E4C2213-671C-A6EF-995D-6AA9B456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36a99d1b96d_0_120:notes">
            <a:extLst>
              <a:ext uri="{FF2B5EF4-FFF2-40B4-BE49-F238E27FC236}">
                <a16:creationId xmlns:a16="http://schemas.microsoft.com/office/drawing/2014/main" id="{61A621B3-77A3-441E-200B-B4B69AEE46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g36a99d1b96d_0_120:notes">
            <a:extLst>
              <a:ext uri="{FF2B5EF4-FFF2-40B4-BE49-F238E27FC236}">
                <a16:creationId xmlns:a16="http://schemas.microsoft.com/office/drawing/2014/main" id="{A18B2509-2F63-F54E-0497-721F68FD3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1645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3627023ec32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3627023ec32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8C86AD68-9027-4E61-E38F-7FCABAA3B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0F94B65F-C879-4463-9B7B-5823D12A1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58EF660E-B79C-A5EC-CB56-EE2CEDA0D8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9368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8" name="Google Shape;81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625b8be790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625b8be790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4" name="Google Shape;264;g3625b8be790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3625b8be790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Arial"/>
                <a:ea typeface="Arial"/>
                <a:cs typeface="Arial"/>
                <a:sym typeface="Arial"/>
              </a:rPr>
              <a:t>1. Souhaiter la bienvenue au groupe et présenter la série de webinaires (Janet)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Arial"/>
                <a:ea typeface="Arial"/>
                <a:cs typeface="Arial"/>
                <a:sym typeface="Arial"/>
              </a:rPr>
              <a:t>2. Présenter l’équipe EcoAg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Arial"/>
                <a:ea typeface="Arial"/>
                <a:cs typeface="Arial"/>
                <a:sym typeface="Arial"/>
              </a:rPr>
              <a:t>3. Tour de table: nom, pays</a:t>
            </a:r>
            <a:endParaRPr sz="11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Arial"/>
                <a:ea typeface="Arial"/>
                <a:cs typeface="Arial"/>
                <a:sym typeface="Arial"/>
              </a:rPr>
              <a:t>4. Présenter les bonnes pratiques de l’espace d’apprentissage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Demander aux participants de se présenter dans la fenêtre de discussion en indiquant: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dirty="0"/>
              <a:t>Nom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dirty="0"/>
              <a:t>Pays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dirty="0"/>
              <a:t>Organisation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625b8be790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625b8be790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A8DA9832-3872-E721-4E62-BE09A173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389DC435-E9C6-FAE9-0C53-419A63793E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EF610590-92A5-141F-4F0B-F07234D918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5402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625b8be790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Bemmy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Après une introduction de CI: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Remarques introductives d’</a:t>
            </a:r>
            <a:r>
              <a:rPr lang="en" dirty="0"/>
              <a:t>E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coAgriculture, présentation de chacun des membres de l’équipe.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Envoyer le lien vers les biographies de l’équipe dans la fenêtre de discussion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73" name="Google Shape;273;g3625b8be790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3BB76629-E919-E3E6-988B-D2D79115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B7F5332-CCDA-039C-DF75-AEC4417CB5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62029052-4E64-8BCF-1EAB-9A128A7499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8681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CCD42106-A1BE-2EEC-AF5E-80F743E66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EF6ED90D-B7B3-AA07-B3D1-7BA8621973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0E091940-2579-0B11-E4AA-9CF22C0593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533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007F3385-1F3C-232C-BB15-696265C8C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DFBFE7A2-349D-20AA-BC1E-2C3769B465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2092DF2A-F650-F5BC-1FAE-84A01BCBCB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453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B95F2A8E-368D-F8B5-AD8A-C603EA0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f3774d278_2_108:notes">
            <a:extLst>
              <a:ext uri="{FF2B5EF4-FFF2-40B4-BE49-F238E27FC236}">
                <a16:creationId xmlns:a16="http://schemas.microsoft.com/office/drawing/2014/main" id="{884A9D44-187F-ADC3-BF8D-51D48845AD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FR" dirty="0"/>
              <a:t>Qu'est-ce que le FPIC (consentement libre, préalable et éclairé) ?</a:t>
            </a:r>
          </a:p>
          <a:p>
            <a:r>
              <a:rPr lang="fr-FR" dirty="0"/>
              <a:t>Importance juridique, éthique et opérationnelle</a:t>
            </a:r>
          </a:p>
          <a:p>
            <a:r>
              <a:rPr lang="fr-FR" dirty="0"/>
              <a:t>FPIC vs consultation traditionnelle</a:t>
            </a:r>
          </a:p>
          <a:p>
            <a:r>
              <a:rPr lang="fr-FR" dirty="0"/>
              <a:t>Normes mondiales (UNDRIP, IFC, etc.)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56" name="Google Shape;256;g1ef3774d278_2_108:notes">
            <a:extLst>
              <a:ext uri="{FF2B5EF4-FFF2-40B4-BE49-F238E27FC236}">
                <a16:creationId xmlns:a16="http://schemas.microsoft.com/office/drawing/2014/main" id="{5A50E77A-AB63-6C7A-511E-3DC73F45CA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761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A449-7B11-0A1B-0709-1E1E6CBF7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A577C-E52C-1F90-0A64-9A404EAEB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A6842-68E7-3262-EFB3-F4010635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E153F-74DF-E01F-E3E8-6BF20D38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6ABAF-170B-7053-8A49-AA1F6D1C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4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251A-EAA5-4B04-240A-FBF5451A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B00B-F7F6-592D-1EA6-05841ACCA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FDF6E-8C53-701D-E47D-15F41E38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11DDE-F23B-EB97-7EE7-1C88904B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31FBA-3979-09DC-9548-63738817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74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24F1B-1876-BF26-5E28-31DA12289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AAC7F-C78C-A0A3-1324-C00BC1BF2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6DFD9-3222-DE0D-3E89-A4000C5C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CFFEC-03ED-9825-42EA-848A2DA7A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8D298-8B10-0056-7B2B-F8016BB8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45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20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012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E447-568B-41A5-5725-1C3B3A8F6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2393D-F3B1-E1EA-C214-DE1B32431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06CF4-2CCD-6EDA-E2B7-94B0C9AB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DED7-EFF1-62FE-B19C-34447391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C06DC-7635-74AE-F708-1E342C1E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19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CD13-AB01-3C68-EA49-55174992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6B2FE-6DAF-B621-4239-123CBCA2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C0EE0-A6B4-3E46-0BDD-054F44B3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5FDDD-FF2D-C0E8-C6F1-2417EA92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0630-3C46-C166-01E4-D743856E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6D854-3471-7A4B-F1C3-8CE7F6F7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D4C7F-9A30-0204-E324-99D449154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46F01-6C1E-95F5-7598-4D397A14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761FB-7A9F-60F4-8335-A46FC975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87DE-6215-34A0-55DF-F70DABE9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9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87E9-16E6-5157-F612-F49619D3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37C15-AD9B-EFBD-C21B-0D7D10F25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0D644-7F4A-3AD3-9A25-F859A8A41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0E39C-9480-DD56-72B1-98393C5D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4A28C-3E53-966B-4A43-DC205D71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D2096-3309-D117-84E4-8867DA5E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3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F571-C116-DBC1-C892-9C52767F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C3AE-53CF-1202-C9E7-9529FAD72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AC6D4-2C9F-EA5B-6D02-5C880B3BE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78483-7FBF-241D-FB5D-27B12FFC4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515A0-548B-56DA-BD77-D21F3DD91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E08DFD-93C7-DA7C-C01B-32AB09D7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CFD05-284A-7DD2-13FB-EBEEF922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0AE09-CF86-A6AB-0C85-08BB8313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3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3B5B-7943-FA95-BF33-98EF207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54172-F992-5408-6A73-26D042BA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31A31-84DE-68DC-2D70-6375C413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07329-2684-FC99-3F25-BB4567A8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50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8A9EB-95BC-67E4-B0EC-F430A74B0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0533B-4516-8916-3408-6CE41F17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C7F94-7329-C8C6-592B-B5381FE8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5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8BBB9-A684-A6F2-5395-3E2B1DA7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A9E7-C360-79E5-6E98-DFC266F53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B903-FEF3-975B-A550-56C1373F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F8CC1-F4AD-AC84-97D9-EFC62424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EAF7-FA97-1B96-54E3-11903014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9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0BB9-9EDA-0A9A-DCED-D17B5D75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4493-2EF7-CEC5-8630-990D68C65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21F2-3B17-8F03-AF55-DC15E7FEA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4F6E-EFF0-3C91-5E57-D37510A7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8EEE5-5AD4-2212-4841-79673759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E9D2D-4C19-743F-E3FD-18D25A8C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104E-5A66-FB54-2FC1-46B953DD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85832-0A77-647D-5940-067967400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92FEF-09AA-57D9-F5DC-39CD52BA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98E60-15A8-66BE-E051-F1231DF8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5D3D5-1BC8-6CB1-8405-B4341BEA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7C872-6C7E-52DB-62BF-9B7B0DC3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57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CA88-7ABF-6E0B-019E-6FE7E230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57331-AC64-68DF-5C29-E3BCBBCCB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E275-6403-8782-1B3E-A3854880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CF794-B71C-30F4-64DB-945A6A4C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8727A-3155-FA10-0B51-1E05283D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91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F80F2-27D0-A821-AE50-0D76EEAA4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521E8-744C-2EFD-9114-17EDDF34E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6E77-FDB6-224E-ACAE-5DB14EA7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79AF-D9A1-50A8-77F0-37D99D6E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085A-9185-3F3E-6702-67ACF75D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  <a:defRPr sz="3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Arial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818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old">
  <p:cSld name="Section Header Go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66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66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838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  <a:defRPr sz="3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Arial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915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0"/>
          <p:cNvSpPr txBox="1">
            <a:spLocks noGrp="1"/>
          </p:cNvSpPr>
          <p:nvPr>
            <p:ph type="body" idx="2"/>
          </p:nvPr>
        </p:nvSpPr>
        <p:spPr>
          <a:xfrm>
            <a:off x="6172200" y="2540728"/>
            <a:ext cx="512064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265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 type="secHead">
  <p:cSld name="Section Header Oran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61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61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924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, Content Right">
  <p:cSld name="Image Left, Content Righ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2"/>
          <p:cNvSpPr>
            <a:spLocks noGrp="1"/>
          </p:cNvSpPr>
          <p:nvPr>
            <p:ph type="pic" idx="2"/>
          </p:nvPr>
        </p:nvSpPr>
        <p:spPr>
          <a:xfrm>
            <a:off x="631095" y="1137920"/>
            <a:ext cx="5212080" cy="45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1" name="Google Shape;31;p62"/>
          <p:cNvSpPr txBox="1">
            <a:spLocks noGrp="1"/>
          </p:cNvSpPr>
          <p:nvPr>
            <p:ph type="title"/>
          </p:nvPr>
        </p:nvSpPr>
        <p:spPr>
          <a:xfrm>
            <a:off x="6172200" y="1242644"/>
            <a:ext cx="51206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2"/>
          <p:cNvSpPr txBox="1">
            <a:spLocks noGrp="1"/>
          </p:cNvSpPr>
          <p:nvPr>
            <p:ph type="body" idx="1"/>
          </p:nvPr>
        </p:nvSpPr>
        <p:spPr>
          <a:xfrm>
            <a:off x="6172200" y="2540728"/>
            <a:ext cx="51206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07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D2F9-B513-DCCC-1300-C0B9FC93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C5E58-C90F-0B07-4666-10BFC270C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DEBCF-047A-5580-7AB5-8A64EC4EB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59734-379B-2A22-EFF4-C0C69648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A76C0-16C1-203A-0B0F-28E1064B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5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ntro and Content">
  <p:cSld name="Title, Intro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3"/>
          <p:cNvSpPr>
            <a:spLocks noGrp="1"/>
          </p:cNvSpPr>
          <p:nvPr>
            <p:ph type="pic" idx="2"/>
          </p:nvPr>
        </p:nvSpPr>
        <p:spPr>
          <a:xfrm>
            <a:off x="7019568" y="0"/>
            <a:ext cx="42976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" name="Google Shape;35;p63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7607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body" idx="1"/>
          </p:nvPr>
        </p:nvSpPr>
        <p:spPr>
          <a:xfrm>
            <a:off x="838200" y="2266408"/>
            <a:ext cx="576072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914400" lvl="1" indent="-32004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  <a:defRPr sz="1800"/>
            </a:lvl2pPr>
            <a:lvl3pPr marL="1371600" lvl="2" indent="-3302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743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Two Content">
  <p:cSld name="Title, Paragraph, 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512064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body" idx="3"/>
          </p:nvPr>
        </p:nvSpPr>
        <p:spPr>
          <a:xfrm>
            <a:off x="6172200" y="2362200"/>
            <a:ext cx="512064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078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5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5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marL="914400" lvl="1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9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old">
  <p:cSld name="Section Header Go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66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66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395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ay">
  <p:cSld name="Section Header Gra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67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67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92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Images">
  <p:cSld name="Title, 2 Image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8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630936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1" name="Google Shape;61;p68"/>
          <p:cNvSpPr>
            <a:spLocks noGrp="1"/>
          </p:cNvSpPr>
          <p:nvPr>
            <p:ph type="pic" idx="3"/>
          </p:nvPr>
        </p:nvSpPr>
        <p:spPr>
          <a:xfrm>
            <a:off x="7528560" y="0"/>
            <a:ext cx="4663440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2" name="Google Shape;62;p6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63093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body" idx="4"/>
          </p:nvPr>
        </p:nvSpPr>
        <p:spPr>
          <a:xfrm>
            <a:off x="7466105" y="5569400"/>
            <a:ext cx="429768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3429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13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69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" y="-1"/>
            <a:ext cx="54658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9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5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69"/>
          <p:cNvGrpSpPr/>
          <p:nvPr/>
        </p:nvGrpSpPr>
        <p:grpSpPr>
          <a:xfrm>
            <a:off x="3569922" y="2861858"/>
            <a:ext cx="8620583" cy="1083307"/>
            <a:chOff x="3569918" y="2861850"/>
            <a:chExt cx="8620582" cy="1083307"/>
          </a:xfrm>
        </p:grpSpPr>
        <p:grpSp>
          <p:nvGrpSpPr>
            <p:cNvPr id="70" name="Google Shape;70;p69"/>
            <p:cNvGrpSpPr/>
            <p:nvPr/>
          </p:nvGrpSpPr>
          <p:grpSpPr>
            <a:xfrm>
              <a:off x="3569918" y="2861850"/>
              <a:ext cx="8620582" cy="1083307"/>
              <a:chOff x="3569918" y="2861850"/>
              <a:chExt cx="8620582" cy="1083307"/>
            </a:xfrm>
          </p:grpSpPr>
          <p:sp>
            <p:nvSpPr>
              <p:cNvPr id="71" name="Google Shape;71;p69"/>
              <p:cNvSpPr/>
              <p:nvPr/>
            </p:nvSpPr>
            <p:spPr>
              <a:xfrm>
                <a:off x="5743184" y="2861850"/>
                <a:ext cx="6447316" cy="1083307"/>
              </a:xfrm>
              <a:prstGeom prst="rect">
                <a:avLst/>
              </a:prstGeom>
              <a:solidFill>
                <a:srgbClr val="DCE0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69"/>
              <p:cNvSpPr/>
              <p:nvPr/>
            </p:nvSpPr>
            <p:spPr>
              <a:xfrm>
                <a:off x="3569918" y="2861850"/>
                <a:ext cx="2171766" cy="1083307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69"/>
            <p:cNvSpPr txBox="1"/>
            <p:nvPr/>
          </p:nvSpPr>
          <p:spPr>
            <a:xfrm>
              <a:off x="594071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Supported by: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40"/>
                <a:buFont typeface="Arial"/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9"/>
            <p:cNvSpPr txBox="1"/>
            <p:nvPr/>
          </p:nvSpPr>
          <p:spPr>
            <a:xfrm>
              <a:off x="6858314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Led by: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9"/>
            <p:cNvSpPr txBox="1"/>
            <p:nvPr/>
          </p:nvSpPr>
          <p:spPr>
            <a:xfrm>
              <a:off x="8120258" y="2931110"/>
              <a:ext cx="1049475" cy="29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partnership with: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60"/>
                <a:buFont typeface="Arial"/>
                <a:buNone/>
              </a:pPr>
              <a:endPara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" name="Google Shape;76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1356" y="3162320"/>
              <a:ext cx="429471" cy="572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37071" y="3068988"/>
              <a:ext cx="331248" cy="669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6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0919" y="3126743"/>
              <a:ext cx="1505116" cy="61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6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3891" y="3149193"/>
              <a:ext cx="1403047" cy="44990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69"/>
            <p:cNvCxnSpPr/>
            <p:nvPr/>
          </p:nvCxnSpPr>
          <p:spPr>
            <a:xfrm>
              <a:off x="6746826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69"/>
            <p:cNvCxnSpPr/>
            <p:nvPr/>
          </p:nvCxnSpPr>
          <p:spPr>
            <a:xfrm>
              <a:off x="7987358" y="2980462"/>
              <a:ext cx="0" cy="83846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2" name="Google Shape;82;p6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9955" y="3224033"/>
              <a:ext cx="1845977" cy="35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85564" y="2993271"/>
            <a:ext cx="910741" cy="91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053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, Image Grid">
  <p:cSld name="Numbered List, Image Gri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0"/>
          <p:cNvSpPr txBox="1">
            <a:spLocks noGrp="1"/>
          </p:cNvSpPr>
          <p:nvPr>
            <p:ph type="body" idx="1"/>
          </p:nvPr>
        </p:nvSpPr>
        <p:spPr>
          <a:xfrm>
            <a:off x="838200" y="2822080"/>
            <a:ext cx="51206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00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AutoNum type="arabicPeriod"/>
              <a:defRPr/>
            </a:lvl1pPr>
            <a:lvl2pPr marL="914400" lvl="1" indent="-228600" algn="l">
              <a:lnSpc>
                <a:spcPct val="1375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120640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0"/>
          <p:cNvSpPr>
            <a:spLocks noGrp="1"/>
          </p:cNvSpPr>
          <p:nvPr>
            <p:ph type="pic" idx="2"/>
          </p:nvPr>
        </p:nvSpPr>
        <p:spPr>
          <a:xfrm>
            <a:off x="6568441" y="828040"/>
            <a:ext cx="2514600" cy="2514600"/>
          </a:xfrm>
          <a:prstGeom prst="rect">
            <a:avLst/>
          </a:prstGeom>
          <a:solidFill>
            <a:schemeClr val="accent1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8" name="Google Shape;88;p70"/>
          <p:cNvSpPr>
            <a:spLocks noGrp="1"/>
          </p:cNvSpPr>
          <p:nvPr>
            <p:ph type="pic" idx="3"/>
          </p:nvPr>
        </p:nvSpPr>
        <p:spPr>
          <a:xfrm>
            <a:off x="6568441" y="3515360"/>
            <a:ext cx="2514600" cy="2514600"/>
          </a:xfrm>
          <a:prstGeom prst="rect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89" name="Google Shape;89;p70"/>
          <p:cNvSpPr>
            <a:spLocks noGrp="1"/>
          </p:cNvSpPr>
          <p:nvPr>
            <p:ph type="pic" idx="4"/>
          </p:nvPr>
        </p:nvSpPr>
        <p:spPr>
          <a:xfrm>
            <a:off x="9235441" y="3515360"/>
            <a:ext cx="2514600" cy="2514600"/>
          </a:xfrm>
          <a:prstGeom prst="rect">
            <a:avLst/>
          </a:prstGeom>
          <a:solidFill>
            <a:schemeClr val="accent2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0" name="Google Shape;90;p70"/>
          <p:cNvSpPr>
            <a:spLocks noGrp="1"/>
          </p:cNvSpPr>
          <p:nvPr>
            <p:ph type="pic" idx="5"/>
          </p:nvPr>
        </p:nvSpPr>
        <p:spPr>
          <a:xfrm>
            <a:off x="9235441" y="828040"/>
            <a:ext cx="2514600" cy="2514600"/>
          </a:xfrm>
          <a:prstGeom prst="rect">
            <a:avLst/>
          </a:prstGeom>
          <a:solidFill>
            <a:schemeClr val="accent3">
              <a:alpha val="49411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761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1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081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Images">
  <p:cSld name="Title, 3 Image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2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320040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5" name="Google Shape;95;p72"/>
          <p:cNvSpPr>
            <a:spLocks noGrp="1"/>
          </p:cNvSpPr>
          <p:nvPr>
            <p:ph type="pic" idx="3"/>
          </p:nvPr>
        </p:nvSpPr>
        <p:spPr>
          <a:xfrm>
            <a:off x="8442960" y="2514600"/>
            <a:ext cx="374904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6" name="Google Shape;96;p72"/>
          <p:cNvSpPr>
            <a:spLocks noGrp="1"/>
          </p:cNvSpPr>
          <p:nvPr>
            <p:ph type="pic" idx="4"/>
          </p:nvPr>
        </p:nvSpPr>
        <p:spPr>
          <a:xfrm>
            <a:off x="4291071" y="2514600"/>
            <a:ext cx="4023360" cy="297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7" name="Google Shape;97;p72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2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3200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72"/>
          <p:cNvSpPr txBox="1">
            <a:spLocks noGrp="1"/>
          </p:cNvSpPr>
          <p:nvPr>
            <p:ph type="body" idx="5"/>
          </p:nvPr>
        </p:nvSpPr>
        <p:spPr>
          <a:xfrm>
            <a:off x="8380505" y="5569392"/>
            <a:ext cx="36576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3429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72"/>
          <p:cNvSpPr txBox="1">
            <a:spLocks noGrp="1"/>
          </p:cNvSpPr>
          <p:nvPr>
            <p:ph type="body" idx="6"/>
          </p:nvPr>
        </p:nvSpPr>
        <p:spPr>
          <a:xfrm>
            <a:off x="4231420" y="5569392"/>
            <a:ext cx="40233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/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33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4475-EB9E-DBBD-D151-C552FCB4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FCF52-E574-C984-9A77-FC4741552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CD13D-2888-0444-1BF8-EFAF29740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CC6F1-4932-5F02-B383-7C2C307A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08CA6-DCBC-5829-3B2E-FA9BB69A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07583-6F6E-9C05-3E6E-46AC174A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419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09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Content">
  <p:cSld name="Title, Paragraph,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7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4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1033272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/>
            </a:lvl1pPr>
            <a:lvl2pPr marL="914400" lvl="1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marL="1371600" lvl="2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82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ay">
  <p:cSld name="Big Statement Gra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5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994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Blue">
  <p:cSld name="Big Statement Blu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6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6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897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77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77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651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">
  <p:cSld name="Section Header Gree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8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78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8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028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Mint">
  <p:cSld name="Section Header M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6" y="1515697"/>
            <a:ext cx="1549017" cy="15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5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79"/>
          <p:cNvCxnSpPr/>
          <p:nvPr/>
        </p:nvCxnSpPr>
        <p:spPr>
          <a:xfrm>
            <a:off x="898555" y="464312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79"/>
          <p:cNvSpPr txBox="1">
            <a:spLocks noGrp="1"/>
          </p:cNvSpPr>
          <p:nvPr>
            <p:ph type="title"/>
          </p:nvPr>
        </p:nvSpPr>
        <p:spPr>
          <a:xfrm>
            <a:off x="801529" y="3270154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  <a:defRPr sz="38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9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041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ay">
  <p:cSld name="Big Title/Section Gra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0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1" name="Google Shape;141;p80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80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13357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old">
  <p:cSld name="Big Title/Section Gold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1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47" name="Google Shape;147;p8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81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65648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Blue">
  <p:cSld name="Big Title/Section Blu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2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3" name="Google Shape;153;p8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82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9110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13A7-0EE0-86C0-D272-6675F884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45332-8CCD-8D8F-A655-68D71749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D5729-3596-3A71-6F86-32B30E931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41A34-FAF3-4861-5DA1-923C9C279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0C71B-9C86-898E-4CC9-BD00E841C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E4E3E4-D52C-248A-77D4-4AA0E308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6AC41-D200-9256-1449-8B408D36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323CF-F701-0C44-4F6C-E0D68DB7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6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een">
  <p:cSld name="Big Title/Section Gree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3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9" name="Google Shape;159;p8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83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81430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Mint">
  <p:cSld name="Big Title/Section M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4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4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65" name="Google Shape;165;p8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84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12786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Orange">
  <p:cSld name="Big Title/Section Orang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5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5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71" name="Google Shape;171;p8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4" y="0"/>
            <a:ext cx="6467751" cy="629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85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39457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Image">
  <p:cSld name="Big Title/Section Imag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5" name="Google Shape;175;p86"/>
          <p:cNvSpPr txBox="1">
            <a:spLocks noGrp="1"/>
          </p:cNvSpPr>
          <p:nvPr>
            <p:ph type="title"/>
          </p:nvPr>
        </p:nvSpPr>
        <p:spPr>
          <a:xfrm>
            <a:off x="801529" y="742950"/>
            <a:ext cx="8686800" cy="35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8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A9FA3"/>
                </a:solidFill>
              </a:defRPr>
            </a:lvl2pPr>
            <a:lvl3pPr marL="1371600" lvl="2" indent="-228600" algn="l">
              <a:lnSpc>
                <a:spcPct val="122222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A9FA3"/>
                </a:solidFill>
              </a:defRPr>
            </a:lvl3pPr>
            <a:lvl4pPr marL="1828800" lvl="3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4pPr>
            <a:lvl5pPr marL="2286000" lvl="4" indent="-228600" algn="l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A9FA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A9FA3"/>
              </a:buClr>
              <a:buSzPts val="16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cxnSp>
        <p:nvCxnSpPr>
          <p:cNvPr id="177" name="Google Shape;177;p86"/>
          <p:cNvCxnSpPr/>
          <p:nvPr/>
        </p:nvCxnSpPr>
        <p:spPr>
          <a:xfrm>
            <a:off x="898555" y="4582160"/>
            <a:ext cx="479962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33354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Image">
  <p:cSld name="Full Imag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80" name="Google Shape;180;p87"/>
          <p:cNvSpPr txBox="1">
            <a:spLocks noGrp="1"/>
          </p:cNvSpPr>
          <p:nvPr>
            <p:ph type="body" idx="1"/>
          </p:nvPr>
        </p:nvSpPr>
        <p:spPr>
          <a:xfrm>
            <a:off x="344329" y="5558485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64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7429209" y="1581005"/>
            <a:ext cx="3749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rial"/>
              <a:buNone/>
              <a:defRPr sz="34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7429209" y="2842933"/>
            <a:ext cx="3749200" cy="1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867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7429209" y="809929"/>
            <a:ext cx="356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None/>
              <a:defRPr sz="1467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349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Gray">
  <p:cSld name="Big Statement Gra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7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920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Blue">
  <p:cSld name="Big Statement Blu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4367465" y="-1"/>
            <a:ext cx="78245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557" y="753090"/>
            <a:ext cx="1549017" cy="15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01529" y="2564156"/>
            <a:ext cx="10515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049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old" type="secHead">
  <p:cSld name="Section Header Gold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8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919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ay">
  <p:cSld name="Section Header Gra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9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9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30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53F38-4661-F266-A23B-3300E018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B02F6-3B55-4DCD-7727-427B6B3E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4A094-C362-32EA-1452-11C25CCE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F3650-0436-73FA-F4A7-09AD0838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36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0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20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504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">
  <p:cSld name="Section Header Gree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21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47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Mint">
  <p:cSld name="Section Header M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2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792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>
  <p:cSld name="Section Header Orang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8557" y="1515698"/>
            <a:ext cx="1549017" cy="15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698173" y="345446"/>
            <a:ext cx="6493827" cy="6512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3"/>
          <p:cNvCxnSpPr/>
          <p:nvPr/>
        </p:nvCxnSpPr>
        <p:spPr>
          <a:xfrm>
            <a:off x="898555" y="464312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381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338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5120800" cy="3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2"/>
          </p:nvPr>
        </p:nvSpPr>
        <p:spPr>
          <a:xfrm>
            <a:off x="6172200" y="2540728"/>
            <a:ext cx="5120800" cy="3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535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ntro and Content">
  <p:cSld name="Title, Intro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>
            <a:spLocks noGrp="1"/>
          </p:cNvSpPr>
          <p:nvPr>
            <p:ph type="pic" idx="2"/>
          </p:nvPr>
        </p:nvSpPr>
        <p:spPr>
          <a:xfrm>
            <a:off x="7019568" y="0"/>
            <a:ext cx="429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24" name="Google Shape;124;p26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76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838200" y="2266408"/>
            <a:ext cx="5760800" cy="37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1219170" lvl="1" indent="-3979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100"/>
              <a:buFont typeface="Arial"/>
              <a:buChar char="•"/>
              <a:defRPr sz="1867"/>
            </a:lvl2pPr>
            <a:lvl3pPr marL="1828754" lvl="2" indent="-406390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Arial"/>
              <a:buChar char="–"/>
              <a:defRPr sz="1600"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642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, Content Right">
  <p:cSld name="Image Left, Content Righ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>
            <a:spLocks noGrp="1"/>
          </p:cNvSpPr>
          <p:nvPr>
            <p:ph type="pic" idx="2"/>
          </p:nvPr>
        </p:nvSpPr>
        <p:spPr>
          <a:xfrm>
            <a:off x="631095" y="1137920"/>
            <a:ext cx="5212400" cy="45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6172200" y="1242644"/>
            <a:ext cx="512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6172200" y="2540728"/>
            <a:ext cx="5120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1219170" lvl="1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965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, Image Grid">
  <p:cSld name="Numbered List, Image Grid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838200" y="2822080"/>
            <a:ext cx="5120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74121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/>
              <a:defRPr/>
            </a:lvl1pPr>
            <a:lvl2pPr marL="1219170" lvl="1" indent="-304792" algn="l">
              <a:lnSpc>
                <a:spcPct val="137500"/>
              </a:lnSpc>
              <a:spcBef>
                <a:spcPts val="1867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5120800" cy="1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>
            <a:spLocks noGrp="1"/>
          </p:cNvSpPr>
          <p:nvPr>
            <p:ph type="pic" idx="2"/>
          </p:nvPr>
        </p:nvSpPr>
        <p:spPr>
          <a:xfrm>
            <a:off x="6568441" y="828040"/>
            <a:ext cx="2514400" cy="2514400"/>
          </a:xfrm>
          <a:prstGeom prst="rect">
            <a:avLst/>
          </a:prstGeom>
          <a:solidFill>
            <a:schemeClr val="accent1">
              <a:alpha val="49800"/>
            </a:schemeClr>
          </a:solidFill>
          <a:ln>
            <a:noFill/>
          </a:ln>
        </p:spPr>
      </p:sp>
      <p:sp>
        <p:nvSpPr>
          <p:cNvPr id="134" name="Google Shape;134;p28"/>
          <p:cNvSpPr>
            <a:spLocks noGrp="1"/>
          </p:cNvSpPr>
          <p:nvPr>
            <p:ph type="pic" idx="3"/>
          </p:nvPr>
        </p:nvSpPr>
        <p:spPr>
          <a:xfrm>
            <a:off x="6568441" y="3515360"/>
            <a:ext cx="2514400" cy="251440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</p:sp>
      <p:sp>
        <p:nvSpPr>
          <p:cNvPr id="135" name="Google Shape;135;p28"/>
          <p:cNvSpPr>
            <a:spLocks noGrp="1"/>
          </p:cNvSpPr>
          <p:nvPr>
            <p:ph type="pic" idx="4"/>
          </p:nvPr>
        </p:nvSpPr>
        <p:spPr>
          <a:xfrm>
            <a:off x="9235441" y="3515360"/>
            <a:ext cx="2514400" cy="2514400"/>
          </a:xfrm>
          <a:prstGeom prst="rect">
            <a:avLst/>
          </a:prstGeom>
          <a:solidFill>
            <a:schemeClr val="accent2">
              <a:alpha val="49800"/>
            </a:schemeClr>
          </a:solidFill>
          <a:ln>
            <a:noFill/>
          </a:ln>
        </p:spPr>
      </p:sp>
      <p:sp>
        <p:nvSpPr>
          <p:cNvPr id="136" name="Google Shape;136;p28"/>
          <p:cNvSpPr>
            <a:spLocks noGrp="1"/>
          </p:cNvSpPr>
          <p:nvPr>
            <p:ph type="pic" idx="5"/>
          </p:nvPr>
        </p:nvSpPr>
        <p:spPr>
          <a:xfrm>
            <a:off x="9235441" y="828040"/>
            <a:ext cx="2514400" cy="2514400"/>
          </a:xfrm>
          <a:prstGeom prst="rect">
            <a:avLst/>
          </a:prstGeom>
          <a:solidFill>
            <a:schemeClr val="accent3">
              <a:alpha val="498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246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Images">
  <p:cSld name="Title, 2 Image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6309200" cy="29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39" name="Google Shape;139;p29"/>
          <p:cNvSpPr>
            <a:spLocks noGrp="1"/>
          </p:cNvSpPr>
          <p:nvPr>
            <p:ph type="pic" idx="3"/>
          </p:nvPr>
        </p:nvSpPr>
        <p:spPr>
          <a:xfrm>
            <a:off x="7528560" y="0"/>
            <a:ext cx="4663600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63092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/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4"/>
          </p:nvPr>
        </p:nvSpPr>
        <p:spPr>
          <a:xfrm>
            <a:off x="7466105" y="5569400"/>
            <a:ext cx="4298000" cy="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/>
            </a:lvl1pPr>
            <a:lvl2pPr marL="1219170" lvl="1" indent="-4233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2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5C6FA-258C-FAFB-457A-DDDF179D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3E420-8FC8-FE23-0AD1-217258EC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282CF-F197-2B2D-B468-0F8E0E55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1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3 Images">
  <p:cSld name="Title, 3 Image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>
            <a:spLocks noGrp="1"/>
          </p:cNvSpPr>
          <p:nvPr>
            <p:ph type="pic" idx="2"/>
          </p:nvPr>
        </p:nvSpPr>
        <p:spPr>
          <a:xfrm>
            <a:off x="938696" y="2514600"/>
            <a:ext cx="3200400" cy="29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45" name="Google Shape;145;p30"/>
          <p:cNvSpPr>
            <a:spLocks noGrp="1"/>
          </p:cNvSpPr>
          <p:nvPr>
            <p:ph type="pic" idx="3"/>
          </p:nvPr>
        </p:nvSpPr>
        <p:spPr>
          <a:xfrm>
            <a:off x="8442960" y="2514600"/>
            <a:ext cx="3749200" cy="29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46" name="Google Shape;146;p30"/>
          <p:cNvSpPr>
            <a:spLocks noGrp="1"/>
          </p:cNvSpPr>
          <p:nvPr>
            <p:ph type="pic" idx="4"/>
          </p:nvPr>
        </p:nvSpPr>
        <p:spPr>
          <a:xfrm>
            <a:off x="4291071" y="2514600"/>
            <a:ext cx="4023200" cy="29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879299" y="5569392"/>
            <a:ext cx="32004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/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body" idx="5"/>
          </p:nvPr>
        </p:nvSpPr>
        <p:spPr>
          <a:xfrm>
            <a:off x="8380505" y="5569392"/>
            <a:ext cx="36576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/>
            </a:lvl1pPr>
            <a:lvl2pPr marL="1219170" lvl="1" indent="-4233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400"/>
              <a:buChar char="–"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6"/>
          </p:nvPr>
        </p:nvSpPr>
        <p:spPr>
          <a:xfrm>
            <a:off x="4231420" y="5569392"/>
            <a:ext cx="40232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/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09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ay">
  <p:cSld name="Big Title/Section Gra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55" name="Google Shape;155;p3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31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517302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old">
  <p:cSld name="Big Title/Section Gol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2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61" name="Google Shape;161;p3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32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443682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Blue">
  <p:cSld name="Big Title/Section Blu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67" name="Google Shape;167;p33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33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11862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Green">
  <p:cSld name="Big Title/Section Gree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4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73" name="Google Shape;173;p34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34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078190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Mint">
  <p:cSld name="Big Title/Section Mi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79" name="Google Shape;179;p35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35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35002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Orange">
  <p:cSld name="Big Title/Section Orang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6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5724255" y="1"/>
            <a:ext cx="6467748" cy="629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6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32885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Title/Section Image">
  <p:cSld name="Big Title/Section Imag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89" name="Google Shape;189;p37"/>
          <p:cNvSpPr txBox="1">
            <a:spLocks noGrp="1"/>
          </p:cNvSpPr>
          <p:nvPr>
            <p:ph type="title"/>
          </p:nvPr>
        </p:nvSpPr>
        <p:spPr>
          <a:xfrm>
            <a:off x="801529" y="742951"/>
            <a:ext cx="8686800" cy="3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Arial"/>
              <a:buNone/>
              <a:defRPr sz="6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8686800" cy="1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400">
                <a:solidFill>
                  <a:schemeClr val="lt2"/>
                </a:solidFill>
              </a:defRPr>
            </a:lvl1pPr>
            <a:lvl2pPr marL="1219170" lvl="1" indent="-30479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9A9FA3"/>
                </a:solidFill>
              </a:defRPr>
            </a:lvl2pPr>
            <a:lvl3pPr marL="1828754" lvl="2" indent="-304792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9A9FA3"/>
                </a:solidFill>
              </a:defRPr>
            </a:lvl3pPr>
            <a:lvl4pPr marL="2438339" lvl="3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4pPr>
            <a:lvl5pPr marL="3047924" lvl="4" indent="-304792" algn="l">
              <a:lnSpc>
                <a:spcPct val="1375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9A9FA3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9A9FA3"/>
              </a:buClr>
              <a:buSzPts val="1200"/>
              <a:buNone/>
              <a:defRPr sz="1600">
                <a:solidFill>
                  <a:srgbClr val="9A9FA3"/>
                </a:solidFill>
              </a:defRPr>
            </a:lvl9pPr>
          </a:lstStyle>
          <a:p>
            <a:endParaRPr/>
          </a:p>
        </p:txBody>
      </p:sp>
      <p:cxnSp>
        <p:nvCxnSpPr>
          <p:cNvPr id="191" name="Google Shape;191;p37"/>
          <p:cNvCxnSpPr/>
          <p:nvPr/>
        </p:nvCxnSpPr>
        <p:spPr>
          <a:xfrm>
            <a:off x="898555" y="4582160"/>
            <a:ext cx="479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810649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Image">
  <p:cSld name="Full Imag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94" name="Google Shape;194;p38"/>
          <p:cNvSpPr txBox="1">
            <a:spLocks noGrp="1"/>
          </p:cNvSpPr>
          <p:nvPr>
            <p:ph type="body" idx="1"/>
          </p:nvPr>
        </p:nvSpPr>
        <p:spPr>
          <a:xfrm>
            <a:off x="344329" y="5558485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467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157142"/>
              </a:lnSpc>
              <a:spcBef>
                <a:spcPts val="1067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183333"/>
              </a:lnSpc>
              <a:spcBef>
                <a:spcPts val="1067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183333"/>
              </a:lnSpc>
              <a:spcBef>
                <a:spcPts val="1067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391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Content">
  <p:cSld name="Title, Paragraph, Conten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9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10332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1pPr>
            <a:lvl2pPr marL="1219170" lvl="1" indent="-304792" algn="l">
              <a:lnSpc>
                <a:spcPct val="1375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8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AAD3-F1EE-E11A-841C-6B2B7953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E947D-6364-94AA-489B-D95B0A09A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B4D7F-0066-54BB-3A8D-BE98A21AE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17FDB-6528-D6DC-B96D-44AD7C27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4E991-9A50-7684-B0B6-43CA398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62F97-66FB-DB8F-DE8F-23944282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960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Paragraph, Two Content">
  <p:cSld name="Title, Paragraph, Two Conte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1033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0"/>
          <p:cNvSpPr txBox="1">
            <a:spLocks noGrp="1"/>
          </p:cNvSpPr>
          <p:nvPr>
            <p:ph type="body" idx="1"/>
          </p:nvPr>
        </p:nvSpPr>
        <p:spPr>
          <a:xfrm>
            <a:off x="838200" y="1756219"/>
            <a:ext cx="103328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467">
                <a:solidFill>
                  <a:schemeClr val="dk1"/>
                </a:solidFill>
              </a:defRPr>
            </a:lvl1pPr>
            <a:lvl2pPr marL="1219170" lvl="1" indent="-304792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body" idx="2"/>
          </p:nvPr>
        </p:nvSpPr>
        <p:spPr>
          <a:xfrm>
            <a:off x="838200" y="2362200"/>
            <a:ext cx="5120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1pPr>
            <a:lvl2pPr marL="1219170" lvl="1" indent="-304792" algn="l">
              <a:lnSpc>
                <a:spcPct val="1375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40"/>
          <p:cNvSpPr txBox="1">
            <a:spLocks noGrp="1"/>
          </p:cNvSpPr>
          <p:nvPr>
            <p:ph type="body" idx="3"/>
          </p:nvPr>
        </p:nvSpPr>
        <p:spPr>
          <a:xfrm>
            <a:off x="6172200" y="2362200"/>
            <a:ext cx="5120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/>
            </a:lvl1pPr>
            <a:lvl2pPr marL="1219170" lvl="1" indent="-304792" algn="l">
              <a:lnSpc>
                <a:spcPct val="1375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2pPr>
            <a:lvl3pPr marL="1828754" lvl="2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>
              <a:lnSpc>
                <a:spcPct val="122222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2351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76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41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" y="-1"/>
            <a:ext cx="546585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1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6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Arial"/>
              <a:buNone/>
              <a:defRPr sz="3867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41"/>
          <p:cNvGrpSpPr/>
          <p:nvPr/>
        </p:nvGrpSpPr>
        <p:grpSpPr>
          <a:xfrm>
            <a:off x="3569922" y="2861859"/>
            <a:ext cx="8620565" cy="1083300"/>
            <a:chOff x="3569918" y="2861850"/>
            <a:chExt cx="8620566" cy="1083300"/>
          </a:xfrm>
        </p:grpSpPr>
        <p:grpSp>
          <p:nvGrpSpPr>
            <p:cNvPr id="209" name="Google Shape;209;p41"/>
            <p:cNvGrpSpPr/>
            <p:nvPr/>
          </p:nvGrpSpPr>
          <p:grpSpPr>
            <a:xfrm>
              <a:off x="3569918" y="2861850"/>
              <a:ext cx="8620566" cy="1083300"/>
              <a:chOff x="3569918" y="2861850"/>
              <a:chExt cx="8620566" cy="1083300"/>
            </a:xfrm>
          </p:grpSpPr>
          <p:sp>
            <p:nvSpPr>
              <p:cNvPr id="210" name="Google Shape;210;p41"/>
              <p:cNvSpPr/>
              <p:nvPr/>
            </p:nvSpPr>
            <p:spPr>
              <a:xfrm>
                <a:off x="5743184" y="2861850"/>
                <a:ext cx="6447300" cy="1083300"/>
              </a:xfrm>
              <a:prstGeom prst="rect">
                <a:avLst/>
              </a:prstGeom>
              <a:solidFill>
                <a:srgbClr val="DCE0E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1"/>
              <p:cNvSpPr/>
              <p:nvPr/>
            </p:nvSpPr>
            <p:spPr>
              <a:xfrm>
                <a:off x="3569918" y="2861850"/>
                <a:ext cx="2171700" cy="1083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212;p41"/>
            <p:cNvSpPr txBox="1"/>
            <p:nvPr/>
          </p:nvSpPr>
          <p:spPr>
            <a:xfrm>
              <a:off x="5940718" y="2931110"/>
              <a:ext cx="10494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Arial"/>
                <a:buNone/>
              </a:pPr>
              <a:r>
                <a:rPr lang="en" sz="6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Supported by:</a:t>
              </a:r>
              <a:endParaRPr sz="1467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100"/>
                <a:buFont typeface="Arial"/>
                <a:buNone/>
              </a:pPr>
              <a:endParaRPr sz="18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1"/>
            <p:cNvSpPr txBox="1"/>
            <p:nvPr/>
          </p:nvSpPr>
          <p:spPr>
            <a:xfrm>
              <a:off x="6858314" y="2931110"/>
              <a:ext cx="10494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Arial"/>
                <a:buNone/>
              </a:pPr>
              <a:r>
                <a:rPr lang="en" sz="6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Led by:</a:t>
              </a:r>
              <a:endParaRPr sz="1467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400"/>
                <a:buFont typeface="Arial"/>
                <a:buNone/>
              </a:pPr>
              <a:endParaRPr sz="6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1"/>
            <p:cNvSpPr txBox="1"/>
            <p:nvPr/>
          </p:nvSpPr>
          <p:spPr>
            <a:xfrm>
              <a:off x="8120258" y="2931110"/>
              <a:ext cx="10494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Arial"/>
                <a:buNone/>
              </a:pPr>
              <a:r>
                <a:rPr lang="en" sz="6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partnership with:</a:t>
              </a:r>
              <a:endParaRPr sz="1467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400"/>
                <a:buFont typeface="Arial"/>
                <a:buNone/>
              </a:pPr>
              <a:endParaRPr sz="667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5" name="Google Shape;215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61356" y="3162320"/>
              <a:ext cx="429471" cy="572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37071" y="3068988"/>
              <a:ext cx="331248" cy="669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20919" y="3126743"/>
              <a:ext cx="1505116" cy="61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53891" y="3149193"/>
              <a:ext cx="1403047" cy="44990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9" name="Google Shape;219;p41"/>
            <p:cNvCxnSpPr/>
            <p:nvPr/>
          </p:nvCxnSpPr>
          <p:spPr>
            <a:xfrm>
              <a:off x="6746826" y="2980462"/>
              <a:ext cx="0" cy="838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0" name="Google Shape;220;p41"/>
            <p:cNvCxnSpPr/>
            <p:nvPr/>
          </p:nvCxnSpPr>
          <p:spPr>
            <a:xfrm>
              <a:off x="7987358" y="2980462"/>
              <a:ext cx="0" cy="838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221" name="Google Shape;221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29955" y="3224033"/>
              <a:ext cx="1845979" cy="35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85564" y="2993271"/>
            <a:ext cx="910739" cy="910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587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589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15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97923"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1pPr>
            <a:lvl2pPr marL="1219170" lvl="1" indent="-406390">
              <a:spcBef>
                <a:spcPts val="1067"/>
              </a:spcBef>
              <a:spcAft>
                <a:spcPts val="0"/>
              </a:spcAft>
              <a:buSzPts val="1200"/>
              <a:buChar char="–"/>
              <a:defRPr/>
            </a:lvl2pPr>
            <a:lvl3pPr marL="1828754" lvl="2" indent="-397923">
              <a:spcBef>
                <a:spcPts val="1067"/>
              </a:spcBef>
              <a:spcAft>
                <a:spcPts val="0"/>
              </a:spcAft>
              <a:buSzPts val="1100"/>
              <a:buChar char="•"/>
              <a:defRPr/>
            </a:lvl3pPr>
            <a:lvl4pPr marL="2438339" lvl="3" indent="-380990">
              <a:spcBef>
                <a:spcPts val="1067"/>
              </a:spcBef>
              <a:spcAft>
                <a:spcPts val="0"/>
              </a:spcAft>
              <a:buSzPts val="900"/>
              <a:buChar char="•"/>
              <a:defRPr/>
            </a:lvl4pPr>
            <a:lvl5pPr marL="3047924" lvl="4" indent="-380990">
              <a:spcBef>
                <a:spcPts val="1067"/>
              </a:spcBef>
              <a:spcAft>
                <a:spcPts val="0"/>
              </a:spcAft>
              <a:buSzPts val="900"/>
              <a:buChar char="•"/>
              <a:defRPr/>
            </a:lvl5pPr>
            <a:lvl6pPr marL="3657509" lvl="5" indent="-423323"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867"/>
            </a:lvl1pPr>
            <a:lvl2pPr lvl="1">
              <a:buNone/>
              <a:defRPr sz="1867"/>
            </a:lvl2pPr>
            <a:lvl3pPr lvl="2">
              <a:buNone/>
              <a:defRPr sz="1867"/>
            </a:lvl3pPr>
            <a:lvl4pPr lvl="3">
              <a:buNone/>
              <a:defRPr sz="1867"/>
            </a:lvl4pPr>
            <a:lvl5pPr lvl="4">
              <a:buNone/>
              <a:defRPr sz="1867"/>
            </a:lvl5pPr>
            <a:lvl6pPr lvl="5">
              <a:buNone/>
              <a:defRPr sz="1867"/>
            </a:lvl6pPr>
            <a:lvl7pPr lvl="6">
              <a:buNone/>
              <a:defRPr sz="1867"/>
            </a:lvl7pPr>
            <a:lvl8pPr lvl="7">
              <a:buNone/>
              <a:defRPr sz="1867"/>
            </a:lvl8pPr>
            <a:lvl9pPr lvl="8">
              <a:buNone/>
              <a:defRPr sz="18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06603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867"/>
            </a:lvl1pPr>
            <a:lvl2pPr lvl="1">
              <a:buNone/>
              <a:defRPr sz="1867"/>
            </a:lvl2pPr>
            <a:lvl3pPr lvl="2">
              <a:buNone/>
              <a:defRPr sz="1867"/>
            </a:lvl3pPr>
            <a:lvl4pPr lvl="3">
              <a:buNone/>
              <a:defRPr sz="1867"/>
            </a:lvl4pPr>
            <a:lvl5pPr lvl="4">
              <a:buNone/>
              <a:defRPr sz="1867"/>
            </a:lvl5pPr>
            <a:lvl6pPr lvl="5">
              <a:buNone/>
              <a:defRPr sz="1867"/>
            </a:lvl6pPr>
            <a:lvl7pPr lvl="6">
              <a:buNone/>
              <a:defRPr sz="1867"/>
            </a:lvl7pPr>
            <a:lvl8pPr lvl="7">
              <a:buNone/>
              <a:defRPr sz="1867"/>
            </a:lvl8pPr>
            <a:lvl9pPr lvl="8">
              <a:buNone/>
              <a:defRPr sz="18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406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8939-4E4B-DBF9-7017-F47E0385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75923-09EE-571E-104D-225739B40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66876-2C0D-FC54-5C52-968BFD4B8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DC21D-9854-5DD8-7943-C9E0C2AA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26556-46B3-AE78-3B5C-317576BB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41A0F-1BBD-0E70-A936-020A5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E78B4-7F91-9023-B7AA-34B27559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F43E0-58E4-E82E-B612-9FFC1A61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8F496-49C5-B1AF-226D-2CE467440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FECD45-2192-4D49-BC34-1A2DA5CAE78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FAEA5-B16E-ECAD-6325-8118BEF3B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21167-F8F8-FF9B-C37F-825AE67A6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7762A9-46C9-4552-B42F-F1EE602A1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23151-FEE4-270E-BE1E-7FE14414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D7444-686F-1345-4955-8D69A9CF4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5A703-FF25-1FAF-DBD2-D7B24F854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8E916-A2A7-49DE-9B2E-8DDEC4A3596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A5E59-8274-5F6E-DC92-C542F6E1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C04CF-EAC6-6E5E-CB5F-2281D9736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4AC9D-B2BD-427C-AEBC-BC4573586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0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7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7142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83333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5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36881" y="425026"/>
            <a:ext cx="2046515" cy="3979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58"/>
          <p:cNvCxnSpPr/>
          <p:nvPr/>
        </p:nvCxnSpPr>
        <p:spPr>
          <a:xfrm>
            <a:off x="508000" y="6329680"/>
            <a:ext cx="762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24203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8200" y="124264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38200" y="2540728"/>
            <a:ext cx="7315200" cy="3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984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375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57142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>
              <a:lnSpc>
                <a:spcPct val="183333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>
              <a:lnSpc>
                <a:spcPct val="183333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436882" y="425027"/>
            <a:ext cx="2046516" cy="397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4"/>
          <p:cNvCxnSpPr/>
          <p:nvPr/>
        </p:nvCxnSpPr>
        <p:spPr>
          <a:xfrm>
            <a:off x="508000" y="6329680"/>
            <a:ext cx="7620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9653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2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7" name="Google Shape;187;p1"/>
            <p:cNvPicPr preferRelativeResize="0"/>
            <p:nvPr/>
          </p:nvPicPr>
          <p:blipFill rotWithShape="1">
            <a:blip r:embed="rId3">
              <a:alphaModFix/>
            </a:blip>
            <a:srcRect r="-2855"/>
            <a:stretch/>
          </p:blipFill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  <p:pic>
          <p:nvPicPr>
            <p:cNvPr id="188" name="Google Shape;18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63200" y="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pic>
      </p:grpSp>
      <p:pic>
        <p:nvPicPr>
          <p:cNvPr id="189" name="Google Shape;1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023" y="1312041"/>
            <a:ext cx="5697757" cy="265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/>
          <p:nvPr/>
        </p:nvSpPr>
        <p:spPr>
          <a:xfrm>
            <a:off x="7019568" y="0"/>
            <a:ext cx="43189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1"/>
          <p:cNvCxnSpPr/>
          <p:nvPr/>
        </p:nvCxnSpPr>
        <p:spPr>
          <a:xfrm>
            <a:off x="7535208" y="1729701"/>
            <a:ext cx="114128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7429209" y="1861298"/>
            <a:ext cx="37491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fr-FR" sz="3600" noProof="0" dirty="0">
                <a:latin typeface="Roboto" panose="02000000000000000000" pitchFamily="2" charset="0"/>
                <a:ea typeface="Roboto" panose="02000000000000000000" pitchFamily="2" charset="0"/>
              </a:rPr>
              <a:t>Webinaire 5 : Négociations</a:t>
            </a:r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7429209" y="3304451"/>
            <a:ext cx="37490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endParaRPr lang="fr-FR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/>
            <a:endParaRPr lang="fr-FR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/>
            <a:endParaRPr lang="fr-FR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/>
            <a:endParaRPr lang="fr-FR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/>
            <a:r>
              <a:rPr lang="fr-FR" sz="2400" noProof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Afrique et Amériques, partie 2</a:t>
            </a:r>
          </a:p>
        </p:txBody>
      </p:sp>
      <p:sp>
        <p:nvSpPr>
          <p:cNvPr id="194" name="Google Shape;194;p1"/>
          <p:cNvSpPr txBox="1">
            <a:spLocks noGrp="1"/>
          </p:cNvSpPr>
          <p:nvPr>
            <p:ph type="body" idx="2"/>
          </p:nvPr>
        </p:nvSpPr>
        <p:spPr>
          <a:xfrm>
            <a:off x="7429209" y="1271447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buClr>
                <a:schemeClr val="lt1"/>
              </a:buClr>
            </a:pPr>
            <a:r>
              <a:rPr lang="fr-FR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noProof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29 et 30 janvier 2026</a:t>
            </a:r>
          </a:p>
        </p:txBody>
      </p:sp>
      <p:sp>
        <p:nvSpPr>
          <p:cNvPr id="195" name="Google Shape;195;p1"/>
          <p:cNvSpPr/>
          <p:nvPr/>
        </p:nvSpPr>
        <p:spPr>
          <a:xfrm>
            <a:off x="7019695" y="5606295"/>
            <a:ext cx="4322040" cy="948139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0223" y="5921701"/>
            <a:ext cx="287064" cy="3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66518" y="5859317"/>
            <a:ext cx="221410" cy="44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9421" y="5897921"/>
            <a:ext cx="1006038" cy="4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11967" y="5912927"/>
            <a:ext cx="937814" cy="3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"/>
          <p:cNvSpPr txBox="1"/>
          <p:nvPr/>
        </p:nvSpPr>
        <p:spPr>
          <a:xfrm>
            <a:off x="7029055" y="5701993"/>
            <a:ext cx="754582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60"/>
              <a:buFont typeface="Arial"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Supported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by: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"/>
          <p:cNvSpPr txBox="1"/>
          <p:nvPr/>
        </p:nvSpPr>
        <p:spPr>
          <a:xfrm>
            <a:off x="7903807" y="5701992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60"/>
              <a:buFont typeface="Arial"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Led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by: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1440"/>
              <a:buFont typeface="Arial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"/>
          <p:cNvSpPr txBox="1"/>
          <p:nvPr/>
        </p:nvSpPr>
        <p:spPr>
          <a:xfrm>
            <a:off x="8661633" y="5701992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60"/>
              <a:buFont typeface="Arial"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 partnership </a:t>
            </a:r>
            <a:r>
              <a:rPr kumimoji="0" lang="fr-FR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1440"/>
              <a:buFont typeface="Arial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1"/>
          <p:cNvCxnSpPr/>
          <p:nvPr/>
        </p:nvCxnSpPr>
        <p:spPr>
          <a:xfrm>
            <a:off x="7734119" y="5800145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1"/>
          <p:cNvCxnSpPr/>
          <p:nvPr/>
        </p:nvCxnSpPr>
        <p:spPr>
          <a:xfrm>
            <a:off x="8563306" y="5800145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05480" y="5790619"/>
            <a:ext cx="682296" cy="6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341726" y="5771922"/>
            <a:ext cx="835096" cy="6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74FADD8-36D1-0466-B4FE-DD2B5CEF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99050498-99DD-27FF-A013-D23F68C42D1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DADA6-0253-C246-FE7C-E2CDCDA6B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44A378E9-2E58-5F63-868C-0A33E0142EDC}"/>
              </a:ext>
            </a:extLst>
          </p:cNvPr>
          <p:cNvSpPr/>
          <p:nvPr/>
        </p:nvSpPr>
        <p:spPr>
          <a:xfrm>
            <a:off x="474442" y="1077776"/>
            <a:ext cx="11267063" cy="59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fr-FR" sz="40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Roboto Black"/>
              </a:rPr>
              <a:t>CLPE – C</a:t>
            </a:r>
            <a:r>
              <a:rPr lang="fr-FR" sz="40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onsentement libre, préalable et éclairé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B97EA7F-5328-452C-DBDD-00BCD0CDC574}"/>
              </a:ext>
            </a:extLst>
          </p:cNvPr>
          <p:cNvSpPr txBox="1"/>
          <p:nvPr/>
        </p:nvSpPr>
        <p:spPr>
          <a:xfrm>
            <a:off x="10460044" y="669768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fr-FR" sz="637" noProof="0" dirty="0">
                <a:solidFill>
                  <a:srgbClr val="FFFFFF"/>
                </a:solidFill>
                <a:latin typeface="Tahoma"/>
                <a:cs typeface="Tahoma"/>
              </a:rPr>
              <a:t>©CONSERVATION INTERNATIONAL - GUYANA</a:t>
            </a:r>
            <a:endParaRPr lang="fr-FR" sz="637" noProof="0" dirty="0">
              <a:latin typeface="Tahoma"/>
              <a:cs typeface="Tahom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E82607-3448-0F53-C56D-AECFC1EAD67D}"/>
              </a:ext>
            </a:extLst>
          </p:cNvPr>
          <p:cNvGrpSpPr/>
          <p:nvPr/>
        </p:nvGrpSpPr>
        <p:grpSpPr>
          <a:xfrm>
            <a:off x="3976526" y="2046490"/>
            <a:ext cx="4238948" cy="4295918"/>
            <a:chOff x="2497411" y="1038529"/>
            <a:chExt cx="3327334" cy="3372053"/>
          </a:xfrm>
          <a:noFill/>
        </p:grpSpPr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BF8A7946-3199-3DE7-879F-01A29E4C2873}"/>
                </a:ext>
              </a:extLst>
            </p:cNvPr>
            <p:cNvSpPr/>
            <p:nvPr/>
          </p:nvSpPr>
          <p:spPr>
            <a:xfrm>
              <a:off x="3879421" y="1038529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44EE4B8-915E-7189-8556-4EF2C4DAFDE4}"/>
                </a:ext>
              </a:extLst>
            </p:cNvPr>
            <p:cNvSpPr/>
            <p:nvPr/>
          </p:nvSpPr>
          <p:spPr>
            <a:xfrm rot="5400000">
              <a:off x="4739035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CDC24B1-6507-FBCD-77F5-967A649F97FA}"/>
                </a:ext>
              </a:extLst>
            </p:cNvPr>
            <p:cNvSpPr/>
            <p:nvPr/>
          </p:nvSpPr>
          <p:spPr>
            <a:xfrm rot="10800000">
              <a:off x="3879421" y="2802477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E42E7AD8-C331-A0DE-A6D5-8A06CD2E031F}"/>
                </a:ext>
              </a:extLst>
            </p:cNvPr>
            <p:cNvSpPr/>
            <p:nvPr/>
          </p:nvSpPr>
          <p:spPr>
            <a:xfrm rot="16200000">
              <a:off x="3019806" y="1920503"/>
              <a:ext cx="563315" cy="1608105"/>
            </a:xfrm>
            <a:custGeom>
              <a:avLst/>
              <a:gdLst>
                <a:gd name="connsiteX0" fmla="*/ 266487 w 561975"/>
                <a:gd name="connsiteY0" fmla="*/ 1591628 h 1600200"/>
                <a:gd name="connsiteX1" fmla="*/ 18837 w 561975"/>
                <a:gd name="connsiteY1" fmla="*/ 1248728 h 1600200"/>
                <a:gd name="connsiteX2" fmla="*/ 1692 w 561975"/>
                <a:gd name="connsiteY2" fmla="*/ 1187768 h 1600200"/>
                <a:gd name="connsiteX3" fmla="*/ 276964 w 561975"/>
                <a:gd name="connsiteY3" fmla="*/ 12383 h 1600200"/>
                <a:gd name="connsiteX4" fmla="*/ 284584 w 561975"/>
                <a:gd name="connsiteY4" fmla="*/ 0 h 1600200"/>
                <a:gd name="connsiteX5" fmla="*/ 340782 w 561975"/>
                <a:gd name="connsiteY5" fmla="*/ 232410 h 1600200"/>
                <a:gd name="connsiteX6" fmla="*/ 559857 w 561975"/>
                <a:gd name="connsiteY6" fmla="*/ 1171575 h 1600200"/>
                <a:gd name="connsiteX7" fmla="*/ 544617 w 561975"/>
                <a:gd name="connsiteY7" fmla="*/ 1249680 h 1600200"/>
                <a:gd name="connsiteX8" fmla="*/ 304587 w 561975"/>
                <a:gd name="connsiteY8" fmla="*/ 1581150 h 1600200"/>
                <a:gd name="connsiteX9" fmla="*/ 266487 w 561975"/>
                <a:gd name="connsiteY9" fmla="*/ 1591628 h 1600200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  <a:gd name="connsiteX0" fmla="*/ 266487 w 563315"/>
                <a:gd name="connsiteY0" fmla="*/ 1591628 h 1608105"/>
                <a:gd name="connsiteX1" fmla="*/ 18837 w 563315"/>
                <a:gd name="connsiteY1" fmla="*/ 1248728 h 1608105"/>
                <a:gd name="connsiteX2" fmla="*/ 1692 w 563315"/>
                <a:gd name="connsiteY2" fmla="*/ 1187768 h 1608105"/>
                <a:gd name="connsiteX3" fmla="*/ 276964 w 563315"/>
                <a:gd name="connsiteY3" fmla="*/ 12383 h 1608105"/>
                <a:gd name="connsiteX4" fmla="*/ 284584 w 563315"/>
                <a:gd name="connsiteY4" fmla="*/ 0 h 1608105"/>
                <a:gd name="connsiteX5" fmla="*/ 559857 w 563315"/>
                <a:gd name="connsiteY5" fmla="*/ 1171575 h 1608105"/>
                <a:gd name="connsiteX6" fmla="*/ 544617 w 563315"/>
                <a:gd name="connsiteY6" fmla="*/ 1249680 h 1608105"/>
                <a:gd name="connsiteX7" fmla="*/ 304587 w 563315"/>
                <a:gd name="connsiteY7" fmla="*/ 1581150 h 1608105"/>
                <a:gd name="connsiteX8" fmla="*/ 266487 w 563315"/>
                <a:gd name="connsiteY8" fmla="*/ 1591628 h 160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315" h="1608105">
                  <a:moveTo>
                    <a:pt x="266487" y="1591628"/>
                  </a:moveTo>
                  <a:lnTo>
                    <a:pt x="18837" y="1248728"/>
                  </a:lnTo>
                  <a:cubicBezTo>
                    <a:pt x="5502" y="1229678"/>
                    <a:pt x="-4023" y="1212533"/>
                    <a:pt x="1692" y="1187768"/>
                  </a:cubicBezTo>
                  <a:cubicBezTo>
                    <a:pt x="94084" y="795338"/>
                    <a:pt x="185524" y="403860"/>
                    <a:pt x="276964" y="12383"/>
                  </a:cubicBezTo>
                  <a:cubicBezTo>
                    <a:pt x="276964" y="10478"/>
                    <a:pt x="278869" y="9525"/>
                    <a:pt x="284584" y="0"/>
                  </a:cubicBezTo>
                  <a:cubicBezTo>
                    <a:pt x="331733" y="193199"/>
                    <a:pt x="516518" y="963295"/>
                    <a:pt x="559857" y="1171575"/>
                  </a:cubicBezTo>
                  <a:cubicBezTo>
                    <a:pt x="566525" y="1201103"/>
                    <a:pt x="564620" y="1223963"/>
                    <a:pt x="544617" y="1249680"/>
                  </a:cubicBezTo>
                  <a:cubicBezTo>
                    <a:pt x="462702" y="1359218"/>
                    <a:pt x="384597" y="1470660"/>
                    <a:pt x="304587" y="1581150"/>
                  </a:cubicBezTo>
                  <a:cubicBezTo>
                    <a:pt x="282928" y="1606868"/>
                    <a:pt x="287442" y="1621155"/>
                    <a:pt x="266487" y="1591628"/>
                  </a:cubicBezTo>
                  <a:close/>
                </a:path>
              </a:pathLst>
            </a:custGeom>
            <a:grpFill/>
            <a:ln w="38100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noProof="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CAF586-23B5-AEBB-06E3-321CCEAADCAF}"/>
              </a:ext>
            </a:extLst>
          </p:cNvPr>
          <p:cNvGrpSpPr/>
          <p:nvPr/>
        </p:nvGrpSpPr>
        <p:grpSpPr>
          <a:xfrm>
            <a:off x="1581665" y="2309689"/>
            <a:ext cx="4151275" cy="1292662"/>
            <a:chOff x="2551705" y="4283314"/>
            <a:chExt cx="2357003" cy="12926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26AF71-3C95-FB27-CA0C-2F5ADA88F05B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1" indent="-171450">
                <a:buFont typeface="Arial" panose="020B0604020202020204" pitchFamily="34" charset="0"/>
                <a:buChar char="•"/>
              </a:pPr>
              <a:r>
                <a:rPr lang="fr-FR" sz="12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Fondé sur le droit international et les droits des peuples autochtones (par exemple, la Déclaration des Nations Unies sur les droits des peuples autochtones et la Convention n° 169 de l'OIT).</a:t>
              </a:r>
            </a:p>
            <a:p>
              <a:pPr lvl="1"/>
              <a:endParaRPr lang="fr-FR" sz="1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60025F-EFD4-8CE3-4786-C5254692BE10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 noProof="0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Le CLPE est un droit, pas une demande</a:t>
              </a:r>
              <a:r>
                <a:rPr lang="fr-FR" sz="1400" b="1" noProof="0" dirty="0"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 </a:t>
              </a:r>
              <a:endParaRPr lang="fr-FR" sz="1400" b="1" noProof="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E1B368DB-0375-9628-3317-C9E5F97385F7}"/>
              </a:ext>
            </a:extLst>
          </p:cNvPr>
          <p:cNvGrpSpPr/>
          <p:nvPr/>
        </p:nvGrpSpPr>
        <p:grpSpPr>
          <a:xfrm>
            <a:off x="602397" y="4417799"/>
            <a:ext cx="4606566" cy="1846659"/>
            <a:chOff x="2281343" y="4283314"/>
            <a:chExt cx="2791640" cy="18466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18CF72-1517-B2BD-7970-2CCEE3CFE564}"/>
                </a:ext>
              </a:extLst>
            </p:cNvPr>
            <p:cNvSpPr txBox="1"/>
            <p:nvPr/>
          </p:nvSpPr>
          <p:spPr>
            <a:xfrm>
              <a:off x="2281343" y="4560313"/>
              <a:ext cx="279164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457200">
                <a:buFont typeface="Arial" panose="020B0604020202020204" pitchFamily="34" charset="0"/>
                <a:buChar char="•"/>
              </a:pPr>
              <a:endParaRPr lang="fr-FR" sz="1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  <a:p>
              <a:pPr marL="628650" indent="-171450">
                <a:buFont typeface="Arial" panose="020B0604020202020204" pitchFamily="34" charset="0"/>
                <a:buChar char="•"/>
              </a:pPr>
              <a:r>
                <a:rPr lang="fr-FR" sz="12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UNDRIP (Déclaration des Nations Unies sur les droits des peuples autochtones)</a:t>
              </a:r>
              <a:endParaRPr lang="fr-FR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fr-FR" sz="12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Normes de performance de l’IFC (Banque mondiale/IFC)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fr-FR" sz="12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Principes volontaires sur la sécurité et les droits de l’homme, etc.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fr-FR" sz="1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4D6702-BB24-B461-7B2F-A5304704DCE9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 noProof="0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 </a:t>
              </a:r>
              <a:r>
                <a:rPr lang="fr-FR" sz="1400" b="1" noProof="0" dirty="0">
                  <a:solidFill>
                    <a:schemeClr val="accent5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Les normes mondiales exigent le CLPE</a:t>
              </a:r>
            </a:p>
            <a:p>
              <a:endParaRPr lang="fr-FR" sz="1400" b="1" noProof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4">
            <a:extLst>
              <a:ext uri="{FF2B5EF4-FFF2-40B4-BE49-F238E27FC236}">
                <a16:creationId xmlns:a16="http://schemas.microsoft.com/office/drawing/2014/main" id="{0BD4516D-D59F-A063-8BD9-90A5FBE97DF1}"/>
              </a:ext>
            </a:extLst>
          </p:cNvPr>
          <p:cNvGrpSpPr/>
          <p:nvPr/>
        </p:nvGrpSpPr>
        <p:grpSpPr>
          <a:xfrm>
            <a:off x="6095999" y="5548219"/>
            <a:ext cx="3990975" cy="1046440"/>
            <a:chOff x="2209149" y="4283314"/>
            <a:chExt cx="2937834" cy="10464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C1AF48-8A8F-E509-07AA-3F8A73DA078D}"/>
                </a:ext>
              </a:extLst>
            </p:cNvPr>
            <p:cNvSpPr txBox="1"/>
            <p:nvPr/>
          </p:nvSpPr>
          <p:spPr>
            <a:xfrm>
              <a:off x="2209149" y="4560313"/>
              <a:ext cx="2937834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628650" indent="-171450">
                <a:buFont typeface="Arial"/>
                <a:buChar char="•"/>
              </a:pPr>
              <a:r>
                <a:rPr lang="fr-FR" sz="11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/>
                </a:rPr>
                <a:t>Renforce la confiance, réduit les conflits, améliore les résultats à long terme des projets.</a:t>
              </a:r>
              <a:endParaRPr lang="fr-FR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628650" lvl="1" indent="-171450">
                <a:buFont typeface="Arial"/>
                <a:buChar char="•"/>
              </a:pPr>
              <a:r>
                <a:rPr lang="fr-FR" sz="11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/>
                </a:rPr>
                <a:t>Permet un développement inclusif et fondé sur les droits.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2FD9B4-EAA7-FBC7-ED99-29BD7948B1EF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 noProof="0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Valeur éthique et pratique</a:t>
              </a:r>
            </a:p>
            <a:p>
              <a:endParaRPr lang="fr-FR" sz="1400" b="1" noProof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7">
            <a:extLst>
              <a:ext uri="{FF2B5EF4-FFF2-40B4-BE49-F238E27FC236}">
                <a16:creationId xmlns:a16="http://schemas.microsoft.com/office/drawing/2014/main" id="{C0A396BA-BABF-94A4-FCCA-99C4AD771BAB}"/>
              </a:ext>
            </a:extLst>
          </p:cNvPr>
          <p:cNvGrpSpPr/>
          <p:nvPr/>
        </p:nvGrpSpPr>
        <p:grpSpPr>
          <a:xfrm>
            <a:off x="7119943" y="2936030"/>
            <a:ext cx="3853687" cy="1317478"/>
            <a:chOff x="2224480" y="4283314"/>
            <a:chExt cx="3141899" cy="13174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32780E-141B-EF1F-1190-12D2644D9174}"/>
                </a:ext>
              </a:extLst>
            </p:cNvPr>
            <p:cNvSpPr txBox="1"/>
            <p:nvPr/>
          </p:nvSpPr>
          <p:spPr>
            <a:xfrm>
              <a:off x="2224480" y="4569741"/>
              <a:ext cx="3141899" cy="10310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1"/>
              <a:endParaRPr lang="fr-FR" sz="12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 marL="628650" indent="-171450">
                <a:buFont typeface="Arial"/>
                <a:buChar char="•"/>
              </a:pPr>
              <a:r>
                <a:rPr lang="fr-FR" sz="11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Consultation</a:t>
              </a:r>
              <a:r>
                <a:rPr lang="fr-FR" sz="11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 = informer ou demander un avis.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fr-FR" sz="1100" b="1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CLPE</a:t>
              </a:r>
              <a:r>
                <a:rPr lang="fr-FR" sz="1100" noProof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/>
                  <a:cs typeface="Segoe UI"/>
                </a:rPr>
                <a:t> = le consentement doit être libre, préalable et éclairé — avec le droit de dire non.</a:t>
              </a:r>
              <a:endPara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lvl="1"/>
              <a:endParaRPr lang="fr-FR" sz="16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C32EAB-400B-C3AD-E8EC-32538329F139}"/>
                </a:ext>
              </a:extLst>
            </p:cNvPr>
            <p:cNvSpPr txBox="1"/>
            <p:nvPr/>
          </p:nvSpPr>
          <p:spPr>
            <a:xfrm>
              <a:off x="2693919" y="4283314"/>
              <a:ext cx="2672459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 noProof="0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Au-delà de la consultation traditionnelle</a:t>
              </a:r>
            </a:p>
            <a:p>
              <a:endParaRPr lang="fr-FR" sz="1400" b="1" noProof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FR" sz="1400" b="1" noProof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Graphic 27" descr="Boardroom with solid fill">
            <a:extLst>
              <a:ext uri="{FF2B5EF4-FFF2-40B4-BE49-F238E27FC236}">
                <a16:creationId xmlns:a16="http://schemas.microsoft.com/office/drawing/2014/main" id="{DB83397F-BCD5-7AA8-A539-D5C82BE7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5270" y="3857111"/>
            <a:ext cx="674673" cy="674673"/>
          </a:xfrm>
          <a:prstGeom prst="rect">
            <a:avLst/>
          </a:prstGeom>
        </p:spPr>
      </p:pic>
      <p:pic>
        <p:nvPicPr>
          <p:cNvPr id="32" name="Graphic 31" descr="Weights Uneven with solid fill">
            <a:extLst>
              <a:ext uri="{FF2B5EF4-FFF2-40B4-BE49-F238E27FC236}">
                <a16:creationId xmlns:a16="http://schemas.microsoft.com/office/drawing/2014/main" id="{18DF109D-C95B-523F-99B7-D599A5F0D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4761" y="3176775"/>
            <a:ext cx="646426" cy="646426"/>
          </a:xfrm>
          <a:prstGeom prst="rect">
            <a:avLst/>
          </a:prstGeom>
        </p:spPr>
      </p:pic>
      <p:pic>
        <p:nvPicPr>
          <p:cNvPr id="34" name="Graphic 33" descr="Gavel with solid fill">
            <a:extLst>
              <a:ext uri="{FF2B5EF4-FFF2-40B4-BE49-F238E27FC236}">
                <a16:creationId xmlns:a16="http://schemas.microsoft.com/office/drawing/2014/main" id="{306396AB-2704-BD75-E240-81820AA22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56190" y="3932836"/>
            <a:ext cx="523221" cy="523221"/>
          </a:xfrm>
          <a:prstGeom prst="rect">
            <a:avLst/>
          </a:prstGeom>
        </p:spPr>
      </p:pic>
      <p:pic>
        <p:nvPicPr>
          <p:cNvPr id="36" name="Graphic 35" descr="Muscular arm with solid fill">
            <a:extLst>
              <a:ext uri="{FF2B5EF4-FFF2-40B4-BE49-F238E27FC236}">
                <a16:creationId xmlns:a16="http://schemas.microsoft.com/office/drawing/2014/main" id="{3E0C7400-31D8-6E79-AE2A-36C51815B2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0087" y="4500045"/>
            <a:ext cx="485781" cy="48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EFC4E3FE-1A63-1D42-AB6B-0F893136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FBF33309-FDF4-CDCA-F096-D88846809D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92D6CA-FF17-B854-8D37-E9115D43D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14" name="Google Shape;258;p37">
            <a:extLst>
              <a:ext uri="{FF2B5EF4-FFF2-40B4-BE49-F238E27FC236}">
                <a16:creationId xmlns:a16="http://schemas.microsoft.com/office/drawing/2014/main" id="{A8AB12EB-FF86-F2E7-CADE-714970C721C9}"/>
              </a:ext>
            </a:extLst>
          </p:cNvPr>
          <p:cNvSpPr/>
          <p:nvPr/>
        </p:nvSpPr>
        <p:spPr>
          <a:xfrm>
            <a:off x="2548944" y="1195352"/>
            <a:ext cx="9168384" cy="73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>
              <a:buClr>
                <a:srgbClr val="000000"/>
              </a:buClr>
              <a:buSzPts val="3200"/>
              <a:buFont typeface="Arial"/>
            </a:pPr>
            <a:r>
              <a:rPr lang="en-US" sz="4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Solidarité</a:t>
            </a: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4800" b="1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communautaire</a:t>
            </a:r>
            <a:endParaRPr lang="en-US" sz="4800" b="1" spc="-15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A32B-79E4-E632-C22E-134A82128FE4}"/>
              </a:ext>
            </a:extLst>
          </p:cNvPr>
          <p:cNvSpPr txBox="1"/>
          <p:nvPr/>
        </p:nvSpPr>
        <p:spPr>
          <a:xfrm>
            <a:off x="2353943" y="2383501"/>
            <a:ext cx="965946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"/>
              <a:buChar char="•"/>
            </a:pP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Disposer d'une capacité interne unifiée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pour définir les priorités et formuler des « menaces crédibles » d'action politique directe, y compris l'utilisation stratégique de dispositions légales et administratives (lois environnementales) pour retarder et bloquer des projets, ce qui peut compliquer la tâche des promoteurs de projets.</a:t>
            </a:r>
          </a:p>
          <a:p>
            <a:pPr marL="228600" indent="-228600" algn="just">
              <a:buFont typeface=""/>
              <a:buChar char="•"/>
            </a:pP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Disposer d'alliances solides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avec des organisations autochtones régionales afin d'avoir accès à des ressources financières et techniques en soutien aux négociations, y compris par la négociation avec les promoteurs et l'État.  Les consultations effectives avec les communautés isolées sont souvent coûteuses. </a:t>
            </a:r>
          </a:p>
          <a:p>
            <a:pPr marL="228600" indent="-228600" algn="just">
              <a:buFont typeface=""/>
              <a:buChar char="•"/>
            </a:pP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Développer des approches juridiques 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stratégiques pour mobiliser la législation sur l'impact environnemental, le droit administratif et le droit minier. </a:t>
            </a:r>
          </a:p>
          <a:p>
            <a:pPr marL="228600" indent="-228600" algn="just">
              <a:buFont typeface=""/>
              <a:buChar char="•"/>
            </a:pP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Développer des stratégies régionales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pour créer des précédents d’un accord à l’autre, ce qui, dans la pratique, relève la barre pour la négociation suivante. </a:t>
            </a:r>
          </a:p>
          <a:p>
            <a:pPr algn="just"/>
            <a:endParaRPr lang="fr-FR" dirty="0">
              <a:latin typeface="Aptos Light" panose="020B0004020202020204" pitchFamily="34" charset="0"/>
              <a:cs typeface="Arial"/>
            </a:endParaRPr>
          </a:p>
        </p:txBody>
      </p:sp>
      <p:pic>
        <p:nvPicPr>
          <p:cNvPr id="24" name="Picture 23" descr="A group of green people holding hands&#10;&#10;AI-generated content may be incorrect.">
            <a:extLst>
              <a:ext uri="{FF2B5EF4-FFF2-40B4-BE49-F238E27FC236}">
                <a16:creationId xmlns:a16="http://schemas.microsoft.com/office/drawing/2014/main" id="{FF642F08-57EF-DCE9-5905-8876DA38F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7" y="2941429"/>
            <a:ext cx="2307731" cy="23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58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5554" y="3871955"/>
            <a:ext cx="294999" cy="29499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72980" y="3802061"/>
            <a:ext cx="6019020" cy="434787"/>
            <a:chOff x="0" y="0"/>
            <a:chExt cx="2407649" cy="1582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7649" cy="158203"/>
            </a:xfrm>
            <a:custGeom>
              <a:avLst/>
              <a:gdLst/>
              <a:ahLst/>
              <a:cxnLst/>
              <a:rect l="l" t="t" r="r" b="b"/>
              <a:pathLst>
                <a:path w="2407649" h="158203">
                  <a:moveTo>
                    <a:pt x="0" y="0"/>
                  </a:moveTo>
                  <a:lnTo>
                    <a:pt x="2407649" y="0"/>
                  </a:lnTo>
                  <a:lnTo>
                    <a:pt x="2407649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1A5EAB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7649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14466" y="5235972"/>
            <a:ext cx="294999" cy="2949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91894" y="5166078"/>
            <a:ext cx="6000106" cy="434787"/>
            <a:chOff x="0" y="0"/>
            <a:chExt cx="2243465" cy="1582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3465" cy="158203"/>
            </a:xfrm>
            <a:custGeom>
              <a:avLst/>
              <a:gdLst/>
              <a:ahLst/>
              <a:cxnLst/>
              <a:rect l="l" t="t" r="r" b="b"/>
              <a:pathLst>
                <a:path w="2243465" h="158203">
                  <a:moveTo>
                    <a:pt x="0" y="0"/>
                  </a:moveTo>
                  <a:lnTo>
                    <a:pt x="2243465" y="0"/>
                  </a:lnTo>
                  <a:lnTo>
                    <a:pt x="2243465" y="158203"/>
                  </a:lnTo>
                  <a:lnTo>
                    <a:pt x="0" y="158203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43465" cy="1963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66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5163713" cy="6858000"/>
            <a:chOff x="0" y="0"/>
            <a:chExt cx="1199992" cy="1593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9992" cy="1593725"/>
            </a:xfrm>
            <a:custGeom>
              <a:avLst/>
              <a:gdLst/>
              <a:ahLst/>
              <a:cxnLst/>
              <a:rect l="l" t="t" r="r" b="b"/>
              <a:pathLst>
                <a:path w="1199992" h="1593725">
                  <a:moveTo>
                    <a:pt x="0" y="0"/>
                  </a:moveTo>
                  <a:lnTo>
                    <a:pt x="1199992" y="0"/>
                  </a:lnTo>
                  <a:lnTo>
                    <a:pt x="119999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3124" r="-3124"/>
              </a:stretch>
            </a:blipFill>
          </p:spPr>
          <p:txBody>
            <a:bodyPr/>
            <a:lstStyle/>
            <a:p>
              <a:endParaRPr lang="fr-FR" sz="1200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700963" y="4413876"/>
            <a:ext cx="5732691" cy="25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1"/>
              </a:lnSpc>
            </a:pPr>
            <a:r>
              <a:rPr lang="fr-FR" sz="16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Obtenir un </a:t>
            </a:r>
            <a:r>
              <a:rPr lang="fr-FR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maximum de </a:t>
            </a:r>
            <a:r>
              <a:rPr lang="fr-FR" sz="16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contrôle sur les bénéfices du projet.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15223" y="3868834"/>
            <a:ext cx="4268983" cy="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fr-FR" sz="2027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Proxima Nova Bold"/>
              </a:rPr>
              <a:t>Partage des bénéfices</a:t>
            </a:r>
            <a:endParaRPr lang="fr-FR" sz="2027" b="1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Proxima Nov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19875" y="5777893"/>
            <a:ext cx="6428839" cy="520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1"/>
              </a:lnSpc>
            </a:pPr>
            <a:r>
              <a:rPr lang="fr-FR" sz="16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Minimiser ou réduire les impacts négatifs du projet, sur les plans environnemental, social, culturel et économique.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34135" y="5232852"/>
            <a:ext cx="5131885" cy="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5"/>
              </a:lnSpc>
            </a:pPr>
            <a:r>
              <a:rPr lang="fr-FR" sz="2027" b="1" noProof="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Proxima Nova Bold"/>
              </a:rPr>
              <a:t>Réduire les impacts négatifs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3307" y="1178568"/>
            <a:ext cx="5946145" cy="131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  <a:spcBef>
                <a:spcPct val="0"/>
              </a:spcBef>
            </a:pPr>
            <a:r>
              <a:rPr lang="fr-FR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 Bold"/>
              </a:rPr>
              <a:t>A QUELS INTERETS REPONDENT LES ACCCORDS DE QUALITE</a:t>
            </a:r>
            <a:r>
              <a:rPr lang="fr-FR" sz="32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 Bold"/>
              </a:rPr>
              <a:t>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fr-FR" sz="884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700963" y="2876101"/>
            <a:ext cx="5732691" cy="593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3"/>
              </a:lnSpc>
            </a:pPr>
            <a:r>
              <a:rPr lang="fr-FR" sz="18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Les accords </a:t>
            </a:r>
            <a:r>
              <a:rPr lang="fr-FR" sz="18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de qualité </a:t>
            </a:r>
            <a:r>
              <a:rPr lang="fr-FR" sz="18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répondent à deux intérêts principaux des peuples autochtones</a:t>
            </a:r>
            <a:r>
              <a:rPr lang="fr-FR" sz="18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Proxima Nova"/>
                <a:cs typeface="Arial"/>
                <a:sym typeface="Proxima Nova"/>
              </a:rPr>
              <a:t>.</a:t>
            </a:r>
          </a:p>
        </p:txBody>
      </p:sp>
      <p:pic>
        <p:nvPicPr>
          <p:cNvPr id="27" name="Google Shape;207;p33">
            <a:extLst>
              <a:ext uri="{FF2B5EF4-FFF2-40B4-BE49-F238E27FC236}">
                <a16:creationId xmlns:a16="http://schemas.microsoft.com/office/drawing/2014/main" id="{568E457E-162C-0F50-3F32-3AB0A57417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5E79DC-9491-B9CB-FF12-C60D61AA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373324" cy="6858000"/>
            <a:chOff x="0" y="0"/>
            <a:chExt cx="812800" cy="1037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37381"/>
            </a:xfrm>
            <a:custGeom>
              <a:avLst/>
              <a:gdLst/>
              <a:ahLst/>
              <a:cxnLst/>
              <a:rect l="l" t="t" r="r" b="b"/>
              <a:pathLst>
                <a:path w="812800" h="1037381">
                  <a:moveTo>
                    <a:pt x="0" y="0"/>
                  </a:moveTo>
                  <a:lnTo>
                    <a:pt x="812800" y="0"/>
                  </a:lnTo>
                  <a:lnTo>
                    <a:pt x="812800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2"/>
              <a:stretch>
                <a:fillRect t="-34856" b="-3485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Freeform 4"/>
          <p:cNvSpPr/>
          <p:nvPr/>
        </p:nvSpPr>
        <p:spPr>
          <a:xfrm>
            <a:off x="9340703" y="5215493"/>
            <a:ext cx="1028895" cy="1028895"/>
          </a:xfrm>
          <a:custGeom>
            <a:avLst/>
            <a:gdLst/>
            <a:ahLst/>
            <a:cxnLst/>
            <a:rect l="l" t="t" r="r" b="b"/>
            <a:pathLst>
              <a:path w="1543343" h="1543343">
                <a:moveTo>
                  <a:pt x="0" y="0"/>
                </a:moveTo>
                <a:lnTo>
                  <a:pt x="1543343" y="0"/>
                </a:lnTo>
                <a:lnTo>
                  <a:pt x="1543343" y="1543343"/>
                </a:lnTo>
                <a:lnTo>
                  <a:pt x="0" y="154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67021" y="2275649"/>
            <a:ext cx="6253398" cy="227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Juridiquement contraignant. </a:t>
            </a:r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Basé sur le consentement de la communauté. </a:t>
            </a:r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La communauté participe aux bénéfices du projet.</a:t>
            </a:r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Les impacts négatifs sont évités ou atténués.</a:t>
            </a:r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Couvre toute la durée de vie du projet.</a:t>
            </a:r>
          </a:p>
          <a:p>
            <a:pPr marL="518160" lvl="1" indent="-259080">
              <a:lnSpc>
                <a:spcPts val="3023"/>
              </a:lnSpc>
              <a:buFont typeface="Arial"/>
              <a:buChar char="•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Mécanisme adaptable.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67021" y="1401321"/>
            <a:ext cx="6253398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s-E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 Bold"/>
              </a:rPr>
              <a:t>QU'EST-CE QU'UN ACCORD DE QUALITE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4"/>
              </a:lnSpc>
            </a:pPr>
            <a:r>
              <a:rPr lang="en-US" sz="884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(c)Marcelle Chan-A-Sue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9957" y="5154950"/>
            <a:ext cx="2799293" cy="113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5"/>
              </a:lnSpc>
            </a:pPr>
            <a:r>
              <a:rPr lang="fr-FR" sz="2417" b="1" i="1" dirty="0">
                <a:solidFill>
                  <a:srgbClr val="018E6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Proxima Nova Bold Italics"/>
              </a:rPr>
              <a:t>Un bon accord ne sacrifie jamais les droits !</a:t>
            </a:r>
          </a:p>
        </p:txBody>
      </p:sp>
      <p:pic>
        <p:nvPicPr>
          <p:cNvPr id="9" name="Google Shape;207;p33">
            <a:extLst>
              <a:ext uri="{FF2B5EF4-FFF2-40B4-BE49-F238E27FC236}">
                <a16:creationId xmlns:a16="http://schemas.microsoft.com/office/drawing/2014/main" id="{6C6BF4C1-FD4E-4467-0E3D-BF53A42108A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72739" y="225028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CF630-804C-7C7C-51E6-F8201B1ED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894" y="171232"/>
            <a:ext cx="2429483" cy="7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9020"/>
            <a:ext cx="5494042" cy="6947020"/>
            <a:chOff x="0" y="-38100"/>
            <a:chExt cx="2170486" cy="2744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486" cy="2706401"/>
            </a:xfrm>
            <a:custGeom>
              <a:avLst/>
              <a:gdLst/>
              <a:ahLst/>
              <a:cxnLst/>
              <a:rect l="l" t="t" r="r" b="b"/>
              <a:pathLst>
                <a:path w="2170486" h="2706401">
                  <a:moveTo>
                    <a:pt x="0" y="0"/>
                  </a:moveTo>
                  <a:lnTo>
                    <a:pt x="2170486" y="0"/>
                  </a:lnTo>
                  <a:lnTo>
                    <a:pt x="2170486" y="2706401"/>
                  </a:lnTo>
                  <a:lnTo>
                    <a:pt x="0" y="2706401"/>
                  </a:lnTo>
                  <a:close/>
                </a:path>
              </a:pathLst>
            </a:custGeom>
            <a:solidFill>
              <a:srgbClr val="5C5C6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0486" cy="27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685800" y="2608991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685800" y="3567799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85801" y="3876515"/>
            <a:ext cx="488907" cy="488907"/>
            <a:chOff x="0" y="0"/>
            <a:chExt cx="193149" cy="193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7388" y="2878867"/>
            <a:ext cx="488907" cy="488907"/>
            <a:chOff x="0" y="0"/>
            <a:chExt cx="193149" cy="1931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1" y="1920060"/>
            <a:ext cx="488907" cy="488907"/>
            <a:chOff x="0" y="0"/>
            <a:chExt cx="193149" cy="1931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5801" y="4959402"/>
            <a:ext cx="488907" cy="488907"/>
            <a:chOff x="0" y="0"/>
            <a:chExt cx="193149" cy="193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85800" y="4689527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20"/>
          <p:cNvSpPr/>
          <p:nvPr/>
        </p:nvSpPr>
        <p:spPr>
          <a:xfrm flipV="1">
            <a:off x="685800" y="5772413"/>
            <a:ext cx="426050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85801" y="6026914"/>
            <a:ext cx="488907" cy="488907"/>
            <a:chOff x="0" y="0"/>
            <a:chExt cx="193149" cy="1931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3149" cy="193149"/>
            </a:xfrm>
            <a:custGeom>
              <a:avLst/>
              <a:gdLst/>
              <a:ahLst/>
              <a:cxnLst/>
              <a:rect l="l" t="t" r="r" b="b"/>
              <a:pathLst>
                <a:path w="193149" h="193149">
                  <a:moveTo>
                    <a:pt x="0" y="0"/>
                  </a:moveTo>
                  <a:lnTo>
                    <a:pt x="193149" y="0"/>
                  </a:lnTo>
                  <a:lnTo>
                    <a:pt x="193149" y="193149"/>
                  </a:lnTo>
                  <a:lnTo>
                    <a:pt x="0" y="193149"/>
                  </a:lnTo>
                  <a:close/>
                </a:path>
              </a:pathLst>
            </a:custGeom>
            <a:solidFill>
              <a:srgbClr val="F79421"/>
            </a:solidFill>
          </p:spPr>
          <p:txBody>
            <a:bodyPr/>
            <a:lstStyle/>
            <a:p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3149" cy="231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60"/>
                </a:lnSpc>
              </a:pPr>
              <a:endParaRPr lang="fr-FR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4946302" y="2614067"/>
            <a:ext cx="1671273" cy="1910027"/>
          </a:xfrm>
          <a:custGeom>
            <a:avLst/>
            <a:gdLst/>
            <a:ahLst/>
            <a:cxnLst/>
            <a:rect l="l" t="t" r="r" b="b"/>
            <a:pathLst>
              <a:path w="2506910" h="2865040">
                <a:moveTo>
                  <a:pt x="0" y="0"/>
                </a:moveTo>
                <a:lnTo>
                  <a:pt x="2506910" y="0"/>
                </a:lnTo>
                <a:lnTo>
                  <a:pt x="2506910" y="2865040"/>
                </a:lnTo>
                <a:lnTo>
                  <a:pt x="0" y="286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1200" noProof="0" dirty="0"/>
          </a:p>
        </p:txBody>
      </p:sp>
      <p:sp>
        <p:nvSpPr>
          <p:cNvPr id="25" name="TextBox 25"/>
          <p:cNvSpPr txBox="1"/>
          <p:nvPr/>
        </p:nvSpPr>
        <p:spPr>
          <a:xfrm>
            <a:off x="463305" y="310823"/>
            <a:ext cx="4567432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fr-FR" sz="3200" b="1" spc="-150" noProof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ÉLÉMENTS STANDARD D'UN ACCORD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05769" y="1881959"/>
            <a:ext cx="3254539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Termes et conditions</a:t>
            </a:r>
            <a:endParaRPr lang="en-US" sz="21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  <a:sym typeface="Proxima Nova"/>
            </a:endParaRP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fr-FR" sz="2100" noProof="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605769" y="2862897"/>
            <a:ext cx="3254539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fr-FR" sz="2100" dirty="0">
                <a:solidFill>
                  <a:srgbClr val="FFFFFF"/>
                </a:solidFill>
                <a:latin typeface="Arial"/>
                <a:cs typeface="Arial"/>
                <a:sym typeface="Proxima Nova"/>
              </a:rPr>
              <a:t> </a:t>
            </a: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Portée du projet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fr-FR" sz="2100" noProof="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05769" y="3838415"/>
            <a:ext cx="3254539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fr-FR" sz="2100" dirty="0">
                <a:solidFill>
                  <a:srgbClr val="FFFFFF"/>
                </a:solidFill>
                <a:latin typeface="Arial"/>
                <a:cs typeface="Arial"/>
                <a:sym typeface="Proxima Nova"/>
              </a:rPr>
              <a:t> </a:t>
            </a: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Révision et amendement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fr-FR" sz="2100" noProof="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7388" y="2033068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fr-FR" sz="1400" b="1" noProof="0" dirty="0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28975" y="2991876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fr-FR" sz="1400" b="1" noProof="0" dirty="0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7388" y="3989524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fr-FR" sz="1400" b="1" noProof="0" dirty="0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30243" y="616103"/>
            <a:ext cx="5471254" cy="6442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Dispositions générales ou considérations préalables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Parties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Définitions et interprétation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Définition de la zone du projet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Principes et objectifs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Consentement et consultation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Conseil juridique indépendant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Attribution des dépenses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Entrée en vigueur et expiration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Garanties, autorités et succession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Règlement des litiges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Confidentialité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Applicabilité</a:t>
            </a:r>
            <a:endParaRPr lang="fr-FR" sz="1400" noProof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Proxima Nova"/>
              <a:sym typeface="Proxima Nova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Cession : vente ou transfert du projet ou de la société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Que se passe-t-il si aucune exploitation minière n'a lieu?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Circonstances imprévues et force majeure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Suspension de l'accord ou des opérations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Préavis/notifications</a:t>
            </a:r>
            <a:endParaRPr lang="fr-FR" sz="1400" noProof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Modification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Changement de législation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Exonération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Divisibilité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Indemnisation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Non-emploi ou relation entre les parties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Avocats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Contreparties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Exécution de l'accord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Mesures supplémentaires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400" noProof="0" dirty="0">
                <a:latin typeface="Roboto" panose="02000000000000000000" pitchFamily="2" charset="0"/>
                <a:ea typeface="Roboto" panose="02000000000000000000" pitchFamily="2" charset="0"/>
              </a:rPr>
              <a:t>Révision</a:t>
            </a:r>
            <a:endParaRPr lang="fr-FR" sz="1200" noProof="0" dirty="0">
              <a:solidFill>
                <a:srgbClr val="000000"/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727990" y="6718690"/>
            <a:ext cx="1464010" cy="131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"/>
              </a:lnSpc>
            </a:pPr>
            <a:r>
              <a:rPr lang="fr-FR" sz="884" noProof="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(c)Jeremy Melville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05769" y="4921301"/>
            <a:ext cx="3254539" cy="73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fr-FR" sz="2100" noProof="0" dirty="0">
                <a:solidFill>
                  <a:srgbClr val="FFFFFF"/>
                </a:solidFill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Clauses de confidentialité</a:t>
            </a:r>
            <a:endParaRPr lang="en-US" sz="21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fr-FR" sz="2100" noProof="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07388" y="5072410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fr-FR" sz="1400" b="1" noProof="0" dirty="0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93068" y="5950713"/>
            <a:ext cx="3900975" cy="1119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fr-FR" sz="2100" noProof="0" dirty="0">
                <a:solidFill>
                  <a:srgbClr val="FFFFFF"/>
                </a:solidFill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Mise en œuvre</a:t>
            </a:r>
            <a:b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</a:br>
            <a:r>
              <a:rPr lang="fr-FR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"/>
              </a:rPr>
              <a:t> Caractère exécutoire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fr-FR" sz="2100" noProof="0" dirty="0">
              <a:solidFill>
                <a:srgbClr val="FFFFFF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07388" y="6139922"/>
            <a:ext cx="445733" cy="2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fr-FR" sz="1400" b="1" noProof="0" dirty="0">
                <a:solidFill>
                  <a:srgbClr val="FFFFFF"/>
                </a:solidFill>
                <a:latin typeface="Arial" panose="020B0604020202020204" pitchFamily="34" charset="0"/>
                <a:ea typeface="Inter Medium"/>
                <a:cs typeface="Arial" panose="020B0604020202020204" pitchFamily="34" charset="0"/>
                <a:sym typeface="Inter Medium"/>
              </a:rPr>
              <a:t>05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96000" y="45838"/>
            <a:ext cx="649077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fr-FR" sz="20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LISTE DE CONTRÔLE DES DISPOSITIONS JURIDIQUES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C06BEF5D-95BB-55ED-1A38-8EC7BA47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7;p3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6F3BA35-A487-6A75-1ACD-6109409641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591D0C75-3EE5-99C2-890B-DC584C235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09" y="233502"/>
            <a:ext cx="2429483" cy="733656"/>
          </a:xfrm>
          <a:prstGeom prst="rect">
            <a:avLst/>
          </a:prstGeom>
        </p:spPr>
      </p:pic>
      <p:pic>
        <p:nvPicPr>
          <p:cNvPr id="7" name="Picture 6" descr="A dirt field with trees and plants&#10;&#10;AI-generated content may be incorrect.">
            <a:extLst>
              <a:ext uri="{FF2B5EF4-FFF2-40B4-BE49-F238E27FC236}">
                <a16:creationId xmlns:a16="http://schemas.microsoft.com/office/drawing/2014/main" id="{B5EC1ABC-DDED-680E-4D68-4ED75EFA7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" y="-856074"/>
            <a:ext cx="12196704" cy="7714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065570-FFA9-8D71-5F68-94E2D726E0DB}"/>
              </a:ext>
            </a:extLst>
          </p:cNvPr>
          <p:cNvSpPr txBox="1"/>
          <p:nvPr/>
        </p:nvSpPr>
        <p:spPr>
          <a:xfrm>
            <a:off x="9153407" y="6495816"/>
            <a:ext cx="304329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/>
                <a:cs typeface="Arial"/>
              </a:rPr>
              <a:t>© CONSERVATION INTERNATIONAL - GUYANA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29655BC5-C10C-23F5-1425-F3EC2F875CE9}"/>
              </a:ext>
            </a:extLst>
          </p:cNvPr>
          <p:cNvSpPr txBox="1"/>
          <p:nvPr/>
        </p:nvSpPr>
        <p:spPr>
          <a:xfrm>
            <a:off x="2895317" y="1401321"/>
            <a:ext cx="6253398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fr-FR" sz="4800" b="1" spc="-150" dirty="0">
                <a:solidFill>
                  <a:schemeClr val="bg1"/>
                </a:solidFill>
                <a:latin typeface="Proxima Nova ExCn"/>
                <a:cs typeface="Arial"/>
                <a:sym typeface="Proxima Nova Bold"/>
              </a:rPr>
              <a:t> </a:t>
            </a:r>
            <a:r>
              <a:rPr lang="fr-FR" sz="48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Proxima Nova Bold"/>
              </a:rPr>
              <a:t>MISE EN PRATIQUE DES STRATÉGIES DE NÉGOCIATION AVEC LES COMMUNAUTÉS</a:t>
            </a:r>
          </a:p>
        </p:txBody>
      </p:sp>
    </p:spTree>
    <p:extLst>
      <p:ext uri="{BB962C8B-B14F-4D97-AF65-F5344CB8AC3E}">
        <p14:creationId xmlns:p14="http://schemas.microsoft.com/office/powerpoint/2010/main" val="254308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85C88A6D-4693-A0CA-A0E2-BEA216A24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9655F27-B0CE-FED0-AFA1-7E7074A149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C9CB0-FBBA-7F08-5A48-62E62A2D9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5522F-1EC8-6FBE-CC88-3DF46A1554E4}"/>
              </a:ext>
            </a:extLst>
          </p:cNvPr>
          <p:cNvSpPr txBox="1"/>
          <p:nvPr/>
        </p:nvSpPr>
        <p:spPr>
          <a:xfrm>
            <a:off x="1094232" y="2598003"/>
            <a:ext cx="1000353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800" noProof="0" dirty="0">
                <a:latin typeface="Roboto" panose="02000000000000000000" pitchFamily="2" charset="0"/>
                <a:ea typeface="Roboto" panose="02000000000000000000" pitchFamily="2" charset="0"/>
              </a:rPr>
              <a:t>Groupes de travail</a:t>
            </a:r>
          </a:p>
          <a:p>
            <a:r>
              <a:rPr lang="fr-FR" sz="4800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(15 min)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0E0A1B-20D5-D2FB-F474-DEB5BBB75F5E}"/>
              </a:ext>
            </a:extLst>
          </p:cNvPr>
          <p:cNvGrpSpPr/>
          <p:nvPr/>
        </p:nvGrpSpPr>
        <p:grpSpPr>
          <a:xfrm>
            <a:off x="6818676" y="0"/>
            <a:ext cx="5373324" cy="6858000"/>
            <a:chOff x="0" y="0"/>
            <a:chExt cx="812800" cy="103738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708247C-A2C8-D279-3ED3-5B38F331041B}"/>
                </a:ext>
              </a:extLst>
            </p:cNvPr>
            <p:cNvSpPr/>
            <p:nvPr/>
          </p:nvSpPr>
          <p:spPr>
            <a:xfrm>
              <a:off x="0" y="0"/>
              <a:ext cx="812800" cy="1037381"/>
            </a:xfrm>
            <a:custGeom>
              <a:avLst/>
              <a:gdLst/>
              <a:ahLst/>
              <a:cxnLst/>
              <a:rect l="l" t="t" r="r" b="b"/>
              <a:pathLst>
                <a:path w="812800" h="1037381">
                  <a:moveTo>
                    <a:pt x="0" y="0"/>
                  </a:moveTo>
                  <a:lnTo>
                    <a:pt x="812800" y="0"/>
                  </a:lnTo>
                  <a:lnTo>
                    <a:pt x="812800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5"/>
              <a:stretch>
                <a:fillRect t="-34856" b="-3485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698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92EA8387-9317-25B1-6D15-3A5DB7915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1E72A44-05ED-CC77-2C24-687995C801B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77F7A-3067-EAE1-7A2B-B3B50D851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51631B-C0F0-8671-4583-868C902DF49F}"/>
              </a:ext>
            </a:extLst>
          </p:cNvPr>
          <p:cNvSpPr txBox="1">
            <a:spLocks/>
          </p:cNvSpPr>
          <p:nvPr/>
        </p:nvSpPr>
        <p:spPr>
          <a:xfrm>
            <a:off x="1302707" y="1150824"/>
            <a:ext cx="8838326" cy="901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GROUPES DE TRAVAIL ET DISCUSSION: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FEF46-7466-CB50-CD60-94E9BDE5E59E}"/>
              </a:ext>
            </a:extLst>
          </p:cNvPr>
          <p:cNvSpPr txBox="1"/>
          <p:nvPr/>
        </p:nvSpPr>
        <p:spPr>
          <a:xfrm>
            <a:off x="1194478" y="3050935"/>
            <a:ext cx="980304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 Quel concept a été le plus difficile à mettre en œuvre dans votre pratique ? Pourquoi ? </a:t>
            </a:r>
          </a:p>
          <a:p>
            <a:pPr marL="914400" lvl="1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Le CLPE en tant que processus. </a:t>
            </a:r>
          </a:p>
          <a:p>
            <a:pPr marL="914400" lvl="1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Le déséquilibre des pouvoirs. </a:t>
            </a:r>
          </a:p>
          <a:p>
            <a:pPr marL="914400" lvl="1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La solidarité communautaire. </a:t>
            </a:r>
          </a:p>
          <a:p>
            <a:pPr marL="914400" lvl="1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La mise en œuvre de l'accord. </a:t>
            </a:r>
          </a:p>
          <a:p>
            <a:pPr marL="914400" lvl="1" indent="-457200">
              <a:buAutoNum type="arabicPeriod"/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Les contraintes institutionnelles. </a:t>
            </a:r>
          </a:p>
          <a:p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2. En une phrase, où ce défi se manifeste-t-il dans votre projet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830ED9-5477-7AA8-4FF0-21D7D195953B}"/>
              </a:ext>
            </a:extLst>
          </p:cNvPr>
          <p:cNvSpPr txBox="1"/>
          <p:nvPr/>
        </p:nvSpPr>
        <p:spPr>
          <a:xfrm>
            <a:off x="1194479" y="2179142"/>
            <a:ext cx="980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Veuillez cliquer sur le lien envoyé dans la fenêtre de discussion pour accéder à la feuille de travail avant d'entrer dans la salle de groupe.</a:t>
            </a:r>
          </a:p>
        </p:txBody>
      </p:sp>
    </p:spTree>
    <p:extLst>
      <p:ext uri="{BB962C8B-B14F-4D97-AF65-F5344CB8AC3E}">
        <p14:creationId xmlns:p14="http://schemas.microsoft.com/office/powerpoint/2010/main" val="340634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12"/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</p:spPr>
        <p:txBody>
          <a:bodyPr spcFirstLastPara="1" wrap="square" lIns="91433" tIns="45700" rIns="91433" bIns="45700" anchor="b" anchorCtr="0">
            <a:normAutofit/>
          </a:bodyPr>
          <a:lstStyle/>
          <a:p>
            <a:r>
              <a:rPr lang="fr-FR" noProof="0" dirty="0">
                <a:latin typeface="Roboto" panose="02000000000000000000" pitchFamily="2" charset="0"/>
                <a:ea typeface="Roboto" panose="02000000000000000000" pitchFamily="2" charset="0"/>
              </a:rPr>
              <a:t>Restitutions et questions-réponses</a:t>
            </a:r>
          </a:p>
        </p:txBody>
      </p:sp>
      <p:sp>
        <p:nvSpPr>
          <p:cNvPr id="1057" name="Google Shape;1057;p112"/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fr-FR" noProof="0" dirty="0">
                <a:latin typeface="Roboto" panose="02000000000000000000" pitchFamily="2" charset="0"/>
                <a:ea typeface="Roboto" panose="02000000000000000000" pitchFamily="2" charset="0"/>
              </a:rPr>
              <a:t>10 minutes</a:t>
            </a:r>
          </a:p>
          <a:p>
            <a:pPr marL="0" indent="0">
              <a:spcAft>
                <a:spcPts val="600"/>
              </a:spcAft>
            </a:pPr>
            <a:endParaRPr lang="fr-FR" noProof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055">
          <a:extLst>
            <a:ext uri="{FF2B5EF4-FFF2-40B4-BE49-F238E27FC236}">
              <a16:creationId xmlns:a16="http://schemas.microsoft.com/office/drawing/2014/main" id="{CEFC6DA6-DF60-6CAA-1E62-318D6B76F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12">
            <a:extLst>
              <a:ext uri="{FF2B5EF4-FFF2-40B4-BE49-F238E27FC236}">
                <a16:creationId xmlns:a16="http://schemas.microsoft.com/office/drawing/2014/main" id="{15972EC3-1A10-D463-3AD9-51B9AC1220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0603" y="1971548"/>
            <a:ext cx="6515200" cy="2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Pause</a:t>
            </a:r>
          </a:p>
        </p:txBody>
      </p:sp>
      <p:sp>
        <p:nvSpPr>
          <p:cNvPr id="1057" name="Google Shape;1057;p112">
            <a:extLst>
              <a:ext uri="{FF2B5EF4-FFF2-40B4-BE49-F238E27FC236}">
                <a16:creationId xmlns:a16="http://schemas.microsoft.com/office/drawing/2014/main" id="{C2A39952-7C9C-A297-C61C-683D6B52BF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1187" y="4886452"/>
            <a:ext cx="65152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indent="0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5 minutes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2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C6386-570B-743C-8E3B-A0348142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-100452" y="-277246"/>
            <a:ext cx="12292024" cy="713524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43481" y="5957660"/>
            <a:ext cx="1648091" cy="89985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0" y="6669016"/>
            <a:ext cx="1731956" cy="1069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637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lang="en-US" sz="637">
                <a:solidFill>
                  <a:srgbClr val="FFFFFF"/>
                </a:solidFill>
                <a:latin typeface="Tahoma"/>
                <a:cs typeface="Tahoma"/>
              </a:rPr>
              <a:t>CONSERVATION INTERNATIONAL - GUYANA</a:t>
            </a:r>
            <a:endParaRPr sz="637">
              <a:latin typeface="Tahoma"/>
              <a:cs typeface="Tahoma"/>
            </a:endParaRPr>
          </a:p>
        </p:txBody>
      </p:sp>
      <p:pic>
        <p:nvPicPr>
          <p:cNvPr id="2" name="Google Shape;189;p1">
            <a:extLst>
              <a:ext uri="{FF2B5EF4-FFF2-40B4-BE49-F238E27FC236}">
                <a16:creationId xmlns:a16="http://schemas.microsoft.com/office/drawing/2014/main" id="{97C4D66A-DEC2-3FE9-B9C9-E393CECC4D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451" y="-451444"/>
            <a:ext cx="3529452" cy="159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1">
            <a:extLst>
              <a:ext uri="{FF2B5EF4-FFF2-40B4-BE49-F238E27FC236}">
                <a16:creationId xmlns:a16="http://schemas.microsoft.com/office/drawing/2014/main" id="{92338ACF-F048-7ACC-83E3-D5BCEAD7DC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0488" y="6224785"/>
            <a:ext cx="287064" cy="3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7;p1">
            <a:extLst>
              <a:ext uri="{FF2B5EF4-FFF2-40B4-BE49-F238E27FC236}">
                <a16:creationId xmlns:a16="http://schemas.microsoft.com/office/drawing/2014/main" id="{25DF3B7C-9C63-50F4-084D-4949C4D30D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6783" y="6162401"/>
            <a:ext cx="221410" cy="44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8;p1">
            <a:extLst>
              <a:ext uri="{FF2B5EF4-FFF2-40B4-BE49-F238E27FC236}">
                <a16:creationId xmlns:a16="http://schemas.microsoft.com/office/drawing/2014/main" id="{C9413636-E226-4EBC-27DE-451BB1E67BF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9686" y="6201005"/>
            <a:ext cx="1006038" cy="4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9;p1">
            <a:extLst>
              <a:ext uri="{FF2B5EF4-FFF2-40B4-BE49-F238E27FC236}">
                <a16:creationId xmlns:a16="http://schemas.microsoft.com/office/drawing/2014/main" id="{6029BEBB-0606-E0B1-DDE4-613A623DA7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62232" y="6216011"/>
            <a:ext cx="937814" cy="30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00;p1">
            <a:extLst>
              <a:ext uri="{FF2B5EF4-FFF2-40B4-BE49-F238E27FC236}">
                <a16:creationId xmlns:a16="http://schemas.microsoft.com/office/drawing/2014/main" id="{951220AB-B0B2-7C02-D873-B89B1C3A88F3}"/>
              </a:ext>
            </a:extLst>
          </p:cNvPr>
          <p:cNvSpPr txBox="1"/>
          <p:nvPr/>
        </p:nvSpPr>
        <p:spPr>
          <a:xfrm>
            <a:off x="7879320" y="6005077"/>
            <a:ext cx="754582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by:</a:t>
            </a:r>
            <a:endParaRPr/>
          </a:p>
        </p:txBody>
      </p:sp>
      <p:sp>
        <p:nvSpPr>
          <p:cNvPr id="15" name="Google Shape;201;p1">
            <a:extLst>
              <a:ext uri="{FF2B5EF4-FFF2-40B4-BE49-F238E27FC236}">
                <a16:creationId xmlns:a16="http://schemas.microsoft.com/office/drawing/2014/main" id="{1225E84B-690C-1620-87F9-7EE3E1EFEFBE}"/>
              </a:ext>
            </a:extLst>
          </p:cNvPr>
          <p:cNvSpPr txBox="1"/>
          <p:nvPr/>
        </p:nvSpPr>
        <p:spPr>
          <a:xfrm>
            <a:off x="8754072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Led by: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02;p1">
            <a:extLst>
              <a:ext uri="{FF2B5EF4-FFF2-40B4-BE49-F238E27FC236}">
                <a16:creationId xmlns:a16="http://schemas.microsoft.com/office/drawing/2014/main" id="{9F005A36-F96A-3F6A-8465-C9D8D1D5A494}"/>
              </a:ext>
            </a:extLst>
          </p:cNvPr>
          <p:cNvSpPr txBox="1"/>
          <p:nvPr/>
        </p:nvSpPr>
        <p:spPr>
          <a:xfrm>
            <a:off x="9511898" y="6005076"/>
            <a:ext cx="1049475" cy="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partnership with: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4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03;p1">
            <a:extLst>
              <a:ext uri="{FF2B5EF4-FFF2-40B4-BE49-F238E27FC236}">
                <a16:creationId xmlns:a16="http://schemas.microsoft.com/office/drawing/2014/main" id="{8569E9EF-DE3F-E8D1-250B-7A01C732673E}"/>
              </a:ext>
            </a:extLst>
          </p:cNvPr>
          <p:cNvCxnSpPr/>
          <p:nvPr/>
        </p:nvCxnSpPr>
        <p:spPr>
          <a:xfrm>
            <a:off x="8584384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04;p1">
            <a:extLst>
              <a:ext uri="{FF2B5EF4-FFF2-40B4-BE49-F238E27FC236}">
                <a16:creationId xmlns:a16="http://schemas.microsoft.com/office/drawing/2014/main" id="{465D8A0A-95EB-F060-0E1E-0444BF232597}"/>
              </a:ext>
            </a:extLst>
          </p:cNvPr>
          <p:cNvCxnSpPr/>
          <p:nvPr/>
        </p:nvCxnSpPr>
        <p:spPr>
          <a:xfrm>
            <a:off x="9413571" y="6103229"/>
            <a:ext cx="0" cy="560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Google Shape;205;p1">
            <a:extLst>
              <a:ext uri="{FF2B5EF4-FFF2-40B4-BE49-F238E27FC236}">
                <a16:creationId xmlns:a16="http://schemas.microsoft.com/office/drawing/2014/main" id="{CE99ED32-26D5-5B63-8158-28CC4A7310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745" y="6093703"/>
            <a:ext cx="682296" cy="6822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E067A9-7F1E-52B8-179A-ED634753AEC0}"/>
              </a:ext>
            </a:extLst>
          </p:cNvPr>
          <p:cNvSpPr txBox="1">
            <a:spLocks/>
          </p:cNvSpPr>
          <p:nvPr/>
        </p:nvSpPr>
        <p:spPr>
          <a:xfrm>
            <a:off x="1923859" y="1984933"/>
            <a:ext cx="7588155" cy="3769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 principes à la pratique : accords de qualité, solidarité communautaire et  CLPE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EC121C-2C07-F7C1-AED0-977C11BA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38B5B-8927-BB9B-40F2-7F56563C27B7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6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Les négociations dans la pratique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9971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E7FF12F4-DC04-9182-8B38-DB7B3E353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70DBE2C4-3712-342B-A636-51AED58BA08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48FBD-FCCB-C8C9-CC23-FE787117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8BED0-062E-6A6D-E8D9-D911F7C6EB65}"/>
              </a:ext>
            </a:extLst>
          </p:cNvPr>
          <p:cNvSpPr txBox="1"/>
          <p:nvPr/>
        </p:nvSpPr>
        <p:spPr>
          <a:xfrm>
            <a:off x="1632857" y="2721203"/>
            <a:ext cx="424542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48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Groupes de travail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0A96FC-BC50-FF76-FDC2-1313C855FA07}"/>
              </a:ext>
            </a:extLst>
          </p:cNvPr>
          <p:cNvGrpSpPr/>
          <p:nvPr/>
        </p:nvGrpSpPr>
        <p:grpSpPr>
          <a:xfrm>
            <a:off x="6818676" y="0"/>
            <a:ext cx="5373324" cy="6858000"/>
            <a:chOff x="0" y="0"/>
            <a:chExt cx="812800" cy="103738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357F81A-3673-AB37-A758-E368041DD10B}"/>
                </a:ext>
              </a:extLst>
            </p:cNvPr>
            <p:cNvSpPr/>
            <p:nvPr/>
          </p:nvSpPr>
          <p:spPr>
            <a:xfrm>
              <a:off x="0" y="0"/>
              <a:ext cx="812800" cy="1037381"/>
            </a:xfrm>
            <a:custGeom>
              <a:avLst/>
              <a:gdLst/>
              <a:ahLst/>
              <a:cxnLst/>
              <a:rect l="l" t="t" r="r" b="b"/>
              <a:pathLst>
                <a:path w="812800" h="1037381">
                  <a:moveTo>
                    <a:pt x="0" y="0"/>
                  </a:moveTo>
                  <a:lnTo>
                    <a:pt x="812800" y="0"/>
                  </a:lnTo>
                  <a:lnTo>
                    <a:pt x="812800" y="1037381"/>
                  </a:lnTo>
                  <a:lnTo>
                    <a:pt x="0" y="1037381"/>
                  </a:lnTo>
                  <a:close/>
                </a:path>
              </a:pathLst>
            </a:custGeom>
            <a:blipFill>
              <a:blip r:embed="rId5"/>
              <a:stretch>
                <a:fillRect t="-34856" b="-3485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641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E141DEEC-7298-1887-A859-E38D367FA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016FC7A1-64DB-B293-3E92-D3FFF285CAB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C1B5C-B63F-8FCF-2A65-00D06DDD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625AB-ADF0-4B62-85C3-083BD507E590}"/>
              </a:ext>
            </a:extLst>
          </p:cNvPr>
          <p:cNvSpPr txBox="1"/>
          <p:nvPr/>
        </p:nvSpPr>
        <p:spPr>
          <a:xfrm>
            <a:off x="986423" y="1416018"/>
            <a:ext cx="10003536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Exercice (15 min) </a:t>
            </a:r>
          </a:p>
          <a:p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1. Choisissez un accord ou un cas dans une communauté dans laquelle vous avez travaillé ou travaillez actuellement. </a:t>
            </a:r>
          </a:p>
          <a:p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2. Identifiez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 point de décision critique.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Une occasion manquée.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Une condition favorable. </a:t>
            </a:r>
          </a:p>
          <a:p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3. Réfléchissons : </a:t>
            </a:r>
          </a:p>
          <a:p>
            <a:pPr marL="971550" lvl="1" indent="-514350">
              <a:buAutoNum type="arabicPeriod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A quel moment la </a:t>
            </a:r>
            <a:r>
              <a:rPr lang="fr-FR" sz="2800" spc="-15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solidarité communautaire a-t-elle </a:t>
            </a: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été activement soutenue ? </a:t>
            </a:r>
          </a:p>
          <a:p>
            <a:pPr marL="971550" lvl="1" indent="-514350">
              <a:buAutoNum type="arabicPeriod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Où le CLPE est-il passé de la théorie à la pratique ?</a:t>
            </a:r>
          </a:p>
          <a:p>
            <a:pPr marL="971550" lvl="1" indent="-514350">
              <a:buAutoNum type="arabicPeriod"/>
            </a:pPr>
            <a:r>
              <a:rPr lang="fr-FR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Qu'est-ce qui a entravé ou facilité la mise en œuvre ?</a:t>
            </a:r>
          </a:p>
        </p:txBody>
      </p:sp>
    </p:spTree>
    <p:extLst>
      <p:ext uri="{BB962C8B-B14F-4D97-AF65-F5344CB8AC3E}">
        <p14:creationId xmlns:p14="http://schemas.microsoft.com/office/powerpoint/2010/main" val="157804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>
          <a:extLst>
            <a:ext uri="{FF2B5EF4-FFF2-40B4-BE49-F238E27FC236}">
              <a16:creationId xmlns:a16="http://schemas.microsoft.com/office/drawing/2014/main" id="{AECE755D-9137-7AAC-967C-9245E8309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12">
            <a:extLst>
              <a:ext uri="{FF2B5EF4-FFF2-40B4-BE49-F238E27FC236}">
                <a16:creationId xmlns:a16="http://schemas.microsoft.com/office/drawing/2014/main" id="{A34DAEB2-8DC7-F8FF-218F-8419988FE8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1529" y="3270155"/>
            <a:ext cx="10515600" cy="1188800"/>
          </a:xfrm>
        </p:spPr>
        <p:txBody>
          <a:bodyPr spcFirstLastPara="1" wrap="square" lIns="91433" tIns="45700" rIns="91433" bIns="45700" anchor="b" anchorCtr="0">
            <a:normAutofit/>
          </a:bodyPr>
          <a:lstStyle/>
          <a:p>
            <a:r>
              <a:rPr lang="fr-FR" noProof="0" dirty="0">
                <a:latin typeface="Roboto" panose="02000000000000000000" pitchFamily="2" charset="0"/>
                <a:ea typeface="Roboto" panose="02000000000000000000" pitchFamily="2" charset="0"/>
              </a:rPr>
              <a:t>Restitutions et questions-réponses</a:t>
            </a:r>
          </a:p>
        </p:txBody>
      </p:sp>
      <p:sp>
        <p:nvSpPr>
          <p:cNvPr id="1057" name="Google Shape;1057;p112">
            <a:extLst>
              <a:ext uri="{FF2B5EF4-FFF2-40B4-BE49-F238E27FC236}">
                <a16:creationId xmlns:a16="http://schemas.microsoft.com/office/drawing/2014/main" id="{6D152B07-718C-44EC-079D-29C09F0EC3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1529" y="4857157"/>
            <a:ext cx="10515600" cy="1188800"/>
          </a:xfrm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fr-FR" noProof="0" dirty="0">
                <a:latin typeface="Roboto" panose="02000000000000000000" pitchFamily="2" charset="0"/>
                <a:ea typeface="Roboto" panose="02000000000000000000" pitchFamily="2" charset="0"/>
              </a:rPr>
              <a:t>10 minutes</a:t>
            </a:r>
          </a:p>
          <a:p>
            <a:pPr marL="0" indent="0">
              <a:spcAft>
                <a:spcPts val="600"/>
              </a:spcAft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7422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37"/>
          <p:cNvSpPr/>
          <p:nvPr/>
        </p:nvSpPr>
        <p:spPr>
          <a:xfrm>
            <a:off x="624400" y="2147800"/>
            <a:ext cx="5954800" cy="25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333"/>
              </a:spcAft>
            </a:pPr>
            <a:r>
              <a:rPr lang="fr-FR" sz="3333" dirty="0">
                <a:solidFill>
                  <a:srgbClr val="005677"/>
                </a:solidFill>
                <a:latin typeface="Roboto Black"/>
                <a:ea typeface="Roboto Black"/>
                <a:cs typeface="Roboto Black"/>
                <a:sym typeface="Roboto Black"/>
              </a:rPr>
              <a:t>Compte tenu de l'exercice de réflexion ci-dessus, quelles sont les prochaines étapes nécessaires à la mise en œuvre des négociations dans votre pays ?</a:t>
            </a:r>
          </a:p>
        </p:txBody>
      </p:sp>
      <p:pic>
        <p:nvPicPr>
          <p:cNvPr id="1314" name="Google Shape;1314;p137"/>
          <p:cNvPicPr preferRelativeResize="0"/>
          <p:nvPr/>
        </p:nvPicPr>
        <p:blipFill rotWithShape="1">
          <a:blip r:embed="rId3">
            <a:alphaModFix/>
          </a:blip>
          <a:srcRect l="7369" r="50689" b="14015"/>
          <a:stretch/>
        </p:blipFill>
        <p:spPr>
          <a:xfrm>
            <a:off x="7176733" y="1"/>
            <a:ext cx="501526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137"/>
          <p:cNvSpPr txBox="1"/>
          <p:nvPr/>
        </p:nvSpPr>
        <p:spPr>
          <a:xfrm>
            <a:off x="242751" y="5987682"/>
            <a:ext cx="5098000" cy="88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4133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Group question…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316" name="Google Shape;1316;p137"/>
          <p:cNvSpPr/>
          <p:nvPr/>
        </p:nvSpPr>
        <p:spPr>
          <a:xfrm rot="-5400000">
            <a:off x="3190608" y="2877172"/>
            <a:ext cx="800800" cy="71820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1317" name="Google Shape;1317;p137"/>
          <p:cNvSpPr txBox="1"/>
          <p:nvPr/>
        </p:nvSpPr>
        <p:spPr>
          <a:xfrm>
            <a:off x="-311985" y="5987682"/>
            <a:ext cx="7650400" cy="88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4133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Séance </a:t>
            </a:r>
            <a:r>
              <a:rPr lang="en-US" sz="4133" dirty="0" err="1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plénière</a:t>
            </a:r>
            <a:r>
              <a:rPr lang="en-US" sz="4133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 finale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FE26-9319-DAD7-8B84-62EC1C7A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FR" sz="40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Prochaines étapes</a:t>
            </a:r>
          </a:p>
        </p:txBody>
      </p:sp>
      <p:pic>
        <p:nvPicPr>
          <p:cNvPr id="5" name="Video 4" descr="Person Jogging Uphill">
            <a:extLst>
              <a:ext uri="{FF2B5EF4-FFF2-40B4-BE49-F238E27FC236}">
                <a16:creationId xmlns:a16="http://schemas.microsoft.com/office/drawing/2014/main" id="{77B1F883-60A2-D7C3-A53F-DF80D6A34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418" r="-1" b="12226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0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29F153E6-BE9A-8D0E-07F0-81F962EC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0F5A051-FCA0-4366-4546-9BE2F6584D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3F1C8-EDFB-5F97-75C9-2074615F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4B832-4DF7-FA3E-173E-1BC49FE95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58C9D-F16E-57CE-D615-E8EF2874D6C3}"/>
              </a:ext>
            </a:extLst>
          </p:cNvPr>
          <p:cNvSpPr txBox="1"/>
          <p:nvPr/>
        </p:nvSpPr>
        <p:spPr>
          <a:xfrm>
            <a:off x="2408791" y="2371141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9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MERCI</a:t>
            </a:r>
            <a:endParaRPr lang="en-US" sz="9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54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7"/>
          <p:cNvSpPr txBox="1">
            <a:spLocks noGrp="1"/>
          </p:cNvSpPr>
          <p:nvPr>
            <p:ph type="title"/>
          </p:nvPr>
        </p:nvSpPr>
        <p:spPr>
          <a:xfrm>
            <a:off x="475355" y="3154680"/>
            <a:ext cx="301752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526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</a:pPr>
            <a:r>
              <a:rPr lang="en-US" dirty="0"/>
              <a:t>Merci!</a:t>
            </a:r>
            <a:endParaRPr dirty="0"/>
          </a:p>
        </p:txBody>
      </p:sp>
      <p:pic>
        <p:nvPicPr>
          <p:cNvPr id="821" name="Google Shape;8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1824" y="4685702"/>
            <a:ext cx="1297850" cy="10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/>
          <p:nvPr/>
        </p:nvSpPr>
        <p:spPr>
          <a:xfrm>
            <a:off x="908761" y="1149297"/>
            <a:ext cx="10949700" cy="109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fr-FR" sz="36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Roboto Black"/>
              </a:rPr>
              <a:t>Bonnes pratiques pour un espace d'apprentissage accueillant</a:t>
            </a:r>
          </a:p>
        </p:txBody>
      </p:sp>
      <p:sp>
        <p:nvSpPr>
          <p:cNvPr id="259" name="Google Shape;259;p37"/>
          <p:cNvSpPr txBox="1"/>
          <p:nvPr/>
        </p:nvSpPr>
        <p:spPr>
          <a:xfrm>
            <a:off x="1659978" y="2029994"/>
            <a:ext cx="8634300" cy="448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Trouvez un endroit calme avec une bonne connexion Internet.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Gardez la vidéo activée.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Gardez le microphone coupé sauf lorsque vous parlez.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« Levez la main » lorsque vous souhaitez prendre la parole.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Utilisez librement la fenêtre de discussion et les réactions.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Préparez-vous à interagir. Posez des questions !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Parlez lentement, tout le monde n'a pas la même langue maternelle.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Amusez-vous bien ! </a:t>
            </a:r>
          </a:p>
          <a:p>
            <a:pPr marL="609600" lvl="0" indent="-419100">
              <a:lnSpc>
                <a:spcPct val="170000"/>
              </a:lnSpc>
              <a:buSzPts val="1800"/>
              <a:buFont typeface="Lato"/>
              <a:buChar char="●"/>
            </a:pPr>
            <a:r>
              <a:rPr lang="fr-FR" dirty="0">
                <a:latin typeface="Roboto"/>
                <a:ea typeface="Roboto"/>
                <a:cs typeface="Roboto"/>
                <a:sym typeface="Roboto"/>
              </a:rPr>
              <a:t>Autre chose?</a:t>
            </a: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E94B498-A4EB-D166-ECBC-2ECFAE005DD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1932F-3294-3363-DA97-D7ED648FF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/>
          <p:nvPr/>
        </p:nvSpPr>
        <p:spPr>
          <a:xfrm>
            <a:off x="932688" y="4941088"/>
            <a:ext cx="7571232" cy="321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98"/>
              </a:lnSpc>
            </a:pPr>
            <a:r>
              <a:rPr lang="fr-FR" sz="7466" noProof="0" dirty="0">
                <a:solidFill>
                  <a:srgbClr val="005677"/>
                </a:solidFill>
                <a:latin typeface="Roboto Black"/>
                <a:ea typeface="Roboto Black"/>
                <a:cs typeface="Roboto Black"/>
                <a:sym typeface="Roboto Black"/>
              </a:rPr>
              <a:t>Bienvenue à tous !</a:t>
            </a:r>
          </a:p>
        </p:txBody>
      </p:sp>
      <p:pic>
        <p:nvPicPr>
          <p:cNvPr id="270" name="Google Shape;2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494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9377E4E7-E06E-72D1-D9E1-B89112FD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>
            <a:extLst>
              <a:ext uri="{FF2B5EF4-FFF2-40B4-BE49-F238E27FC236}">
                <a16:creationId xmlns:a16="http://schemas.microsoft.com/office/drawing/2014/main" id="{BA3A5A01-2099-854A-6061-E1105E2E6BAB}"/>
              </a:ext>
            </a:extLst>
          </p:cNvPr>
          <p:cNvSpPr/>
          <p:nvPr/>
        </p:nvSpPr>
        <p:spPr>
          <a:xfrm>
            <a:off x="1567129" y="1256664"/>
            <a:ext cx="1094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Roboto Black"/>
              </a:rPr>
              <a:t>Ordre du jour</a:t>
            </a: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39C9BD5E-FDB5-FEC2-92A6-0372050CB0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5A281-FC74-19EF-B760-3D80AB0A8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E3FDF-D706-627D-FA59-58064910769D}"/>
              </a:ext>
            </a:extLst>
          </p:cNvPr>
          <p:cNvSpPr txBox="1"/>
          <p:nvPr/>
        </p:nvSpPr>
        <p:spPr>
          <a:xfrm>
            <a:off x="1627991" y="2224045"/>
            <a:ext cx="100893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Commentaires sur la session de négociation précédente et présentation de l'équipe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Objectifs de la session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Révision des concepts de négociation précédents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Application des stratégies de négociation avec les communautés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Groupes de travail</a:t>
            </a:r>
          </a:p>
          <a:p>
            <a:pPr marL="800100" lvl="1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Discussion et questions-réponses </a:t>
            </a:r>
          </a:p>
          <a:p>
            <a:pPr marL="800100" lvl="1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Pause de 5 minutes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Mise en pratique de la négociation</a:t>
            </a:r>
          </a:p>
          <a:p>
            <a:pPr marL="800100" lvl="1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Groupes de travail</a:t>
            </a:r>
          </a:p>
          <a:p>
            <a:pPr marL="800100" lvl="1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Restitutions et questions-réponses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Plénière finale </a:t>
            </a:r>
          </a:p>
          <a:p>
            <a:pPr marL="342900" indent="-342900">
              <a:buAutoNum type="arabicPeriod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Prochaines étapes</a:t>
            </a:r>
          </a:p>
          <a:p>
            <a:endParaRPr lang="fr-FR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6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/>
          <p:nvPr/>
        </p:nvSpPr>
        <p:spPr>
          <a:xfrm>
            <a:off x="3050400" y="425925"/>
            <a:ext cx="6091200" cy="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en-US" sz="4000" dirty="0">
                <a:solidFill>
                  <a:srgbClr val="005677"/>
                </a:solidFill>
                <a:latin typeface="Roboto Black"/>
                <a:ea typeface="Roboto Black"/>
                <a:cs typeface="Roboto Black"/>
                <a:sym typeface="Roboto Black"/>
              </a:rPr>
              <a:t>Bienvenue</a:t>
            </a:r>
          </a:p>
        </p:txBody>
      </p:sp>
      <p:sp>
        <p:nvSpPr>
          <p:cNvPr id="276" name="Google Shape;276;p48"/>
          <p:cNvSpPr txBox="1"/>
          <p:nvPr/>
        </p:nvSpPr>
        <p:spPr>
          <a:xfrm>
            <a:off x="340922" y="1407165"/>
            <a:ext cx="11554400" cy="141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65655">
              <a:lnSpc>
                <a:spcPct val="150000"/>
              </a:lnSpc>
              <a:buClr>
                <a:srgbClr val="00344D"/>
              </a:buClr>
              <a:buSzPts val="1900"/>
              <a:buFont typeface="Roboto"/>
              <a:buChar char="●"/>
            </a:pPr>
            <a:r>
              <a:rPr lang="fr-FR" sz="2533" dirty="0">
                <a:solidFill>
                  <a:srgbClr val="00344D"/>
                </a:solidFill>
                <a:latin typeface="Roboto"/>
                <a:ea typeface="Roboto"/>
                <a:cs typeface="Roboto"/>
                <a:sym typeface="Roboto"/>
              </a:rPr>
              <a:t>Mot de bienvenue de Conservation International</a:t>
            </a:r>
          </a:p>
          <a:p>
            <a:pPr marL="609585" indent="-465655">
              <a:lnSpc>
                <a:spcPct val="150000"/>
              </a:lnSpc>
              <a:buClr>
                <a:srgbClr val="00344D"/>
              </a:buClr>
              <a:buSzPts val="1900"/>
              <a:buFont typeface="Roboto"/>
              <a:buChar char="●"/>
            </a:pPr>
            <a:r>
              <a:rPr lang="fr-FR" sz="2533" dirty="0">
                <a:solidFill>
                  <a:srgbClr val="00344D"/>
                </a:solidFill>
                <a:latin typeface="Roboto"/>
                <a:ea typeface="Roboto"/>
                <a:cs typeface="Roboto"/>
                <a:sym typeface="Roboto"/>
              </a:rPr>
              <a:t>Rencontrez l'équipe</a:t>
            </a:r>
          </a:p>
        </p:txBody>
      </p:sp>
      <p:sp>
        <p:nvSpPr>
          <p:cNvPr id="278" name="Google Shape;278;p48"/>
          <p:cNvSpPr txBox="1"/>
          <p:nvPr/>
        </p:nvSpPr>
        <p:spPr>
          <a:xfrm>
            <a:off x="1555041" y="5551892"/>
            <a:ext cx="2287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latin typeface="Roboto"/>
                <a:ea typeface="Roboto"/>
                <a:cs typeface="Roboto"/>
                <a:sym typeface="Roboto"/>
              </a:rPr>
              <a:t>Shereeda Yusuf</a:t>
            </a:r>
            <a:endParaRPr sz="18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48"/>
          <p:cNvSpPr txBox="1"/>
          <p:nvPr/>
        </p:nvSpPr>
        <p:spPr>
          <a:xfrm>
            <a:off x="5511133" y="5818767"/>
            <a:ext cx="1942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48"/>
          <p:cNvSpPr txBox="1"/>
          <p:nvPr/>
        </p:nvSpPr>
        <p:spPr>
          <a:xfrm>
            <a:off x="5125000" y="5576729"/>
            <a:ext cx="1942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latin typeface="Roboto"/>
                <a:ea typeface="Roboto"/>
                <a:cs typeface="Roboto"/>
                <a:sym typeface="Roboto"/>
              </a:rPr>
              <a:t>Rene Edwards</a:t>
            </a: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48"/>
          <p:cNvSpPr txBox="1"/>
          <p:nvPr/>
        </p:nvSpPr>
        <p:spPr>
          <a:xfrm>
            <a:off x="8349759" y="5582779"/>
            <a:ext cx="2064400" cy="47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867">
                <a:latin typeface="Roboto"/>
                <a:ea typeface="Roboto"/>
                <a:cs typeface="Roboto"/>
                <a:sym typeface="Roboto"/>
              </a:rPr>
              <a:t>Maria Arellano</a:t>
            </a:r>
            <a:endParaRPr sz="14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9EA9-5F3A-75D7-8935-B80EDC0A7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250721"/>
            <a:ext cx="3348646" cy="2326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21296-D679-7B76-74F0-3DA75E767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14" y="3094495"/>
            <a:ext cx="3215617" cy="2482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78540-6B98-46C9-BDAF-992C571D0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27" y="2572846"/>
            <a:ext cx="2287200" cy="304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FB963979-6E1D-6546-3240-612A0A44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>
            <a:extLst>
              <a:ext uri="{FF2B5EF4-FFF2-40B4-BE49-F238E27FC236}">
                <a16:creationId xmlns:a16="http://schemas.microsoft.com/office/drawing/2014/main" id="{333C8DE7-513A-317D-E40B-43FFF8054F16}"/>
              </a:ext>
            </a:extLst>
          </p:cNvPr>
          <p:cNvSpPr/>
          <p:nvPr/>
        </p:nvSpPr>
        <p:spPr>
          <a:xfrm>
            <a:off x="4519407" y="1023602"/>
            <a:ext cx="345080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fr-FR" sz="4800" b="1" spc="-15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Roboto Black"/>
              </a:rPr>
              <a:t>Objectifs</a:t>
            </a:r>
          </a:p>
        </p:txBody>
      </p:sp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E1902A18-EBA6-53AB-1EAD-64E46329296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C34C4-F03D-D3B6-F16C-C6220AB5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58274FB-42DD-8472-3F19-7A681CFB72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267016"/>
              </p:ext>
            </p:extLst>
          </p:nvPr>
        </p:nvGraphicFramePr>
        <p:xfrm>
          <a:off x="772291" y="224300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550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44BBD87-93BB-C519-EA73-32BDC68C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ABF4FEBB-693C-BD5F-7D07-F92E8C0763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EFDF2-2AD3-AD62-CC81-E86FB616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506868-1E95-5DE2-3305-10E7CA0BC418}"/>
              </a:ext>
            </a:extLst>
          </p:cNvPr>
          <p:cNvSpPr txBox="1">
            <a:spLocks/>
          </p:cNvSpPr>
          <p:nvPr/>
        </p:nvSpPr>
        <p:spPr>
          <a:xfrm>
            <a:off x="4578003" y="1147742"/>
            <a:ext cx="6445954" cy="3165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RÉVISION DES CONCEPTS PRÉCÉDENTS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B393FF6E-7B83-BC27-475E-E3B766709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413" y="1518811"/>
            <a:ext cx="4037331" cy="40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EB7D8A1-918A-F53B-7C00-8E569804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;p33">
            <a:extLst>
              <a:ext uri="{FF2B5EF4-FFF2-40B4-BE49-F238E27FC236}">
                <a16:creationId xmlns:a16="http://schemas.microsoft.com/office/drawing/2014/main" id="{D454397F-B9E3-BA86-643E-8CADA529EB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7088" y="343742"/>
            <a:ext cx="1920240" cy="62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756E8-F5D3-4EDC-156D-CEDD2FF82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61" y="289946"/>
            <a:ext cx="2429483" cy="73365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A5AE5E1-C3A9-6AA8-4B5C-8E5DCF4C5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333235"/>
              </p:ext>
            </p:extLst>
          </p:nvPr>
        </p:nvGraphicFramePr>
        <p:xfrm>
          <a:off x="794575" y="1717468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6582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planetGOLD">
      <a:dk1>
        <a:srgbClr val="5B6770"/>
      </a:dk1>
      <a:lt1>
        <a:srgbClr val="FFFFFF"/>
      </a:lt1>
      <a:dk2>
        <a:srgbClr val="B58500"/>
      </a:dk2>
      <a:lt2>
        <a:srgbClr val="FFFFFF"/>
      </a:lt2>
      <a:accent1>
        <a:srgbClr val="00A3E0"/>
      </a:accent1>
      <a:accent2>
        <a:srgbClr val="B58500"/>
      </a:accent2>
      <a:accent3>
        <a:srgbClr val="5B6770"/>
      </a:accent3>
      <a:accent4>
        <a:srgbClr val="83BD00"/>
      </a:accent4>
      <a:accent5>
        <a:srgbClr val="00C389"/>
      </a:accent5>
      <a:accent6>
        <a:srgbClr val="FF9E1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planetGOLD">
      <a:dk1>
        <a:srgbClr val="5B6770"/>
      </a:dk1>
      <a:lt1>
        <a:srgbClr val="FFFFFF"/>
      </a:lt1>
      <a:dk2>
        <a:srgbClr val="B58500"/>
      </a:dk2>
      <a:lt2>
        <a:srgbClr val="FFFFFF"/>
      </a:lt2>
      <a:accent1>
        <a:srgbClr val="00A3E0"/>
      </a:accent1>
      <a:accent2>
        <a:srgbClr val="B58500"/>
      </a:accent2>
      <a:accent3>
        <a:srgbClr val="5B6770"/>
      </a:accent3>
      <a:accent4>
        <a:srgbClr val="83BD00"/>
      </a:accent4>
      <a:accent5>
        <a:srgbClr val="00C389"/>
      </a:accent5>
      <a:accent6>
        <a:srgbClr val="FF9E1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d4d221-8dd5-4fd0-8ec3-afaea5add9e5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E274FD8B93343AEC3B63EEB65607C" ma:contentTypeVersion="11" ma:contentTypeDescription="Create a new document." ma:contentTypeScope="" ma:versionID="cfbb42c17af8ad6d4ecb3317528646e5">
  <xsd:schema xmlns:xsd="http://www.w3.org/2001/XMLSchema" xmlns:xs="http://www.w3.org/2001/XMLSchema" xmlns:p="http://schemas.microsoft.com/office/2006/metadata/properties" xmlns:ns2="82442ca6-20f3-486f-a231-991f407dd240" xmlns:ns3="29d4d221-8dd5-4fd0-8ec3-afaea5add9e5" targetNamespace="http://schemas.microsoft.com/office/2006/metadata/properties" ma:root="true" ma:fieldsID="8fc29763c51542d459c9e612f872edde" ns2:_="" ns3:_="">
    <xsd:import namespace="82442ca6-20f3-486f-a231-991f407dd240"/>
    <xsd:import namespace="29d4d221-8dd5-4fd0-8ec3-afaea5add9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42ca6-20f3-486f-a231-991f407dd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4d221-8dd5-4fd0-8ec3-afaea5add9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4E944E-4CF9-48DE-A352-EE2C990152C7}">
  <ds:schemaRefs>
    <ds:schemaRef ds:uri="http://purl.org/dc/elements/1.1/"/>
    <ds:schemaRef ds:uri="f57df1ab-6810-4fa8-9caa-de92a9b262c5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29a0bec0-b65a-4e36-ae82-8a6fbc80a62c"/>
    <ds:schemaRef ds:uri="5364b2de-3d8e-4193-8dd8-4031d7da4ce5"/>
    <ds:schemaRef ds:uri="http://schemas.microsoft.com/office/2006/metadata/properties"/>
    <ds:schemaRef ds:uri="http://www.w3.org/XML/1998/namespace"/>
    <ds:schemaRef ds:uri="29d4d221-8dd5-4fd0-8ec3-afaea5add9e5"/>
  </ds:schemaRefs>
</ds:datastoreItem>
</file>

<file path=customXml/itemProps2.xml><?xml version="1.0" encoding="utf-8"?>
<ds:datastoreItem xmlns:ds="http://schemas.openxmlformats.org/officeDocument/2006/customXml" ds:itemID="{FA5029DA-54D3-495D-BD67-F4130F33AC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5758C5-9816-49D8-B197-F29304FA5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442ca6-20f3-486f-a231-991f407dd240"/>
    <ds:schemaRef ds:uri="29d4d221-8dd5-4fd0-8ec3-afaea5add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4de61a9-99b4-4c6a-962e-bd856602e8be}" enabled="0" method="" siteId="{c4de61a9-99b4-4c6a-962e-bd856602e8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1293</Words>
  <Application>Microsoft Office PowerPoint</Application>
  <PresentationFormat>Widescreen</PresentationFormat>
  <Paragraphs>207</Paragraphs>
  <Slides>27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1_Office Theme</vt:lpstr>
      <vt:lpstr>2_Office Theme</vt:lpstr>
      <vt:lpstr>3_Office Theme</vt:lpstr>
      <vt:lpstr>Webinaire 5 : Négociations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Restitutions et questions-réponses</vt:lpstr>
      <vt:lpstr>Pause</vt:lpstr>
      <vt:lpstr>PowerPoint Presentation</vt:lpstr>
      <vt:lpstr>PowerPoint Presentation</vt:lpstr>
      <vt:lpstr>PowerPoint Presentation</vt:lpstr>
      <vt:lpstr>Restitutions et questions-réponses</vt:lpstr>
      <vt:lpstr>PowerPoint Presentation</vt:lpstr>
      <vt:lpstr>Prochaines étapes</vt:lpstr>
      <vt:lpstr>PowerPoint Presentation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Arellano</dc:creator>
  <cp:lastModifiedBy>Karine Marion</cp:lastModifiedBy>
  <cp:revision>7</cp:revision>
  <dcterms:created xsi:type="dcterms:W3CDTF">2026-01-20T23:52:26Z</dcterms:created>
  <dcterms:modified xsi:type="dcterms:W3CDTF">2026-02-24T15:43:32Z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0x010100008E274FD8B93343AEC3B63EEB65607C</vt:lpwstr>
  </property>
  <property fmtid="{D5CDD505-2E9C-101B-9397-08002B2CF9AE}" pid="3" name="MediaServiceImageTags">
    <vt:lpwstr/>
  </property>
  <property fmtid="{D5CDD505-2E9C-101B-9397-08002B2CF9AE}" pid="4" name="Order">
    <vt:lpwstr>79600.0000000000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