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49"/>
  </p:notesMasterIdLst>
  <p:sldIdLst>
    <p:sldId id="257" r:id="rId5"/>
    <p:sldId id="1197" r:id="rId6"/>
    <p:sldId id="1199" r:id="rId7"/>
    <p:sldId id="1204" r:id="rId8"/>
    <p:sldId id="275" r:id="rId9"/>
    <p:sldId id="1202" r:id="rId10"/>
    <p:sldId id="1203" r:id="rId11"/>
    <p:sldId id="1215" r:id="rId12"/>
    <p:sldId id="1201" r:id="rId13"/>
    <p:sldId id="1213" r:id="rId14"/>
    <p:sldId id="1211" r:id="rId15"/>
    <p:sldId id="1221" r:id="rId16"/>
    <p:sldId id="1219" r:id="rId17"/>
    <p:sldId id="1222" r:id="rId18"/>
    <p:sldId id="1217" r:id="rId19"/>
    <p:sldId id="1218" r:id="rId20"/>
    <p:sldId id="1223" r:id="rId21"/>
    <p:sldId id="1208" r:id="rId22"/>
    <p:sldId id="1224" r:id="rId23"/>
    <p:sldId id="258" r:id="rId24"/>
    <p:sldId id="259" r:id="rId25"/>
    <p:sldId id="260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1225" r:id="rId35"/>
    <p:sldId id="279" r:id="rId36"/>
    <p:sldId id="282" r:id="rId37"/>
    <p:sldId id="283" r:id="rId38"/>
    <p:sldId id="284" r:id="rId39"/>
    <p:sldId id="285" r:id="rId40"/>
    <p:sldId id="286" r:id="rId41"/>
    <p:sldId id="288" r:id="rId42"/>
    <p:sldId id="1214" r:id="rId43"/>
    <p:sldId id="1200" r:id="rId44"/>
    <p:sldId id="1216" r:id="rId45"/>
    <p:sldId id="1210" r:id="rId46"/>
    <p:sldId id="1209" r:id="rId47"/>
    <p:sldId id="1212" r:id="rId48"/>
  </p:sldIdLst>
  <p:sldSz cx="12192000" cy="6858000"/>
  <p:notesSz cx="6858000" cy="9144000"/>
  <p:embeddedFontLst>
    <p:embeddedFont>
      <p:font typeface="Arial Narrow" panose="020B0606020202030204" pitchFamily="34" charset="0"/>
      <p:regular r:id="rId50"/>
      <p:bold r:id="rId51"/>
      <p:italic r:id="rId52"/>
      <p:boldItalic r:id="rId53"/>
    </p:embeddedFont>
    <p:embeddedFont>
      <p:font typeface="Proxima Nova" panose="020B0604020202020204" charset="0"/>
      <p:regular r:id="rId54"/>
      <p:bold r:id="rId55"/>
      <p:italic r:id="rId56"/>
      <p:boldItalic r:id="rId57"/>
    </p:embeddedFont>
    <p:embeddedFont>
      <p:font typeface="Proxima Nova ExCn" panose="020B0508030502060204" pitchFamily="34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Roboto Black" panose="02000000000000000000" pitchFamily="2" charset="0"/>
      <p:bold r:id="rId66"/>
      <p:boldItalic r:id="rId67"/>
    </p:embeddedFont>
    <p:embeddedFont>
      <p:font typeface="Roboto Bold" panose="02000000000000000000" pitchFamily="2" charset="0"/>
      <p:bold r:id="rId68"/>
    </p:embeddedFont>
    <p:embeddedFont>
      <p:font typeface="Tahoma" panose="020B0604030504040204" pitchFamily="34" charset="0"/>
      <p:regular r:id="rId69"/>
      <p:bold r:id="rId70"/>
    </p:embeddedFont>
  </p:embeddedFontLst>
  <p:custDataLst>
    <p:tags r:id="rId7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600">
          <p15:clr>
            <a:srgbClr val="A4A3A4"/>
          </p15:clr>
        </p15:guide>
        <p15:guide id="3" pos="5664">
          <p15:clr>
            <a:srgbClr val="A4A3A4"/>
          </p15:clr>
        </p15:guide>
        <p15:guide id="4" pos="453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1344">
          <p15:clr>
            <a:srgbClr val="A4A3A4"/>
          </p15:clr>
        </p15:guide>
        <p15:guide id="7" pos="2640">
          <p15:clr>
            <a:srgbClr val="A4A3A4"/>
          </p15:clr>
        </p15:guide>
        <p15:guide id="8" pos="3408">
          <p15:clr>
            <a:srgbClr val="A4A3A4"/>
          </p15:clr>
        </p15:guide>
        <p15:guide id="9" pos="1512">
          <p15:clr>
            <a:srgbClr val="A4A3A4"/>
          </p15:clr>
        </p15:guide>
        <p15:guide id="10" pos="2280">
          <p15:clr>
            <a:srgbClr val="A4A3A4"/>
          </p15:clr>
        </p15:guide>
        <p15:guide id="11" pos="3768">
          <p15:clr>
            <a:srgbClr val="A4A3A4"/>
          </p15:clr>
        </p15:guide>
        <p15:guide id="12" pos="48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78" roundtripDataSignature="AMtx7miPy0UI8l5V978JXROoFr4EHiojK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1FF83D-FA46-AF9B-8BD7-4385BF5B216A}" name="Maria Arellano" initials="MA" userId="S::marellano@conservation.org::c1a92de7-2a9a-41b3-a595-86d8c28db5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2D36D-F6ED-475B-95EE-4F344A215AC2}" v="24" dt="2025-11-25T22:58:41.958"/>
  </p1510:revLst>
</p1510:revInfo>
</file>

<file path=ppt/tableStyles.xml><?xml version="1.0" encoding="utf-8"?>
<a:tblStyleLst xmlns:a="http://schemas.openxmlformats.org/drawingml/2006/main" def="{AE461B88-BB18-4405-8769-15877CF5CFEB}">
  <a:tblStyle styleId="{AE461B88-BB18-4405-8769-15877CF5CFE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0F9"/>
          </a:solidFill>
        </a:fill>
      </a:tcStyle>
    </a:wholeTbl>
    <a:band1H>
      <a:tcTxStyle/>
      <a:tcStyle>
        <a:tcBdr/>
        <a:fill>
          <a:solidFill>
            <a:srgbClr val="CAE0F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0F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601" autoAdjust="0"/>
  </p:normalViewPr>
  <p:slideViewPr>
    <p:cSldViewPr snapToGrid="0">
      <p:cViewPr varScale="1">
        <p:scale>
          <a:sx n="54" d="100"/>
          <a:sy n="54" d="100"/>
        </p:scale>
        <p:origin x="1124" y="84"/>
      </p:cViewPr>
      <p:guideLst>
        <p:guide orient="horz" pos="3240"/>
        <p:guide pos="600"/>
        <p:guide pos="5664"/>
        <p:guide pos="4536"/>
        <p:guide orient="horz" pos="3888"/>
        <p:guide orient="horz" pos="1344"/>
        <p:guide pos="2640"/>
        <p:guide pos="3408"/>
        <p:guide pos="1512"/>
        <p:guide pos="2280"/>
        <p:guide pos="3768"/>
        <p:guide pos="48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84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12.fntdata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80" Type="http://schemas.openxmlformats.org/officeDocument/2006/relationships/viewProps" Target="view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3.xml"/><Relationship Id="rId71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Arellano" userId="c1a92de7-2a9a-41b3-a595-86d8c28db5d0" providerId="ADAL" clId="{FB0AB3F0-23C3-489F-B881-6AD323208DBB}"/>
    <pc:docChg chg="custSel modSld">
      <pc:chgData name="Maria Arellano" userId="c1a92de7-2a9a-41b3-a595-86d8c28db5d0" providerId="ADAL" clId="{FB0AB3F0-23C3-489F-B881-6AD323208DBB}" dt="2025-11-25T22:59:15.139" v="507" actId="20577"/>
      <pc:docMkLst>
        <pc:docMk/>
      </pc:docMkLst>
      <pc:sldChg chg="modSp mod">
        <pc:chgData name="Maria Arellano" userId="c1a92de7-2a9a-41b3-a595-86d8c28db5d0" providerId="ADAL" clId="{FB0AB3F0-23C3-489F-B881-6AD323208DBB}" dt="2025-11-25T17:01:17.347" v="0" actId="2711"/>
        <pc:sldMkLst>
          <pc:docMk/>
          <pc:sldMk cId="0" sldId="257"/>
        </pc:sldMkLst>
        <pc:spChg chg="mod">
          <ac:chgData name="Maria Arellano" userId="c1a92de7-2a9a-41b3-a595-86d8c28db5d0" providerId="ADAL" clId="{FB0AB3F0-23C3-489F-B881-6AD323208DBB}" dt="2025-11-25T17:01:17.347" v="0" actId="2711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45:22.689" v="290" actId="2711"/>
        <pc:sldMkLst>
          <pc:docMk/>
          <pc:sldMk cId="0" sldId="258"/>
        </pc:sldMkLst>
        <pc:spChg chg="mod">
          <ac:chgData name="Maria Arellano" userId="c1a92de7-2a9a-41b3-a595-86d8c28db5d0" providerId="ADAL" clId="{FB0AB3F0-23C3-489F-B881-6AD323208DBB}" dt="2025-11-25T22:45:03.044" v="288" actId="2711"/>
          <ac:spMkLst>
            <pc:docMk/>
            <pc:sldMk cId="0" sldId="258"/>
            <ac:spMk id="20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4:56.786" v="287" actId="2711"/>
          <ac:spMkLst>
            <pc:docMk/>
            <pc:sldMk cId="0" sldId="258"/>
            <ac:spMk id="21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5:22.689" v="290" actId="2711"/>
          <ac:spMkLst>
            <pc:docMk/>
            <pc:sldMk cId="0" sldId="258"/>
            <ac:spMk id="2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5:16.229" v="289" actId="2711"/>
          <ac:spMkLst>
            <pc:docMk/>
            <pc:sldMk cId="0" sldId="258"/>
            <ac:spMk id="23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4:43.622" v="285" actId="2711"/>
          <ac:spMkLst>
            <pc:docMk/>
            <pc:sldMk cId="0" sldId="258"/>
            <ac:spMk id="24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4:50.226" v="286" actId="2711"/>
          <ac:spMkLst>
            <pc:docMk/>
            <pc:sldMk cId="0" sldId="258"/>
            <ac:spMk id="26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45:50.016" v="294" actId="2711"/>
        <pc:sldMkLst>
          <pc:docMk/>
          <pc:sldMk cId="0" sldId="259"/>
        </pc:sldMkLst>
        <pc:spChg chg="mod">
          <ac:chgData name="Maria Arellano" userId="c1a92de7-2a9a-41b3-a595-86d8c28db5d0" providerId="ADAL" clId="{FB0AB3F0-23C3-489F-B881-6AD323208DBB}" dt="2025-11-25T22:45:31.769" v="291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5:37.686" v="292" actId="271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5:43.710" v="293" actId="271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5:50.016" v="294" actId="2711"/>
          <ac:spMkLst>
            <pc:docMk/>
            <pc:sldMk cId="0" sldId="259"/>
            <ac:spMk id="13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46:26.387" v="304" actId="2711"/>
        <pc:sldMkLst>
          <pc:docMk/>
          <pc:sldMk cId="0" sldId="260"/>
        </pc:sldMkLst>
        <pc:spChg chg="mod">
          <ac:chgData name="Maria Arellano" userId="c1a92de7-2a9a-41b3-a595-86d8c28db5d0" providerId="ADAL" clId="{FB0AB3F0-23C3-489F-B881-6AD323208DBB}" dt="2025-11-25T22:46:17.605" v="303" actId="255"/>
          <ac:spMkLst>
            <pc:docMk/>
            <pc:sldMk cId="0" sldId="260"/>
            <ac:spMk id="5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5:56.461" v="295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6:26.387" v="304" actId="2711"/>
          <ac:spMkLst>
            <pc:docMk/>
            <pc:sldMk cId="0" sldId="260"/>
            <ac:spMk id="8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47:07.257" v="310" actId="2711"/>
        <pc:sldMkLst>
          <pc:docMk/>
          <pc:sldMk cId="0" sldId="262"/>
        </pc:sldMkLst>
        <pc:spChg chg="mod">
          <ac:chgData name="Maria Arellano" userId="c1a92de7-2a9a-41b3-a595-86d8c28db5d0" providerId="ADAL" clId="{FB0AB3F0-23C3-489F-B881-6AD323208DBB}" dt="2025-11-25T22:46:52.129" v="309" actId="20577"/>
          <ac:spMkLst>
            <pc:docMk/>
            <pc:sldMk cId="0" sldId="262"/>
            <ac:spMk id="7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6:33.845" v="305" actId="2711"/>
          <ac:spMkLst>
            <pc:docMk/>
            <pc:sldMk cId="0" sldId="262"/>
            <ac:spMk id="8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6:39.288" v="306" actId="2711"/>
          <ac:spMkLst>
            <pc:docMk/>
            <pc:sldMk cId="0" sldId="262"/>
            <ac:spMk id="9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7:07.257" v="310" actId="2711"/>
          <ac:spMkLst>
            <pc:docMk/>
            <pc:sldMk cId="0" sldId="262"/>
            <ac:spMk id="10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47:39.177" v="317" actId="2711"/>
        <pc:sldMkLst>
          <pc:docMk/>
          <pc:sldMk cId="0" sldId="263"/>
        </pc:sldMkLst>
        <pc:spChg chg="mod">
          <ac:chgData name="Maria Arellano" userId="c1a92de7-2a9a-41b3-a595-86d8c28db5d0" providerId="ADAL" clId="{FB0AB3F0-23C3-489F-B881-6AD323208DBB}" dt="2025-11-25T22:47:39.177" v="317" actId="2711"/>
          <ac:spMkLst>
            <pc:docMk/>
            <pc:sldMk cId="0" sldId="263"/>
            <ac:spMk id="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7:14.503" v="311" actId="2711"/>
          <ac:spMkLst>
            <pc:docMk/>
            <pc:sldMk cId="0" sldId="263"/>
            <ac:spMk id="4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48:36.013" v="327" actId="12"/>
        <pc:sldMkLst>
          <pc:docMk/>
          <pc:sldMk cId="0" sldId="264"/>
        </pc:sldMkLst>
        <pc:spChg chg="mod">
          <ac:chgData name="Maria Arellano" userId="c1a92de7-2a9a-41b3-a595-86d8c28db5d0" providerId="ADAL" clId="{FB0AB3F0-23C3-489F-B881-6AD323208DBB}" dt="2025-11-25T22:47:48.682" v="318" actId="2711"/>
          <ac:spMkLst>
            <pc:docMk/>
            <pc:sldMk cId="0" sldId="264"/>
            <ac:spMk id="25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7:55.227" v="319" actId="2711"/>
          <ac:spMkLst>
            <pc:docMk/>
            <pc:sldMk cId="0" sldId="264"/>
            <ac:spMk id="26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00.868" v="320" actId="2711"/>
          <ac:spMkLst>
            <pc:docMk/>
            <pc:sldMk cId="0" sldId="264"/>
            <ac:spMk id="27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06.724" v="321" actId="2711"/>
          <ac:spMkLst>
            <pc:docMk/>
            <pc:sldMk cId="0" sldId="264"/>
            <ac:spMk id="28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36.013" v="327" actId="12"/>
          <ac:spMkLst>
            <pc:docMk/>
            <pc:sldMk cId="0" sldId="264"/>
            <ac:spMk id="3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13.291" v="322" actId="2711"/>
          <ac:spMkLst>
            <pc:docMk/>
            <pc:sldMk cId="0" sldId="264"/>
            <ac:spMk id="34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19.320" v="323" actId="2711"/>
          <ac:spMkLst>
            <pc:docMk/>
            <pc:sldMk cId="0" sldId="264"/>
            <ac:spMk id="36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25.324" v="324" actId="2711"/>
          <ac:spMkLst>
            <pc:docMk/>
            <pc:sldMk cId="0" sldId="264"/>
            <ac:spMk id="38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49:28.311" v="340" actId="20577"/>
        <pc:sldMkLst>
          <pc:docMk/>
          <pc:sldMk cId="0" sldId="265"/>
        </pc:sldMkLst>
        <pc:spChg chg="mod">
          <ac:chgData name="Maria Arellano" userId="c1a92de7-2a9a-41b3-a595-86d8c28db5d0" providerId="ADAL" clId="{FB0AB3F0-23C3-489F-B881-6AD323208DBB}" dt="2025-11-25T22:48:45.072" v="328" actId="2711"/>
          <ac:spMkLst>
            <pc:docMk/>
            <pc:sldMk cId="0" sldId="265"/>
            <ac:spMk id="20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49.841" v="329" actId="2711"/>
          <ac:spMkLst>
            <pc:docMk/>
            <pc:sldMk cId="0" sldId="265"/>
            <ac:spMk id="21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54.517" v="330" actId="2711"/>
          <ac:spMkLst>
            <pc:docMk/>
            <pc:sldMk cId="0" sldId="265"/>
            <ac:spMk id="2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8:59.900" v="331" actId="2711"/>
          <ac:spMkLst>
            <pc:docMk/>
            <pc:sldMk cId="0" sldId="265"/>
            <ac:spMk id="23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9:04.650" v="332" actId="2711"/>
          <ac:spMkLst>
            <pc:docMk/>
            <pc:sldMk cId="0" sldId="265"/>
            <ac:spMk id="28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9:13.693" v="333" actId="2711"/>
          <ac:spMkLst>
            <pc:docMk/>
            <pc:sldMk cId="0" sldId="265"/>
            <ac:spMk id="30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49:28.311" v="340" actId="20577"/>
          <ac:spMkLst>
            <pc:docMk/>
            <pc:sldMk cId="0" sldId="265"/>
            <ac:spMk id="31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0:38.203" v="345" actId="2711"/>
        <pc:sldMkLst>
          <pc:docMk/>
          <pc:sldMk cId="0" sldId="266"/>
        </pc:sldMkLst>
        <pc:spChg chg="mod">
          <ac:chgData name="Maria Arellano" userId="c1a92de7-2a9a-41b3-a595-86d8c28db5d0" providerId="ADAL" clId="{FB0AB3F0-23C3-489F-B881-6AD323208DBB}" dt="2025-11-25T22:50:03.865" v="341" actId="2711"/>
          <ac:spMkLst>
            <pc:docMk/>
            <pc:sldMk cId="0" sldId="266"/>
            <ac:spMk id="3" creationId="{00000000-0000-0000-0000-000000000000}"/>
          </ac:spMkLst>
        </pc:spChg>
        <pc:graphicFrameChg chg="modGraphic">
          <ac:chgData name="Maria Arellano" userId="c1a92de7-2a9a-41b3-a595-86d8c28db5d0" providerId="ADAL" clId="{FB0AB3F0-23C3-489F-B881-6AD323208DBB}" dt="2025-11-25T22:50:38.203" v="345" actId="2711"/>
          <ac:graphicFrameMkLst>
            <pc:docMk/>
            <pc:sldMk cId="0" sldId="266"/>
            <ac:graphicFrameMk id="2" creationId="{00000000-0000-0000-0000-000000000000}"/>
          </ac:graphicFrameMkLst>
        </pc:graphicFrameChg>
      </pc:sldChg>
      <pc:sldChg chg="modSp mod">
        <pc:chgData name="Maria Arellano" userId="c1a92de7-2a9a-41b3-a595-86d8c28db5d0" providerId="ADAL" clId="{FB0AB3F0-23C3-489F-B881-6AD323208DBB}" dt="2025-11-25T22:51:37.840" v="350" actId="2711"/>
        <pc:sldMkLst>
          <pc:docMk/>
          <pc:sldMk cId="0" sldId="267"/>
        </pc:sldMkLst>
        <pc:spChg chg="mod">
          <ac:chgData name="Maria Arellano" userId="c1a92de7-2a9a-41b3-a595-86d8c28db5d0" providerId="ADAL" clId="{FB0AB3F0-23C3-489F-B881-6AD323208DBB}" dt="2025-11-25T22:51:37.840" v="350" actId="2711"/>
          <ac:spMkLst>
            <pc:docMk/>
            <pc:sldMk cId="0" sldId="267"/>
            <ac:spMk id="4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1:26.150" v="349" actId="255"/>
          <ac:spMkLst>
            <pc:docMk/>
            <pc:sldMk cId="0" sldId="267"/>
            <ac:spMk id="5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1:59.706" v="355" actId="12"/>
        <pc:sldMkLst>
          <pc:docMk/>
          <pc:sldMk cId="0" sldId="268"/>
        </pc:sldMkLst>
        <pc:spChg chg="mod">
          <ac:chgData name="Maria Arellano" userId="c1a92de7-2a9a-41b3-a595-86d8c28db5d0" providerId="ADAL" clId="{FB0AB3F0-23C3-489F-B881-6AD323208DBB}" dt="2025-11-25T22:51:59.706" v="355" actId="12"/>
          <ac:spMkLst>
            <pc:docMk/>
            <pc:sldMk cId="0" sldId="268"/>
            <ac:spMk id="4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1:48.518" v="352" actId="255"/>
          <ac:spMkLst>
            <pc:docMk/>
            <pc:sldMk cId="0" sldId="268"/>
            <ac:spMk id="5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3:12.838" v="366" actId="2711"/>
        <pc:sldMkLst>
          <pc:docMk/>
          <pc:sldMk cId="0" sldId="269"/>
        </pc:sldMkLst>
        <pc:spChg chg="mod">
          <ac:chgData name="Maria Arellano" userId="c1a92de7-2a9a-41b3-a595-86d8c28db5d0" providerId="ADAL" clId="{FB0AB3F0-23C3-489F-B881-6AD323208DBB}" dt="2025-11-25T22:53:00.495" v="364" actId="20577"/>
          <ac:spMkLst>
            <pc:docMk/>
            <pc:sldMk cId="0" sldId="269"/>
            <ac:spMk id="106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3:06.529" v="365" actId="2711"/>
          <ac:spMkLst>
            <pc:docMk/>
            <pc:sldMk cId="0" sldId="269"/>
            <ac:spMk id="107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3:12.838" v="366" actId="2711"/>
          <ac:spMkLst>
            <pc:docMk/>
            <pc:sldMk cId="0" sldId="269"/>
            <ac:spMk id="108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2:55.038" v="362" actId="2711"/>
          <ac:spMkLst>
            <pc:docMk/>
            <pc:sldMk cId="0" sldId="269"/>
            <ac:spMk id="109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2:48.523" v="361" actId="2711"/>
          <ac:spMkLst>
            <pc:docMk/>
            <pc:sldMk cId="0" sldId="269"/>
            <ac:spMk id="110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2:36.151" v="359" actId="2711"/>
          <ac:spMkLst>
            <pc:docMk/>
            <pc:sldMk cId="0" sldId="269"/>
            <ac:spMk id="111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2:42.435" v="360" actId="2711"/>
          <ac:spMkLst>
            <pc:docMk/>
            <pc:sldMk cId="0" sldId="269"/>
            <ac:spMk id="11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2:28.212" v="358" actId="2711"/>
          <ac:spMkLst>
            <pc:docMk/>
            <pc:sldMk cId="0" sldId="269"/>
            <ac:spMk id="113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2:20.693" v="357" actId="2711"/>
          <ac:spMkLst>
            <pc:docMk/>
            <pc:sldMk cId="0" sldId="269"/>
            <ac:spMk id="114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17:03:46.446" v="22" actId="2711"/>
        <pc:sldMkLst>
          <pc:docMk/>
          <pc:sldMk cId="3790668524" sldId="275"/>
        </pc:sldMkLst>
        <pc:spChg chg="mod">
          <ac:chgData name="Maria Arellano" userId="c1a92de7-2a9a-41b3-a595-86d8c28db5d0" providerId="ADAL" clId="{FB0AB3F0-23C3-489F-B881-6AD323208DBB}" dt="2025-11-25T17:02:56.136" v="11" actId="2711"/>
          <ac:spMkLst>
            <pc:docMk/>
            <pc:sldMk cId="3790668524" sldId="275"/>
            <ac:spMk id="7" creationId="{246B9D90-5588-8F4E-70A4-3C63F84F5B78}"/>
          </ac:spMkLst>
        </pc:spChg>
        <pc:spChg chg="mod">
          <ac:chgData name="Maria Arellano" userId="c1a92de7-2a9a-41b3-a595-86d8c28db5d0" providerId="ADAL" clId="{FB0AB3F0-23C3-489F-B881-6AD323208DBB}" dt="2025-11-25T17:03:32.860" v="19" actId="2711"/>
          <ac:spMkLst>
            <pc:docMk/>
            <pc:sldMk cId="3790668524" sldId="275"/>
            <ac:spMk id="10" creationId="{628FE295-D45B-14C0-FF66-9D6027C92EE8}"/>
          </ac:spMkLst>
        </pc:spChg>
        <pc:spChg chg="mod">
          <ac:chgData name="Maria Arellano" userId="c1a92de7-2a9a-41b3-a595-86d8c28db5d0" providerId="ADAL" clId="{FB0AB3F0-23C3-489F-B881-6AD323208DBB}" dt="2025-11-25T17:03:46.446" v="22" actId="2711"/>
          <ac:spMkLst>
            <pc:docMk/>
            <pc:sldMk cId="3790668524" sldId="275"/>
            <ac:spMk id="11" creationId="{370CBC63-D817-E287-BEA8-8094DC7A5CC8}"/>
          </ac:spMkLst>
        </pc:spChg>
        <pc:spChg chg="mod">
          <ac:chgData name="Maria Arellano" userId="c1a92de7-2a9a-41b3-a595-86d8c28db5d0" providerId="ADAL" clId="{FB0AB3F0-23C3-489F-B881-6AD323208DBB}" dt="2025-11-25T17:03:01.231" v="12" actId="1076"/>
          <ac:spMkLst>
            <pc:docMk/>
            <pc:sldMk cId="3790668524" sldId="275"/>
            <ac:spMk id="14" creationId="{D268AEB3-8620-7757-4802-CADEFC495B5A}"/>
          </ac:spMkLst>
        </pc:spChg>
      </pc:sldChg>
      <pc:sldChg chg="modSp mod">
        <pc:chgData name="Maria Arellano" userId="c1a92de7-2a9a-41b3-a595-86d8c28db5d0" providerId="ADAL" clId="{FB0AB3F0-23C3-489F-B881-6AD323208DBB}" dt="2025-11-25T22:54:53.813" v="435" actId="2711"/>
        <pc:sldMkLst>
          <pc:docMk/>
          <pc:sldMk cId="0" sldId="279"/>
        </pc:sldMkLst>
        <pc:spChg chg="mod">
          <ac:chgData name="Maria Arellano" userId="c1a92de7-2a9a-41b3-a595-86d8c28db5d0" providerId="ADAL" clId="{FB0AB3F0-23C3-489F-B881-6AD323208DBB}" dt="2025-11-25T22:54:21.254" v="432" actId="2711"/>
          <ac:spMkLst>
            <pc:docMk/>
            <pc:sldMk cId="0" sldId="279"/>
            <ac:spMk id="10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4:40.108" v="433" actId="2711"/>
          <ac:spMkLst>
            <pc:docMk/>
            <pc:sldMk cId="0" sldId="279"/>
            <ac:spMk id="11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4:47.347" v="434" actId="2711"/>
          <ac:spMkLst>
            <pc:docMk/>
            <pc:sldMk cId="0" sldId="279"/>
            <ac:spMk id="1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4:53.813" v="435" actId="2711"/>
          <ac:spMkLst>
            <pc:docMk/>
            <pc:sldMk cId="0" sldId="279"/>
            <ac:spMk id="13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5:18.351" v="443" actId="20577"/>
        <pc:sldMkLst>
          <pc:docMk/>
          <pc:sldMk cId="0" sldId="282"/>
        </pc:sldMkLst>
        <pc:spChg chg="mod">
          <ac:chgData name="Maria Arellano" userId="c1a92de7-2a9a-41b3-a595-86d8c28db5d0" providerId="ADAL" clId="{FB0AB3F0-23C3-489F-B881-6AD323208DBB}" dt="2025-11-25T22:55:18.351" v="443" actId="20577"/>
          <ac:spMkLst>
            <pc:docMk/>
            <pc:sldMk cId="0" sldId="282"/>
            <ac:spMk id="4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5:04.094" v="436" actId="2711"/>
          <ac:spMkLst>
            <pc:docMk/>
            <pc:sldMk cId="0" sldId="282"/>
            <ac:spMk id="5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6:02.634" v="448" actId="2711"/>
        <pc:sldMkLst>
          <pc:docMk/>
          <pc:sldMk cId="0" sldId="283"/>
        </pc:sldMkLst>
        <pc:spChg chg="mod">
          <ac:chgData name="Maria Arellano" userId="c1a92de7-2a9a-41b3-a595-86d8c28db5d0" providerId="ADAL" clId="{FB0AB3F0-23C3-489F-B881-6AD323208DBB}" dt="2025-11-25T22:55:27.025" v="444" actId="2711"/>
          <ac:spMkLst>
            <pc:docMk/>
            <pc:sldMk cId="0" sldId="283"/>
            <ac:spMk id="18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5:38.706" v="445" actId="2711"/>
          <ac:spMkLst>
            <pc:docMk/>
            <pc:sldMk cId="0" sldId="283"/>
            <ac:spMk id="19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5:46.456" v="446" actId="2711"/>
          <ac:spMkLst>
            <pc:docMk/>
            <pc:sldMk cId="0" sldId="283"/>
            <ac:spMk id="20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5:55.534" v="447" actId="2711"/>
          <ac:spMkLst>
            <pc:docMk/>
            <pc:sldMk cId="0" sldId="283"/>
            <ac:spMk id="21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6:02.634" v="448" actId="2711"/>
          <ac:spMkLst>
            <pc:docMk/>
            <pc:sldMk cId="0" sldId="283"/>
            <ac:spMk id="22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6:41.027" v="453" actId="2711"/>
        <pc:sldMkLst>
          <pc:docMk/>
          <pc:sldMk cId="0" sldId="284"/>
        </pc:sldMkLst>
        <pc:spChg chg="mod">
          <ac:chgData name="Maria Arellano" userId="c1a92de7-2a9a-41b3-a595-86d8c28db5d0" providerId="ADAL" clId="{FB0AB3F0-23C3-489F-B881-6AD323208DBB}" dt="2025-11-25T22:56:41.027" v="453" actId="2711"/>
          <ac:spMkLst>
            <pc:docMk/>
            <pc:sldMk cId="0" sldId="284"/>
            <ac:spMk id="3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6:18.542" v="450" actId="1076"/>
          <ac:spMkLst>
            <pc:docMk/>
            <pc:sldMk cId="0" sldId="284"/>
            <ac:spMk id="4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7:32.508" v="465" actId="2711"/>
        <pc:sldMkLst>
          <pc:docMk/>
          <pc:sldMk cId="0" sldId="285"/>
        </pc:sldMkLst>
        <pc:spChg chg="mod">
          <ac:chgData name="Maria Arellano" userId="c1a92de7-2a9a-41b3-a595-86d8c28db5d0" providerId="ADAL" clId="{FB0AB3F0-23C3-489F-B881-6AD323208DBB}" dt="2025-11-25T22:57:32.508" v="465" actId="2711"/>
          <ac:spMkLst>
            <pc:docMk/>
            <pc:sldMk cId="0" sldId="285"/>
            <ac:spMk id="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6:48.834" v="454" actId="2711"/>
          <ac:spMkLst>
            <pc:docMk/>
            <pc:sldMk cId="0" sldId="285"/>
            <ac:spMk id="3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8:14.162" v="477" actId="5793"/>
        <pc:sldMkLst>
          <pc:docMk/>
          <pc:sldMk cId="0" sldId="286"/>
        </pc:sldMkLst>
        <pc:spChg chg="mod">
          <ac:chgData name="Maria Arellano" userId="c1a92de7-2a9a-41b3-a595-86d8c28db5d0" providerId="ADAL" clId="{FB0AB3F0-23C3-489F-B881-6AD323208DBB}" dt="2025-11-25T22:58:14.162" v="477" actId="5793"/>
          <ac:spMkLst>
            <pc:docMk/>
            <pc:sldMk cId="0" sldId="286"/>
            <ac:spMk id="4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7:45.210" v="468" actId="20577"/>
          <ac:spMkLst>
            <pc:docMk/>
            <pc:sldMk cId="0" sldId="286"/>
            <ac:spMk id="5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22:58:41.958" v="483" actId="2711"/>
        <pc:sldMkLst>
          <pc:docMk/>
          <pc:sldMk cId="0" sldId="288"/>
        </pc:sldMkLst>
        <pc:spChg chg="mod">
          <ac:chgData name="Maria Arellano" userId="c1a92de7-2a9a-41b3-a595-86d8c28db5d0" providerId="ADAL" clId="{FB0AB3F0-23C3-489F-B881-6AD323208DBB}" dt="2025-11-25T22:58:34.552" v="482" actId="1076"/>
          <ac:spMkLst>
            <pc:docMk/>
            <pc:sldMk cId="0" sldId="288"/>
            <ac:spMk id="5" creationId="{00000000-0000-0000-0000-000000000000}"/>
          </ac:spMkLst>
        </pc:spChg>
        <pc:graphicFrameChg chg="mod">
          <ac:chgData name="Maria Arellano" userId="c1a92de7-2a9a-41b3-a595-86d8c28db5d0" providerId="ADAL" clId="{FB0AB3F0-23C3-489F-B881-6AD323208DBB}" dt="2025-11-25T22:58:41.958" v="483" actId="2711"/>
          <ac:graphicFrameMkLst>
            <pc:docMk/>
            <pc:sldMk cId="0" sldId="288"/>
            <ac:graphicFrameMk id="24" creationId="{C46134B7-D21D-83B3-7A9B-97AAC2CB79AC}"/>
          </ac:graphicFrameMkLst>
        </pc:graphicFrameChg>
      </pc:sldChg>
      <pc:sldChg chg="modSp mod">
        <pc:chgData name="Maria Arellano" userId="c1a92de7-2a9a-41b3-a595-86d8c28db5d0" providerId="ADAL" clId="{FB0AB3F0-23C3-489F-B881-6AD323208DBB}" dt="2025-11-25T17:01:50.592" v="2" actId="2711"/>
        <pc:sldMkLst>
          <pc:docMk/>
          <pc:sldMk cId="0" sldId="1197"/>
        </pc:sldMkLst>
        <pc:spChg chg="mod">
          <ac:chgData name="Maria Arellano" userId="c1a92de7-2a9a-41b3-a595-86d8c28db5d0" providerId="ADAL" clId="{FB0AB3F0-23C3-489F-B881-6AD323208DBB}" dt="2025-11-25T17:01:29.609" v="1" actId="2711"/>
          <ac:spMkLst>
            <pc:docMk/>
            <pc:sldMk cId="0" sldId="1197"/>
            <ac:spMk id="258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17:01:50.592" v="2" actId="2711"/>
          <ac:spMkLst>
            <pc:docMk/>
            <pc:sldMk cId="0" sldId="1197"/>
            <ac:spMk id="259" creationId="{00000000-0000-0000-0000-000000000000}"/>
          </ac:spMkLst>
        </pc:spChg>
      </pc:sldChg>
      <pc:sldChg chg="modSp mod">
        <pc:chgData name="Maria Arellano" userId="c1a92de7-2a9a-41b3-a595-86d8c28db5d0" providerId="ADAL" clId="{FB0AB3F0-23C3-489F-B881-6AD323208DBB}" dt="2025-11-25T17:02:10.686" v="5" actId="2711"/>
        <pc:sldMkLst>
          <pc:docMk/>
          <pc:sldMk cId="285501937" sldId="1199"/>
        </pc:sldMkLst>
        <pc:spChg chg="mod">
          <ac:chgData name="Maria Arellano" userId="c1a92de7-2a9a-41b3-a595-86d8c28db5d0" providerId="ADAL" clId="{FB0AB3F0-23C3-489F-B881-6AD323208DBB}" dt="2025-11-25T17:02:10.686" v="5" actId="2711"/>
          <ac:spMkLst>
            <pc:docMk/>
            <pc:sldMk cId="285501937" sldId="1199"/>
            <ac:spMk id="3" creationId="{461E9D48-92C7-5D97-EBAD-12AEB746699A}"/>
          </ac:spMkLst>
        </pc:spChg>
        <pc:spChg chg="mod">
          <ac:chgData name="Maria Arellano" userId="c1a92de7-2a9a-41b3-a595-86d8c28db5d0" providerId="ADAL" clId="{FB0AB3F0-23C3-489F-B881-6AD323208DBB}" dt="2025-11-25T17:02:03.043" v="4" actId="2711"/>
          <ac:spMkLst>
            <pc:docMk/>
            <pc:sldMk cId="285501937" sldId="1199"/>
            <ac:spMk id="258" creationId="{333C8DE7-513A-317D-E40B-43FFF8054F16}"/>
          </ac:spMkLst>
        </pc:spChg>
      </pc:sldChg>
      <pc:sldChg chg="modSp mod">
        <pc:chgData name="Maria Arellano" userId="c1a92de7-2a9a-41b3-a595-86d8c28db5d0" providerId="ADAL" clId="{FB0AB3F0-23C3-489F-B881-6AD323208DBB}" dt="2025-11-25T22:27:46.543" v="145" actId="2711"/>
        <pc:sldMkLst>
          <pc:docMk/>
          <pc:sldMk cId="1725055818" sldId="1201"/>
        </pc:sldMkLst>
        <pc:spChg chg="mod">
          <ac:chgData name="Maria Arellano" userId="c1a92de7-2a9a-41b3-a595-86d8c28db5d0" providerId="ADAL" clId="{FB0AB3F0-23C3-489F-B881-6AD323208DBB}" dt="2025-11-25T22:27:46.543" v="145" actId="2711"/>
          <ac:spMkLst>
            <pc:docMk/>
            <pc:sldMk cId="1725055818" sldId="1201"/>
            <ac:spMk id="10" creationId="{929F442A-7208-F924-309B-2F8A5984B4C6}"/>
          </ac:spMkLst>
        </pc:spChg>
        <pc:spChg chg="mod">
          <ac:chgData name="Maria Arellano" userId="c1a92de7-2a9a-41b3-a595-86d8c28db5d0" providerId="ADAL" clId="{FB0AB3F0-23C3-489F-B881-6AD323208DBB}" dt="2025-11-25T22:27:34.099" v="144" actId="2711"/>
          <ac:spMkLst>
            <pc:docMk/>
            <pc:sldMk cId="1725055818" sldId="1201"/>
            <ac:spMk id="14" creationId="{B00BED67-647A-8C9A-BE89-CC53D5722145}"/>
          </ac:spMkLst>
        </pc:spChg>
      </pc:sldChg>
      <pc:sldChg chg="modSp">
        <pc:chgData name="Maria Arellano" userId="c1a92de7-2a9a-41b3-a595-86d8c28db5d0" providerId="ADAL" clId="{FB0AB3F0-23C3-489F-B881-6AD323208DBB}" dt="2025-11-25T22:24:01.518" v="23" actId="2711"/>
        <pc:sldMkLst>
          <pc:docMk/>
          <pc:sldMk cId="1069098496" sldId="1202"/>
        </pc:sldMkLst>
        <pc:spChg chg="mod">
          <ac:chgData name="Maria Arellano" userId="c1a92de7-2a9a-41b3-a595-86d8c28db5d0" providerId="ADAL" clId="{FB0AB3F0-23C3-489F-B881-6AD323208DBB}" dt="2025-11-25T22:24:01.518" v="23" actId="2711"/>
          <ac:spMkLst>
            <pc:docMk/>
            <pc:sldMk cId="1069098496" sldId="1202"/>
            <ac:spMk id="5" creationId="{8E633E78-52B7-9647-C477-388389C120A0}"/>
          </ac:spMkLst>
        </pc:spChg>
      </pc:sldChg>
      <pc:sldChg chg="modSp mod">
        <pc:chgData name="Maria Arellano" userId="c1a92de7-2a9a-41b3-a595-86d8c28db5d0" providerId="ADAL" clId="{FB0AB3F0-23C3-489F-B881-6AD323208DBB}" dt="2025-11-25T17:02:36.726" v="9" actId="12"/>
        <pc:sldMkLst>
          <pc:docMk/>
          <pc:sldMk cId="171585009" sldId="1204"/>
        </pc:sldMkLst>
        <pc:spChg chg="mod">
          <ac:chgData name="Maria Arellano" userId="c1a92de7-2a9a-41b3-a595-86d8c28db5d0" providerId="ADAL" clId="{FB0AB3F0-23C3-489F-B881-6AD323208DBB}" dt="2025-11-25T17:02:36.726" v="9" actId="12"/>
          <ac:spMkLst>
            <pc:docMk/>
            <pc:sldMk cId="171585009" sldId="1204"/>
            <ac:spMk id="3" creationId="{3AE5F860-F419-1E03-3F69-918B2EEBDB49}"/>
          </ac:spMkLst>
        </pc:spChg>
        <pc:spChg chg="mod">
          <ac:chgData name="Maria Arellano" userId="c1a92de7-2a9a-41b3-a595-86d8c28db5d0" providerId="ADAL" clId="{FB0AB3F0-23C3-489F-B881-6AD323208DBB}" dt="2025-11-25T17:02:30.337" v="7" actId="2711"/>
          <ac:spMkLst>
            <pc:docMk/>
            <pc:sldMk cId="171585009" sldId="1204"/>
            <ac:spMk id="258" creationId="{2710DFFA-D419-C773-542A-95A5229966A9}"/>
          </ac:spMkLst>
        </pc:spChg>
      </pc:sldChg>
      <pc:sldChg chg="modSp mod">
        <pc:chgData name="Maria Arellano" userId="c1a92de7-2a9a-41b3-a595-86d8c28db5d0" providerId="ADAL" clId="{FB0AB3F0-23C3-489F-B881-6AD323208DBB}" dt="2025-11-25T22:41:40.436" v="268" actId="2711"/>
        <pc:sldMkLst>
          <pc:docMk/>
          <pc:sldMk cId="2263385110" sldId="1208"/>
        </pc:sldMkLst>
        <pc:spChg chg="mod">
          <ac:chgData name="Maria Arellano" userId="c1a92de7-2a9a-41b3-a595-86d8c28db5d0" providerId="ADAL" clId="{FB0AB3F0-23C3-489F-B881-6AD323208DBB}" dt="2025-11-25T22:39:49.865" v="248" actId="1076"/>
          <ac:spMkLst>
            <pc:docMk/>
            <pc:sldMk cId="2263385110" sldId="1208"/>
            <ac:spMk id="14" creationId="{30F5F1AA-F0A9-98C6-4DE1-8F0A2E849B13}"/>
          </ac:spMkLst>
        </pc:spChg>
        <pc:spChg chg="mod">
          <ac:chgData name="Maria Arellano" userId="c1a92de7-2a9a-41b3-a595-86d8c28db5d0" providerId="ADAL" clId="{FB0AB3F0-23C3-489F-B881-6AD323208DBB}" dt="2025-11-25T22:40:30.569" v="255" actId="2711"/>
          <ac:spMkLst>
            <pc:docMk/>
            <pc:sldMk cId="2263385110" sldId="1208"/>
            <ac:spMk id="70" creationId="{0B441167-8D02-43E2-E4F3-A27D7BF4DA50}"/>
          </ac:spMkLst>
        </pc:spChg>
        <pc:spChg chg="mod">
          <ac:chgData name="Maria Arellano" userId="c1a92de7-2a9a-41b3-a595-86d8c28db5d0" providerId="ADAL" clId="{FB0AB3F0-23C3-489F-B881-6AD323208DBB}" dt="2025-11-25T22:39:57.879" v="249" actId="2711"/>
          <ac:spMkLst>
            <pc:docMk/>
            <pc:sldMk cId="2263385110" sldId="1208"/>
            <ac:spMk id="71" creationId="{B663ECA1-B537-ECA0-8E1B-56452584B2DC}"/>
          </ac:spMkLst>
        </pc:spChg>
        <pc:spChg chg="mod">
          <ac:chgData name="Maria Arellano" userId="c1a92de7-2a9a-41b3-a595-86d8c28db5d0" providerId="ADAL" clId="{FB0AB3F0-23C3-489F-B881-6AD323208DBB}" dt="2025-11-25T22:41:06.102" v="265" actId="2711"/>
          <ac:spMkLst>
            <pc:docMk/>
            <pc:sldMk cId="2263385110" sldId="1208"/>
            <ac:spMk id="72" creationId="{A121F47B-6DEA-B94D-A14B-31DCC845D7C8}"/>
          </ac:spMkLst>
        </pc:spChg>
        <pc:spChg chg="mod">
          <ac:chgData name="Maria Arellano" userId="c1a92de7-2a9a-41b3-a595-86d8c28db5d0" providerId="ADAL" clId="{FB0AB3F0-23C3-489F-B881-6AD323208DBB}" dt="2025-11-25T22:41:11.771" v="266" actId="2711"/>
          <ac:spMkLst>
            <pc:docMk/>
            <pc:sldMk cId="2263385110" sldId="1208"/>
            <ac:spMk id="78" creationId="{300B83E0-DBFE-2F88-93DC-69A275369645}"/>
          </ac:spMkLst>
        </pc:spChg>
        <pc:spChg chg="mod">
          <ac:chgData name="Maria Arellano" userId="c1a92de7-2a9a-41b3-a595-86d8c28db5d0" providerId="ADAL" clId="{FB0AB3F0-23C3-489F-B881-6AD323208DBB}" dt="2025-11-25T22:40:04.692" v="250" actId="2711"/>
          <ac:spMkLst>
            <pc:docMk/>
            <pc:sldMk cId="2263385110" sldId="1208"/>
            <ac:spMk id="79" creationId="{B29222BA-0E8B-029E-A50A-09BA6756F253}"/>
          </ac:spMkLst>
        </pc:spChg>
        <pc:spChg chg="mod">
          <ac:chgData name="Maria Arellano" userId="c1a92de7-2a9a-41b3-a595-86d8c28db5d0" providerId="ADAL" clId="{FB0AB3F0-23C3-489F-B881-6AD323208DBB}" dt="2025-11-25T22:40:46.440" v="257" actId="2711"/>
          <ac:spMkLst>
            <pc:docMk/>
            <pc:sldMk cId="2263385110" sldId="1208"/>
            <ac:spMk id="80" creationId="{3CC62325-CA7A-61ED-501C-CE4034C2747B}"/>
          </ac:spMkLst>
        </pc:spChg>
        <pc:spChg chg="mod">
          <ac:chgData name="Maria Arellano" userId="c1a92de7-2a9a-41b3-a595-86d8c28db5d0" providerId="ADAL" clId="{FB0AB3F0-23C3-489F-B881-6AD323208DBB}" dt="2025-11-25T22:40:10.135" v="251" actId="2711"/>
          <ac:spMkLst>
            <pc:docMk/>
            <pc:sldMk cId="2263385110" sldId="1208"/>
            <ac:spMk id="81" creationId="{549EBA78-59D6-11A9-0369-5C7BB034B985}"/>
          </ac:spMkLst>
        </pc:spChg>
        <pc:spChg chg="mod">
          <ac:chgData name="Maria Arellano" userId="c1a92de7-2a9a-41b3-a595-86d8c28db5d0" providerId="ADAL" clId="{FB0AB3F0-23C3-489F-B881-6AD323208DBB}" dt="2025-11-25T22:40:38.052" v="256" actId="2711"/>
          <ac:spMkLst>
            <pc:docMk/>
            <pc:sldMk cId="2263385110" sldId="1208"/>
            <ac:spMk id="82" creationId="{B26C9788-22CF-071E-804E-74B9303A5ACD}"/>
          </ac:spMkLst>
        </pc:spChg>
        <pc:spChg chg="mod">
          <ac:chgData name="Maria Arellano" userId="c1a92de7-2a9a-41b3-a595-86d8c28db5d0" providerId="ADAL" clId="{FB0AB3F0-23C3-489F-B881-6AD323208DBB}" dt="2025-11-25T22:40:57.420" v="262" actId="2711"/>
          <ac:spMkLst>
            <pc:docMk/>
            <pc:sldMk cId="2263385110" sldId="1208"/>
            <ac:spMk id="84" creationId="{5ED47E3A-8E74-1B09-C708-DCC7E7E6A3FC}"/>
          </ac:spMkLst>
        </pc:spChg>
        <pc:spChg chg="mod">
          <ac:chgData name="Maria Arellano" userId="c1a92de7-2a9a-41b3-a595-86d8c28db5d0" providerId="ADAL" clId="{FB0AB3F0-23C3-489F-B881-6AD323208DBB}" dt="2025-11-25T22:40:16.302" v="252" actId="2711"/>
          <ac:spMkLst>
            <pc:docMk/>
            <pc:sldMk cId="2263385110" sldId="1208"/>
            <ac:spMk id="86" creationId="{443FAD73-B111-0AC5-2104-08555B143F8D}"/>
          </ac:spMkLst>
        </pc:spChg>
        <pc:spChg chg="mod">
          <ac:chgData name="Maria Arellano" userId="c1a92de7-2a9a-41b3-a595-86d8c28db5d0" providerId="ADAL" clId="{FB0AB3F0-23C3-489F-B881-6AD323208DBB}" dt="2025-11-25T22:41:33.576" v="267" actId="2711"/>
          <ac:spMkLst>
            <pc:docMk/>
            <pc:sldMk cId="2263385110" sldId="1208"/>
            <ac:spMk id="126" creationId="{87F1A222-7DA2-6B72-E4BB-BD34EA647870}"/>
          </ac:spMkLst>
        </pc:spChg>
        <pc:spChg chg="mod">
          <ac:chgData name="Maria Arellano" userId="c1a92de7-2a9a-41b3-a595-86d8c28db5d0" providerId="ADAL" clId="{FB0AB3F0-23C3-489F-B881-6AD323208DBB}" dt="2025-11-25T22:41:40.436" v="268" actId="2711"/>
          <ac:spMkLst>
            <pc:docMk/>
            <pc:sldMk cId="2263385110" sldId="1208"/>
            <ac:spMk id="127" creationId="{494BE10F-56B9-52D0-673A-C2A3BD0460D1}"/>
          </ac:spMkLst>
        </pc:spChg>
      </pc:sldChg>
      <pc:sldChg chg="modSp mod">
        <pc:chgData name="Maria Arellano" userId="c1a92de7-2a9a-41b3-a595-86d8c28db5d0" providerId="ADAL" clId="{FB0AB3F0-23C3-489F-B881-6AD323208DBB}" dt="2025-11-25T22:33:56.272" v="165" actId="2711"/>
        <pc:sldMkLst>
          <pc:docMk/>
          <pc:sldMk cId="533826959" sldId="1211"/>
        </pc:sldMkLst>
        <pc:spChg chg="mod">
          <ac:chgData name="Maria Arellano" userId="c1a92de7-2a9a-41b3-a595-86d8c28db5d0" providerId="ADAL" clId="{FB0AB3F0-23C3-489F-B881-6AD323208DBB}" dt="2025-11-25T22:29:29.077" v="159" actId="2711"/>
          <ac:spMkLst>
            <pc:docMk/>
            <pc:sldMk cId="533826959" sldId="1211"/>
            <ac:spMk id="11" creationId="{7726AF71-3C95-FB27-CA0C-2F5ADA88F05B}"/>
          </ac:spMkLst>
        </pc:spChg>
        <pc:spChg chg="mod">
          <ac:chgData name="Maria Arellano" userId="c1a92de7-2a9a-41b3-a595-86d8c28db5d0" providerId="ADAL" clId="{FB0AB3F0-23C3-489F-B881-6AD323208DBB}" dt="2025-11-25T22:29:20.372" v="158" actId="2711"/>
          <ac:spMkLst>
            <pc:docMk/>
            <pc:sldMk cId="533826959" sldId="1211"/>
            <ac:spMk id="12" creationId="{1960025F-EFD4-8CE3-4786-C5254692BE10}"/>
          </ac:spMkLst>
        </pc:spChg>
        <pc:spChg chg="mod">
          <ac:chgData name="Maria Arellano" userId="c1a92de7-2a9a-41b3-a595-86d8c28db5d0" providerId="ADAL" clId="{FB0AB3F0-23C3-489F-B881-6AD323208DBB}" dt="2025-11-25T22:29:09.191" v="157" actId="2711"/>
          <ac:spMkLst>
            <pc:docMk/>
            <pc:sldMk cId="533826959" sldId="1211"/>
            <ac:spMk id="14" creationId="{44A378E9-2E58-5F63-868C-0A33E0142EDC}"/>
          </ac:spMkLst>
        </pc:spChg>
        <pc:spChg chg="mod">
          <ac:chgData name="Maria Arellano" userId="c1a92de7-2a9a-41b3-a595-86d8c28db5d0" providerId="ADAL" clId="{FB0AB3F0-23C3-489F-B881-6AD323208DBB}" dt="2025-11-25T22:33:40.013" v="163" actId="2711"/>
          <ac:spMkLst>
            <pc:docMk/>
            <pc:sldMk cId="533826959" sldId="1211"/>
            <ac:spMk id="16" creationId="{D918CF72-1517-B2BD-7970-2CCEE3CFE564}"/>
          </ac:spMkLst>
        </pc:spChg>
        <pc:spChg chg="mod">
          <ac:chgData name="Maria Arellano" userId="c1a92de7-2a9a-41b3-a595-86d8c28db5d0" providerId="ADAL" clId="{FB0AB3F0-23C3-489F-B881-6AD323208DBB}" dt="2025-11-25T22:29:47.979" v="162" actId="2711"/>
          <ac:spMkLst>
            <pc:docMk/>
            <pc:sldMk cId="533826959" sldId="1211"/>
            <ac:spMk id="17" creationId="{524D6702-BB24-B461-7B2F-A5304704DCE9}"/>
          </ac:spMkLst>
        </pc:spChg>
        <pc:spChg chg="mod">
          <ac:chgData name="Maria Arellano" userId="c1a92de7-2a9a-41b3-a595-86d8c28db5d0" providerId="ADAL" clId="{FB0AB3F0-23C3-489F-B881-6AD323208DBB}" dt="2025-11-25T22:33:56.272" v="165" actId="2711"/>
          <ac:spMkLst>
            <pc:docMk/>
            <pc:sldMk cId="533826959" sldId="1211"/>
            <ac:spMk id="19" creationId="{73C1AF48-8A8F-E509-07AA-3F8A73DA078D}"/>
          </ac:spMkLst>
        </pc:spChg>
        <pc:spChg chg="mod">
          <ac:chgData name="Maria Arellano" userId="c1a92de7-2a9a-41b3-a595-86d8c28db5d0" providerId="ADAL" clId="{FB0AB3F0-23C3-489F-B881-6AD323208DBB}" dt="2025-11-25T22:33:47.389" v="164" actId="2711"/>
          <ac:spMkLst>
            <pc:docMk/>
            <pc:sldMk cId="533826959" sldId="1211"/>
            <ac:spMk id="20" creationId="{4E2FD9B4-EAA7-FBC7-ED99-29BD7948B1EF}"/>
          </ac:spMkLst>
        </pc:spChg>
        <pc:spChg chg="mod">
          <ac:chgData name="Maria Arellano" userId="c1a92de7-2a9a-41b3-a595-86d8c28db5d0" providerId="ADAL" clId="{FB0AB3F0-23C3-489F-B881-6AD323208DBB}" dt="2025-11-25T22:29:42.536" v="161" actId="2711"/>
          <ac:spMkLst>
            <pc:docMk/>
            <pc:sldMk cId="533826959" sldId="1211"/>
            <ac:spMk id="22" creationId="{AE32780E-141B-EF1F-1190-12D2644D9174}"/>
          </ac:spMkLst>
        </pc:spChg>
        <pc:spChg chg="mod">
          <ac:chgData name="Maria Arellano" userId="c1a92de7-2a9a-41b3-a595-86d8c28db5d0" providerId="ADAL" clId="{FB0AB3F0-23C3-489F-B881-6AD323208DBB}" dt="2025-11-25T22:29:34.604" v="160" actId="2711"/>
          <ac:spMkLst>
            <pc:docMk/>
            <pc:sldMk cId="533826959" sldId="1211"/>
            <ac:spMk id="23" creationId="{B1C32EAB-400B-C3AD-E8EC-32538329F139}"/>
          </ac:spMkLst>
        </pc:spChg>
      </pc:sldChg>
      <pc:sldChg chg="modSp mod">
        <pc:chgData name="Maria Arellano" userId="c1a92de7-2a9a-41b3-a595-86d8c28db5d0" providerId="ADAL" clId="{FB0AB3F0-23C3-489F-B881-6AD323208DBB}" dt="2025-11-25T22:29:00.700" v="156" actId="2711"/>
        <pc:sldMkLst>
          <pc:docMk/>
          <pc:sldMk cId="2794006059" sldId="1213"/>
        </pc:sldMkLst>
        <pc:spChg chg="mod">
          <ac:chgData name="Maria Arellano" userId="c1a92de7-2a9a-41b3-a595-86d8c28db5d0" providerId="ADAL" clId="{FB0AB3F0-23C3-489F-B881-6AD323208DBB}" dt="2025-11-25T22:28:05.109" v="150" actId="2711"/>
          <ac:spMkLst>
            <pc:docMk/>
            <pc:sldMk cId="2794006059" sldId="1213"/>
            <ac:spMk id="14" creationId="{5573A392-CC21-0142-25A1-98706541F3DC}"/>
          </ac:spMkLst>
        </pc:spChg>
        <pc:spChg chg="mod">
          <ac:chgData name="Maria Arellano" userId="c1a92de7-2a9a-41b3-a595-86d8c28db5d0" providerId="ADAL" clId="{FB0AB3F0-23C3-489F-B881-6AD323208DBB}" dt="2025-11-25T22:28:50.628" v="155" actId="2711"/>
          <ac:spMkLst>
            <pc:docMk/>
            <pc:sldMk cId="2794006059" sldId="1213"/>
            <ac:spMk id="29" creationId="{D612F2EA-CEC9-B9F7-07DE-3D638C4C3194}"/>
          </ac:spMkLst>
        </pc:spChg>
        <pc:spChg chg="mod">
          <ac:chgData name="Maria Arellano" userId="c1a92de7-2a9a-41b3-a595-86d8c28db5d0" providerId="ADAL" clId="{FB0AB3F0-23C3-489F-B881-6AD323208DBB}" dt="2025-11-25T22:29:00.700" v="156" actId="2711"/>
          <ac:spMkLst>
            <pc:docMk/>
            <pc:sldMk cId="2794006059" sldId="1213"/>
            <ac:spMk id="31" creationId="{B29EE07A-81ED-0B26-A179-65826E7F6E08}"/>
          </ac:spMkLst>
        </pc:spChg>
        <pc:spChg chg="mod">
          <ac:chgData name="Maria Arellano" userId="c1a92de7-2a9a-41b3-a595-86d8c28db5d0" providerId="ADAL" clId="{FB0AB3F0-23C3-489F-B881-6AD323208DBB}" dt="2025-11-25T22:28:24.560" v="153" actId="2711"/>
          <ac:spMkLst>
            <pc:docMk/>
            <pc:sldMk cId="2794006059" sldId="1213"/>
            <ac:spMk id="45" creationId="{99B53F9E-A9C3-2593-17E8-AD638585C086}"/>
          </ac:spMkLst>
        </pc:spChg>
        <pc:spChg chg="mod">
          <ac:chgData name="Maria Arellano" userId="c1a92de7-2a9a-41b3-a595-86d8c28db5d0" providerId="ADAL" clId="{FB0AB3F0-23C3-489F-B881-6AD323208DBB}" dt="2025-11-25T22:28:17.554" v="152" actId="2711"/>
          <ac:spMkLst>
            <pc:docMk/>
            <pc:sldMk cId="2794006059" sldId="1213"/>
            <ac:spMk id="54" creationId="{455CBB50-6531-DD18-0164-8B0E4686A52C}"/>
          </ac:spMkLst>
        </pc:spChg>
        <pc:spChg chg="mod">
          <ac:chgData name="Maria Arellano" userId="c1a92de7-2a9a-41b3-a595-86d8c28db5d0" providerId="ADAL" clId="{FB0AB3F0-23C3-489F-B881-6AD323208DBB}" dt="2025-11-25T22:28:11.026" v="151" actId="2711"/>
          <ac:spMkLst>
            <pc:docMk/>
            <pc:sldMk cId="2794006059" sldId="1213"/>
            <ac:spMk id="56" creationId="{2051C502-D66F-F053-79E1-0AF3270254A7}"/>
          </ac:spMkLst>
        </pc:spChg>
        <pc:spChg chg="mod">
          <ac:chgData name="Maria Arellano" userId="c1a92de7-2a9a-41b3-a595-86d8c28db5d0" providerId="ADAL" clId="{FB0AB3F0-23C3-489F-B881-6AD323208DBB}" dt="2025-11-25T22:28:41.331" v="154" actId="2711"/>
          <ac:spMkLst>
            <pc:docMk/>
            <pc:sldMk cId="2794006059" sldId="1213"/>
            <ac:spMk id="58" creationId="{D14A0728-90D2-6238-28EF-28530CBA912E}"/>
          </ac:spMkLst>
        </pc:spChg>
      </pc:sldChg>
      <pc:sldChg chg="modSp mod">
        <pc:chgData name="Maria Arellano" userId="c1a92de7-2a9a-41b3-a595-86d8c28db5d0" providerId="ADAL" clId="{FB0AB3F0-23C3-489F-B881-6AD323208DBB}" dt="2025-11-25T22:59:15.139" v="507" actId="20577"/>
        <pc:sldMkLst>
          <pc:docMk/>
          <pc:sldMk cId="4148201966" sldId="1214"/>
        </pc:sldMkLst>
        <pc:spChg chg="mod">
          <ac:chgData name="Maria Arellano" userId="c1a92de7-2a9a-41b3-a595-86d8c28db5d0" providerId="ADAL" clId="{FB0AB3F0-23C3-489F-B881-6AD323208DBB}" dt="2025-11-25T22:59:15.139" v="507" actId="20577"/>
          <ac:spMkLst>
            <pc:docMk/>
            <pc:sldMk cId="4148201966" sldId="1214"/>
            <ac:spMk id="9" creationId="{9CEBBEA0-587B-B737-A065-82973BFE064A}"/>
          </ac:spMkLst>
        </pc:spChg>
      </pc:sldChg>
      <pc:sldChg chg="modSp mod">
        <pc:chgData name="Maria Arellano" userId="c1a92de7-2a9a-41b3-a595-86d8c28db5d0" providerId="ADAL" clId="{FB0AB3F0-23C3-489F-B881-6AD323208DBB}" dt="2025-11-25T22:27:14.358" v="143" actId="1076"/>
        <pc:sldMkLst>
          <pc:docMk/>
          <pc:sldMk cId="3306492652" sldId="1215"/>
        </pc:sldMkLst>
        <pc:spChg chg="mod">
          <ac:chgData name="Maria Arellano" userId="c1a92de7-2a9a-41b3-a595-86d8c28db5d0" providerId="ADAL" clId="{FB0AB3F0-23C3-489F-B881-6AD323208DBB}" dt="2025-11-25T22:27:14.358" v="143" actId="1076"/>
          <ac:spMkLst>
            <pc:docMk/>
            <pc:sldMk cId="3306492652" sldId="1215"/>
            <ac:spMk id="9" creationId="{1E1E18A5-06A7-97DF-3E73-B20C40295D55}"/>
          </ac:spMkLst>
        </pc:spChg>
      </pc:sldChg>
      <pc:sldChg chg="modSp mod">
        <pc:chgData name="Maria Arellano" userId="c1a92de7-2a9a-41b3-a595-86d8c28db5d0" providerId="ADAL" clId="{FB0AB3F0-23C3-489F-B881-6AD323208DBB}" dt="2025-11-25T22:37:54.634" v="205" actId="2711"/>
        <pc:sldMkLst>
          <pc:docMk/>
          <pc:sldMk cId="2948885791" sldId="1217"/>
        </pc:sldMkLst>
        <pc:spChg chg="mod">
          <ac:chgData name="Maria Arellano" userId="c1a92de7-2a9a-41b3-a595-86d8c28db5d0" providerId="ADAL" clId="{FB0AB3F0-23C3-489F-B881-6AD323208DBB}" dt="2025-11-25T22:37:54.634" v="205" actId="2711"/>
          <ac:spMkLst>
            <pc:docMk/>
            <pc:sldMk cId="2948885791" sldId="1217"/>
            <ac:spMk id="14" creationId="{86EC27E5-AD9C-CA98-D1AC-64395BE21BCE}"/>
          </ac:spMkLst>
        </pc:spChg>
      </pc:sldChg>
      <pc:sldChg chg="modSp mod">
        <pc:chgData name="Maria Arellano" userId="c1a92de7-2a9a-41b3-a595-86d8c28db5d0" providerId="ADAL" clId="{FB0AB3F0-23C3-489F-B881-6AD323208DBB}" dt="2025-11-25T22:38:49.849" v="206" actId="2711"/>
        <pc:sldMkLst>
          <pc:docMk/>
          <pc:sldMk cId="1703910228" sldId="1218"/>
        </pc:sldMkLst>
        <pc:spChg chg="mod">
          <ac:chgData name="Maria Arellano" userId="c1a92de7-2a9a-41b3-a595-86d8c28db5d0" providerId="ADAL" clId="{FB0AB3F0-23C3-489F-B881-6AD323208DBB}" dt="2025-11-25T22:38:49.849" v="206" actId="2711"/>
          <ac:spMkLst>
            <pc:docMk/>
            <pc:sldMk cId="1703910228" sldId="1218"/>
            <ac:spMk id="14" creationId="{1F5F5AF4-A855-A809-AD7B-97ED30D75227}"/>
          </ac:spMkLst>
        </pc:spChg>
      </pc:sldChg>
      <pc:sldChg chg="modSp mod">
        <pc:chgData name="Maria Arellano" userId="c1a92de7-2a9a-41b3-a595-86d8c28db5d0" providerId="ADAL" clId="{FB0AB3F0-23C3-489F-B881-6AD323208DBB}" dt="2025-11-25T22:37:08.416" v="175" actId="1076"/>
        <pc:sldMkLst>
          <pc:docMk/>
          <pc:sldMk cId="1104895896" sldId="1219"/>
        </pc:sldMkLst>
        <pc:spChg chg="mod">
          <ac:chgData name="Maria Arellano" userId="c1a92de7-2a9a-41b3-a595-86d8c28db5d0" providerId="ADAL" clId="{FB0AB3F0-23C3-489F-B881-6AD323208DBB}" dt="2025-11-25T22:37:08.416" v="175" actId="1076"/>
          <ac:spMkLst>
            <pc:docMk/>
            <pc:sldMk cId="1104895896" sldId="1219"/>
            <ac:spMk id="14" creationId="{2C30FEDD-4B85-0BBD-479B-E974FC5CB7A7}"/>
          </ac:spMkLst>
        </pc:spChg>
      </pc:sldChg>
      <pc:sldChg chg="modSp mod">
        <pc:chgData name="Maria Arellano" userId="c1a92de7-2a9a-41b3-a595-86d8c28db5d0" providerId="ADAL" clId="{FB0AB3F0-23C3-489F-B881-6AD323208DBB}" dt="2025-11-25T22:35:24.194" v="170" actId="2711"/>
        <pc:sldMkLst>
          <pc:docMk/>
          <pc:sldMk cId="2110979943" sldId="1221"/>
        </pc:sldMkLst>
        <pc:spChg chg="mod">
          <ac:chgData name="Maria Arellano" userId="c1a92de7-2a9a-41b3-a595-86d8c28db5d0" providerId="ADAL" clId="{FB0AB3F0-23C3-489F-B881-6AD323208DBB}" dt="2025-11-25T22:35:10.675" v="168" actId="2711"/>
          <ac:spMkLst>
            <pc:docMk/>
            <pc:sldMk cId="2110979943" sldId="1221"/>
            <ac:spMk id="13" creationId="{D73775CB-035B-E7F8-E156-549F69BD9469}"/>
          </ac:spMkLst>
        </pc:spChg>
        <pc:spChg chg="mod">
          <ac:chgData name="Maria Arellano" userId="c1a92de7-2a9a-41b3-a595-86d8c28db5d0" providerId="ADAL" clId="{FB0AB3F0-23C3-489F-B881-6AD323208DBB}" dt="2025-11-25T22:34:07.385" v="166" actId="2711"/>
          <ac:spMkLst>
            <pc:docMk/>
            <pc:sldMk cId="2110979943" sldId="1221"/>
            <ac:spMk id="14" creationId="{7F0CE8D3-4699-9C0F-F6B4-41819C8E8C85}"/>
          </ac:spMkLst>
        </pc:spChg>
        <pc:spChg chg="mod">
          <ac:chgData name="Maria Arellano" userId="c1a92de7-2a9a-41b3-a595-86d8c28db5d0" providerId="ADAL" clId="{FB0AB3F0-23C3-489F-B881-6AD323208DBB}" dt="2025-11-25T22:35:15.946" v="169" actId="2711"/>
          <ac:spMkLst>
            <pc:docMk/>
            <pc:sldMk cId="2110979943" sldId="1221"/>
            <ac:spMk id="18" creationId="{8C70A13B-F99B-78F7-CB39-E6F37F8AD040}"/>
          </ac:spMkLst>
        </pc:spChg>
        <pc:spChg chg="mod">
          <ac:chgData name="Maria Arellano" userId="c1a92de7-2a9a-41b3-a595-86d8c28db5d0" providerId="ADAL" clId="{FB0AB3F0-23C3-489F-B881-6AD323208DBB}" dt="2025-11-25T22:35:24.194" v="170" actId="2711"/>
          <ac:spMkLst>
            <pc:docMk/>
            <pc:sldMk cId="2110979943" sldId="1221"/>
            <ac:spMk id="24" creationId="{2D1029BB-4D16-71A2-73CD-840BB4A0FB8F}"/>
          </ac:spMkLst>
        </pc:spChg>
        <pc:spChg chg="mod">
          <ac:chgData name="Maria Arellano" userId="c1a92de7-2a9a-41b3-a595-86d8c28db5d0" providerId="ADAL" clId="{FB0AB3F0-23C3-489F-B881-6AD323208DBB}" dt="2025-11-25T22:35:05.364" v="167" actId="2711"/>
          <ac:spMkLst>
            <pc:docMk/>
            <pc:sldMk cId="2110979943" sldId="1221"/>
            <ac:spMk id="30" creationId="{F9D77FFF-F578-C77C-AF1A-5CD3EAED1EA2}"/>
          </ac:spMkLst>
        </pc:spChg>
      </pc:sldChg>
      <pc:sldChg chg="modSp mod">
        <pc:chgData name="Maria Arellano" userId="c1a92de7-2a9a-41b3-a595-86d8c28db5d0" providerId="ADAL" clId="{FB0AB3F0-23C3-489F-B881-6AD323208DBB}" dt="2025-11-25T22:37:44.354" v="204" actId="1076"/>
        <pc:sldMkLst>
          <pc:docMk/>
          <pc:sldMk cId="3411390837" sldId="1222"/>
        </pc:sldMkLst>
        <pc:spChg chg="mod">
          <ac:chgData name="Maria Arellano" userId="c1a92de7-2a9a-41b3-a595-86d8c28db5d0" providerId="ADAL" clId="{FB0AB3F0-23C3-489F-B881-6AD323208DBB}" dt="2025-11-25T22:37:44.354" v="204" actId="1076"/>
          <ac:spMkLst>
            <pc:docMk/>
            <pc:sldMk cId="3411390837" sldId="1222"/>
            <ac:spMk id="9" creationId="{A0BCF0CB-F24A-EC7F-4186-879AA5D27471}"/>
          </ac:spMkLst>
        </pc:spChg>
      </pc:sldChg>
      <pc:sldChg chg="modSp mod">
        <pc:chgData name="Maria Arellano" userId="c1a92de7-2a9a-41b3-a595-86d8c28db5d0" providerId="ADAL" clId="{FB0AB3F0-23C3-489F-B881-6AD323208DBB}" dt="2025-11-25T22:39:33.600" v="246" actId="14100"/>
        <pc:sldMkLst>
          <pc:docMk/>
          <pc:sldMk cId="2982800300" sldId="1223"/>
        </pc:sldMkLst>
        <pc:spChg chg="mod">
          <ac:chgData name="Maria Arellano" userId="c1a92de7-2a9a-41b3-a595-86d8c28db5d0" providerId="ADAL" clId="{FB0AB3F0-23C3-489F-B881-6AD323208DBB}" dt="2025-11-25T22:39:33.600" v="246" actId="14100"/>
          <ac:spMkLst>
            <pc:docMk/>
            <pc:sldMk cId="2982800300" sldId="1223"/>
            <ac:spMk id="9" creationId="{2ABE554C-BB15-B3BB-DE00-82AE0BB93D99}"/>
          </ac:spMkLst>
        </pc:spChg>
      </pc:sldChg>
      <pc:sldChg chg="modSp mod">
        <pc:chgData name="Maria Arellano" userId="c1a92de7-2a9a-41b3-a595-86d8c28db5d0" providerId="ADAL" clId="{FB0AB3F0-23C3-489F-B881-6AD323208DBB}" dt="2025-11-25T22:44:10.535" v="284" actId="2711"/>
        <pc:sldMkLst>
          <pc:docMk/>
          <pc:sldMk cId="1175575874" sldId="1224"/>
        </pc:sldMkLst>
        <pc:spChg chg="mod">
          <ac:chgData name="Maria Arellano" userId="c1a92de7-2a9a-41b3-a595-86d8c28db5d0" providerId="ADAL" clId="{FB0AB3F0-23C3-489F-B881-6AD323208DBB}" dt="2025-11-25T22:44:10.535" v="284" actId="2711"/>
          <ac:spMkLst>
            <pc:docMk/>
            <pc:sldMk cId="1175575874" sldId="1224"/>
            <ac:spMk id="7" creationId="{3416693F-E8CF-DDA7-D2DC-20820E1C2111}"/>
          </ac:spMkLst>
        </pc:spChg>
        <pc:spChg chg="mod">
          <ac:chgData name="Maria Arellano" userId="c1a92de7-2a9a-41b3-a595-86d8c28db5d0" providerId="ADAL" clId="{FB0AB3F0-23C3-489F-B881-6AD323208DBB}" dt="2025-11-25T22:41:48.719" v="269" actId="2711"/>
          <ac:spMkLst>
            <pc:docMk/>
            <pc:sldMk cId="1175575874" sldId="1224"/>
            <ac:spMk id="14" creationId="{096B9CA7-1DDD-DAAB-F284-4F92C41D0AEC}"/>
          </ac:spMkLst>
        </pc:spChg>
        <pc:spChg chg="mod">
          <ac:chgData name="Maria Arellano" userId="c1a92de7-2a9a-41b3-a595-86d8c28db5d0" providerId="ADAL" clId="{FB0AB3F0-23C3-489F-B881-6AD323208DBB}" dt="2025-11-25T22:42:57.286" v="273" actId="2711"/>
          <ac:spMkLst>
            <pc:docMk/>
            <pc:sldMk cId="1175575874" sldId="1224"/>
            <ac:spMk id="52" creationId="{D787545F-FA3B-0307-93BA-E3CE59743226}"/>
          </ac:spMkLst>
        </pc:spChg>
        <pc:spChg chg="mod">
          <ac:chgData name="Maria Arellano" userId="c1a92de7-2a9a-41b3-a595-86d8c28db5d0" providerId="ADAL" clId="{FB0AB3F0-23C3-489F-B881-6AD323208DBB}" dt="2025-11-25T22:43:08.183" v="275" actId="2711"/>
          <ac:spMkLst>
            <pc:docMk/>
            <pc:sldMk cId="1175575874" sldId="1224"/>
            <ac:spMk id="54" creationId="{D3BB0BCD-5F2D-233C-C95E-667C769324E6}"/>
          </ac:spMkLst>
        </pc:spChg>
        <pc:spChg chg="mod">
          <ac:chgData name="Maria Arellano" userId="c1a92de7-2a9a-41b3-a595-86d8c28db5d0" providerId="ADAL" clId="{FB0AB3F0-23C3-489F-B881-6AD323208DBB}" dt="2025-11-25T22:43:02.466" v="274" actId="2711"/>
          <ac:spMkLst>
            <pc:docMk/>
            <pc:sldMk cId="1175575874" sldId="1224"/>
            <ac:spMk id="56" creationId="{1BF4B157-5DDD-C8EC-3838-52097BB84B2C}"/>
          </ac:spMkLst>
        </pc:spChg>
        <pc:spChg chg="mod">
          <ac:chgData name="Maria Arellano" userId="c1a92de7-2a9a-41b3-a595-86d8c28db5d0" providerId="ADAL" clId="{FB0AB3F0-23C3-489F-B881-6AD323208DBB}" dt="2025-11-25T22:43:32.137" v="278" actId="2711"/>
          <ac:spMkLst>
            <pc:docMk/>
            <pc:sldMk cId="1175575874" sldId="1224"/>
            <ac:spMk id="58" creationId="{3F5AB0ED-A95A-06DB-E52D-CC50FCB579C9}"/>
          </ac:spMkLst>
        </pc:spChg>
        <pc:spChg chg="mod">
          <ac:chgData name="Maria Arellano" userId="c1a92de7-2a9a-41b3-a595-86d8c28db5d0" providerId="ADAL" clId="{FB0AB3F0-23C3-489F-B881-6AD323208DBB}" dt="2025-11-25T22:43:14.480" v="276" actId="2711"/>
          <ac:spMkLst>
            <pc:docMk/>
            <pc:sldMk cId="1175575874" sldId="1224"/>
            <ac:spMk id="60" creationId="{97668521-3D1B-36D8-07A8-2A6E19BE4AB1}"/>
          </ac:spMkLst>
        </pc:spChg>
        <pc:spChg chg="mod">
          <ac:chgData name="Maria Arellano" userId="c1a92de7-2a9a-41b3-a595-86d8c28db5d0" providerId="ADAL" clId="{FB0AB3F0-23C3-489F-B881-6AD323208DBB}" dt="2025-11-25T22:43:20.478" v="277" actId="2711"/>
          <ac:spMkLst>
            <pc:docMk/>
            <pc:sldMk cId="1175575874" sldId="1224"/>
            <ac:spMk id="62" creationId="{918E2F33-AB24-6DCA-6AE1-912A4D06C7F9}"/>
          </ac:spMkLst>
        </pc:spChg>
        <pc:spChg chg="mod">
          <ac:chgData name="Maria Arellano" userId="c1a92de7-2a9a-41b3-a595-86d8c28db5d0" providerId="ADAL" clId="{FB0AB3F0-23C3-489F-B881-6AD323208DBB}" dt="2025-11-25T22:42:06.231" v="272" actId="1076"/>
          <ac:spMkLst>
            <pc:docMk/>
            <pc:sldMk cId="1175575874" sldId="1224"/>
            <ac:spMk id="64" creationId="{3E1751E1-260F-FDA5-9E41-5B46167A8A35}"/>
          </ac:spMkLst>
        </pc:spChg>
      </pc:sldChg>
      <pc:sldChg chg="modSp mod">
        <pc:chgData name="Maria Arellano" userId="c1a92de7-2a9a-41b3-a595-86d8c28db5d0" providerId="ADAL" clId="{FB0AB3F0-23C3-489F-B881-6AD323208DBB}" dt="2025-11-25T22:54:11.846" v="431" actId="1036"/>
        <pc:sldMkLst>
          <pc:docMk/>
          <pc:sldMk cId="0" sldId="1225"/>
        </pc:sldMkLst>
        <pc:spChg chg="mod">
          <ac:chgData name="Maria Arellano" userId="c1a92de7-2a9a-41b3-a595-86d8c28db5d0" providerId="ADAL" clId="{FB0AB3F0-23C3-489F-B881-6AD323208DBB}" dt="2025-11-25T22:53:56.810" v="387" actId="1036"/>
          <ac:spMkLst>
            <pc:docMk/>
            <pc:sldMk cId="0" sldId="1225"/>
            <ac:spMk id="8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4:06.954" v="413" actId="1035"/>
          <ac:spMkLst>
            <pc:docMk/>
            <pc:sldMk cId="0" sldId="1225"/>
            <ac:spMk id="9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4:11.846" v="431" actId="1036"/>
          <ac:spMkLst>
            <pc:docMk/>
            <pc:sldMk cId="0" sldId="1225"/>
            <ac:spMk id="10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4:01.418" v="398" actId="1035"/>
          <ac:spMkLst>
            <pc:docMk/>
            <pc:sldMk cId="0" sldId="1225"/>
            <ac:spMk id="11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3:19.906" v="367" actId="2711"/>
          <ac:spMkLst>
            <pc:docMk/>
            <pc:sldMk cId="0" sldId="1225"/>
            <ac:spMk id="12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3:34.622" v="369" actId="2711"/>
          <ac:spMkLst>
            <pc:docMk/>
            <pc:sldMk cId="0" sldId="1225"/>
            <ac:spMk id="13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3:41.640" v="370" actId="2711"/>
          <ac:spMkLst>
            <pc:docMk/>
            <pc:sldMk cId="0" sldId="1225"/>
            <ac:spMk id="14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3:47.620" v="371" actId="2711"/>
          <ac:spMkLst>
            <pc:docMk/>
            <pc:sldMk cId="0" sldId="1225"/>
            <ac:spMk id="15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3:52.861" v="372" actId="2711"/>
          <ac:spMkLst>
            <pc:docMk/>
            <pc:sldMk cId="0" sldId="1225"/>
            <ac:spMk id="16" creationId="{00000000-0000-0000-0000-000000000000}"/>
          </ac:spMkLst>
        </pc:spChg>
        <pc:spChg chg="mod">
          <ac:chgData name="Maria Arellano" userId="c1a92de7-2a9a-41b3-a595-86d8c28db5d0" providerId="ADAL" clId="{FB0AB3F0-23C3-489F-B881-6AD323208DBB}" dt="2025-11-25T22:53:27.474" v="368" actId="2711"/>
          <ac:spMkLst>
            <pc:docMk/>
            <pc:sldMk cId="0" sldId="1225"/>
            <ac:spMk id="17" creationId="{00000000-0000-0000-0000-000000000000}"/>
          </ac:spMkLst>
        </pc:spChg>
      </pc:sldChg>
    </pc:docChg>
  </pc:docChgLst>
  <pc:docChgLst>
    <pc:chgData name="Maria Arellano" userId="S::marellano@conservation.org::c1a92de7-2a9a-41b3-a595-86d8c28db5d0" providerId="AD" clId="Web-{24FC1062-391D-D8D8-FAA3-3B25AACF74CF}"/>
    <pc:docChg chg="addSld delSld modSld">
      <pc:chgData name="Maria Arellano" userId="S::marellano@conservation.org::c1a92de7-2a9a-41b3-a595-86d8c28db5d0" providerId="AD" clId="Web-{24FC1062-391D-D8D8-FAA3-3B25AACF74CF}" dt="2025-11-19T22:28:44.115" v="1762"/>
      <pc:docMkLst>
        <pc:docMk/>
      </pc:docMkLst>
      <pc:sldChg chg="add del">
        <pc:chgData name="Maria Arellano" userId="S::marellano@conservation.org::c1a92de7-2a9a-41b3-a595-86d8c28db5d0" providerId="AD" clId="Web-{24FC1062-391D-D8D8-FAA3-3B25AACF74CF}" dt="2025-11-18T00:16:50.574" v="241"/>
        <pc:sldMkLst>
          <pc:docMk/>
          <pc:sldMk cId="0" sldId="256"/>
        </pc:sldMkLst>
      </pc:sldChg>
      <pc:sldChg chg="modSp add del modNotes">
        <pc:chgData name="Maria Arellano" userId="S::marellano@conservation.org::c1a92de7-2a9a-41b3-a595-86d8c28db5d0" providerId="AD" clId="Web-{24FC1062-391D-D8D8-FAA3-3B25AACF74CF}" dt="2025-11-19T22:19:27.550" v="1675"/>
        <pc:sldMkLst>
          <pc:docMk/>
          <pc:sldMk cId="0" sldId="257"/>
        </pc:sldMkLst>
        <pc:spChg chg="mod">
          <ac:chgData name="Maria Arellano" userId="S::marellano@conservation.org::c1a92de7-2a9a-41b3-a595-86d8c28db5d0" providerId="AD" clId="Web-{24FC1062-391D-D8D8-FAA3-3B25AACF74CF}" dt="2025-11-19T18:29:54.215" v="293" actId="20577"/>
          <ac:spMkLst>
            <pc:docMk/>
            <pc:sldMk cId="0" sldId="257"/>
            <ac:spMk id="9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3:35.504" v="1725"/>
        <pc:sldMkLst>
          <pc:docMk/>
          <pc:sldMk cId="0" sldId="258"/>
        </pc:sldMkLst>
        <pc:spChg chg="mod">
          <ac:chgData name="Maria Arellano" userId="S::marellano@conservation.org::c1a92de7-2a9a-41b3-a595-86d8c28db5d0" providerId="AD" clId="Web-{24FC1062-391D-D8D8-FAA3-3B25AACF74CF}" dt="2025-11-19T19:36:07.387" v="1045" actId="1076"/>
          <ac:spMkLst>
            <pc:docMk/>
            <pc:sldMk cId="0" sldId="258"/>
            <ac:spMk id="20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5:46.386" v="1039" actId="20577"/>
          <ac:spMkLst>
            <pc:docMk/>
            <pc:sldMk cId="0" sldId="258"/>
            <ac:spMk id="21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6:31.108" v="1068" actId="1076"/>
          <ac:spMkLst>
            <pc:docMk/>
            <pc:sldMk cId="0" sldId="258"/>
            <ac:spMk id="2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6:19.201" v="1064" actId="20577"/>
          <ac:spMkLst>
            <pc:docMk/>
            <pc:sldMk cId="0" sldId="258"/>
            <ac:spMk id="23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4:31.744" v="1030" actId="20577"/>
          <ac:spMkLst>
            <pc:docMk/>
            <pc:sldMk cId="0" sldId="258"/>
            <ac:spMk id="24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5:43.745" v="1035" actId="20577"/>
          <ac:spMkLst>
            <pc:docMk/>
            <pc:sldMk cId="0" sldId="258"/>
            <ac:spMk id="26" creationId="{00000000-0000-0000-0000-000000000000}"/>
          </ac:spMkLst>
        </pc:spChg>
      </pc:sldChg>
      <pc:sldChg chg="modSp add modNotes">
        <pc:chgData name="Maria Arellano" userId="S::marellano@conservation.org::c1a92de7-2a9a-41b3-a595-86d8c28db5d0" providerId="AD" clId="Web-{24FC1062-391D-D8D8-FAA3-3B25AACF74CF}" dt="2025-11-19T22:23:42.410" v="1727"/>
        <pc:sldMkLst>
          <pc:docMk/>
          <pc:sldMk cId="0" sldId="259"/>
        </pc:sldMkLst>
        <pc:spChg chg="mod">
          <ac:chgData name="Maria Arellano" userId="S::marellano@conservation.org::c1a92de7-2a9a-41b3-a595-86d8c28db5d0" providerId="AD" clId="Web-{24FC1062-391D-D8D8-FAA3-3B25AACF74CF}" dt="2025-11-19T19:37:02.422" v="1078" actId="2057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7:11.829" v="1081" actId="20577"/>
          <ac:spMkLst>
            <pc:docMk/>
            <pc:sldMk cId="0" sldId="259"/>
            <ac:spMk id="11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7:20.579" v="1084" actId="20577"/>
          <ac:spMkLst>
            <pc:docMk/>
            <pc:sldMk cId="0" sldId="259"/>
            <ac:spMk id="1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7:27.454" v="1087" actId="20577"/>
          <ac:spMkLst>
            <pc:docMk/>
            <pc:sldMk cId="0" sldId="259"/>
            <ac:spMk id="13" creationId="{00000000-0000-0000-0000-000000000000}"/>
          </ac:spMkLst>
        </pc:spChg>
      </pc:sldChg>
      <pc:sldChg chg="add del">
        <pc:chgData name="Maria Arellano" userId="S::marellano@conservation.org::c1a92de7-2a9a-41b3-a595-86d8c28db5d0" providerId="AD" clId="Web-{24FC1062-391D-D8D8-FAA3-3B25AACF74CF}" dt="2025-11-18T00:16:50.528" v="220"/>
        <pc:sldMkLst>
          <pc:docMk/>
          <pc:sldMk cId="1094308873" sldId="259"/>
        </pc:sldMkLst>
      </pc:sldChg>
      <pc:sldChg chg="modSp add del modNotes">
        <pc:chgData name="Maria Arellano" userId="S::marellano@conservation.org::c1a92de7-2a9a-41b3-a595-86d8c28db5d0" providerId="AD" clId="Web-{24FC1062-391D-D8D8-FAA3-3B25AACF74CF}" dt="2025-11-19T22:23:59.879" v="1729"/>
        <pc:sldMkLst>
          <pc:docMk/>
          <pc:sldMk cId="0" sldId="260"/>
        </pc:sldMkLst>
        <pc:spChg chg="mod">
          <ac:chgData name="Maria Arellano" userId="S::marellano@conservation.org::c1a92de7-2a9a-41b3-a595-86d8c28db5d0" providerId="AD" clId="Web-{24FC1062-391D-D8D8-FAA3-3B25AACF74CF}" dt="2025-11-19T19:38:18.675" v="1108" actId="20577"/>
          <ac:spMkLst>
            <pc:docMk/>
            <pc:sldMk cId="0" sldId="260"/>
            <ac:spMk id="5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7:51.252" v="1092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8:28.019" v="1111" actId="20577"/>
          <ac:spMkLst>
            <pc:docMk/>
            <pc:sldMk cId="0" sldId="260"/>
            <ac:spMk id="8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4:02.848" v="1731"/>
        <pc:sldMkLst>
          <pc:docMk/>
          <pc:sldMk cId="0" sldId="262"/>
        </pc:sldMkLst>
        <pc:spChg chg="mod">
          <ac:chgData name="Maria Arellano" userId="S::marellano@conservation.org::c1a92de7-2a9a-41b3-a595-86d8c28db5d0" providerId="AD" clId="Web-{24FC1062-391D-D8D8-FAA3-3B25AACF74CF}" dt="2025-11-19T19:39:36.177" v="1129" actId="20577"/>
          <ac:spMkLst>
            <pc:docMk/>
            <pc:sldMk cId="0" sldId="262"/>
            <ac:spMk id="7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8:56.739" v="1120" actId="20577"/>
          <ac:spMkLst>
            <pc:docMk/>
            <pc:sldMk cId="0" sldId="262"/>
            <ac:spMk id="8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9:13.552" v="1124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9:51.380" v="1132" actId="20577"/>
          <ac:spMkLst>
            <pc:docMk/>
            <pc:sldMk cId="0" sldId="262"/>
            <ac:spMk id="10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4:10.957" v="1733"/>
        <pc:sldMkLst>
          <pc:docMk/>
          <pc:sldMk cId="0" sldId="263"/>
        </pc:sldMkLst>
        <pc:spChg chg="mod">
          <ac:chgData name="Maria Arellano" userId="S::marellano@conservation.org::c1a92de7-2a9a-41b3-a595-86d8c28db5d0" providerId="AD" clId="Web-{24FC1062-391D-D8D8-FAA3-3B25AACF74CF}" dt="2025-11-19T19:52:02.764" v="1149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51:15.779" v="1136" actId="20577"/>
          <ac:spMkLst>
            <pc:docMk/>
            <pc:sldMk cId="0" sldId="263"/>
            <ac:spMk id="4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4:16.707" v="1734"/>
        <pc:sldMkLst>
          <pc:docMk/>
          <pc:sldMk cId="0" sldId="264"/>
        </pc:sldMkLst>
        <pc:spChg chg="mod">
          <ac:chgData name="Maria Arellano" userId="S::marellano@conservation.org::c1a92de7-2a9a-41b3-a595-86d8c28db5d0" providerId="AD" clId="Web-{24FC1062-391D-D8D8-FAA3-3B25AACF74CF}" dt="2025-11-19T19:53:02.359" v="1157" actId="20577"/>
          <ac:spMkLst>
            <pc:docMk/>
            <pc:sldMk cId="0" sldId="264"/>
            <ac:spMk id="25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53:14.359" v="1188" actId="20577"/>
          <ac:spMkLst>
            <pc:docMk/>
            <pc:sldMk cId="0" sldId="264"/>
            <ac:spMk id="26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53:40.797" v="1191" actId="20577"/>
          <ac:spMkLst>
            <pc:docMk/>
            <pc:sldMk cId="0" sldId="264"/>
            <ac:spMk id="27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57:45.768" v="1196" actId="20577"/>
          <ac:spMkLst>
            <pc:docMk/>
            <pc:sldMk cId="0" sldId="264"/>
            <ac:spMk id="28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0:00:59.972" v="1295" actId="20577"/>
          <ac:spMkLst>
            <pc:docMk/>
            <pc:sldMk cId="0" sldId="264"/>
            <ac:spMk id="3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58:02.080" v="1201" actId="20577"/>
          <ac:spMkLst>
            <pc:docMk/>
            <pc:sldMk cId="0" sldId="264"/>
            <ac:spMk id="34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58:11.206" v="1205" actId="20577"/>
          <ac:spMkLst>
            <pc:docMk/>
            <pc:sldMk cId="0" sldId="264"/>
            <ac:spMk id="36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58:40.674" v="1213" actId="1076"/>
          <ac:spMkLst>
            <pc:docMk/>
            <pc:sldMk cId="0" sldId="264"/>
            <ac:spMk id="38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4:55.566" v="1736"/>
        <pc:sldMkLst>
          <pc:docMk/>
          <pc:sldMk cId="0" sldId="265"/>
        </pc:sldMkLst>
        <pc:spChg chg="mod">
          <ac:chgData name="Maria Arellano" userId="S::marellano@conservation.org::c1a92de7-2a9a-41b3-a595-86d8c28db5d0" providerId="AD" clId="Web-{24FC1062-391D-D8D8-FAA3-3B25AACF74CF}" dt="2025-11-19T20:01:37.613" v="1304" actId="20577"/>
          <ac:spMkLst>
            <pc:docMk/>
            <pc:sldMk cId="0" sldId="265"/>
            <ac:spMk id="20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0:01:46.957" v="1317" actId="20577"/>
          <ac:spMkLst>
            <pc:docMk/>
            <pc:sldMk cId="0" sldId="265"/>
            <ac:spMk id="21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0:02:00.863" v="1322" actId="20577"/>
          <ac:spMkLst>
            <pc:docMk/>
            <pc:sldMk cId="0" sldId="265"/>
            <ac:spMk id="2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0:02:19.098" v="1325" actId="20577"/>
          <ac:spMkLst>
            <pc:docMk/>
            <pc:sldMk cId="0" sldId="265"/>
            <ac:spMk id="23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0:05:20.770" v="1330" actId="20577"/>
          <ac:spMkLst>
            <pc:docMk/>
            <pc:sldMk cId="0" sldId="265"/>
            <ac:spMk id="28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0:05:55.946" v="1344" actId="1076"/>
          <ac:spMkLst>
            <pc:docMk/>
            <pc:sldMk cId="0" sldId="265"/>
            <ac:spMk id="30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28:40.034" v="1347" actId="20577"/>
          <ac:spMkLst>
            <pc:docMk/>
            <pc:sldMk cId="0" sldId="265"/>
            <ac:spMk id="31" creationId="{00000000-0000-0000-0000-000000000000}"/>
          </ac:spMkLst>
        </pc:spChg>
      </pc:sldChg>
      <pc:sldChg chg="modSp add modNotes">
        <pc:chgData name="Maria Arellano" userId="S::marellano@conservation.org::c1a92de7-2a9a-41b3-a595-86d8c28db5d0" providerId="AD" clId="Web-{24FC1062-391D-D8D8-FAA3-3B25AACF74CF}" dt="2025-11-19T22:25:05.269" v="1738"/>
        <pc:sldMkLst>
          <pc:docMk/>
          <pc:sldMk cId="0" sldId="266"/>
        </pc:sldMkLst>
        <pc:spChg chg="mod">
          <ac:chgData name="Maria Arellano" userId="S::marellano@conservation.org::c1a92de7-2a9a-41b3-a595-86d8c28db5d0" providerId="AD" clId="Web-{24FC1062-391D-D8D8-FAA3-3B25AACF74CF}" dt="2025-11-19T21:28:59.599" v="1350" actId="20577"/>
          <ac:spMkLst>
            <pc:docMk/>
            <pc:sldMk cId="0" sldId="266"/>
            <ac:spMk id="3" creationId="{00000000-0000-0000-0000-000000000000}"/>
          </ac:spMkLst>
        </pc:spChg>
        <pc:graphicFrameChg chg="mod modGraphic">
          <ac:chgData name="Maria Arellano" userId="S::marellano@conservation.org::c1a92de7-2a9a-41b3-a595-86d8c28db5d0" providerId="AD" clId="Web-{24FC1062-391D-D8D8-FAA3-3B25AACF74CF}" dt="2025-11-19T21:30:56.013" v="1380"/>
          <ac:graphicFrameMkLst>
            <pc:docMk/>
            <pc:sldMk cId="0" sldId="266"/>
            <ac:graphicFrameMk id="2" creationId="{00000000-0000-0000-0000-000000000000}"/>
          </ac:graphicFrameMkLst>
        </pc:graphicFrameChg>
      </pc:sldChg>
      <pc:sldChg chg="modSp add modNotes">
        <pc:chgData name="Maria Arellano" userId="S::marellano@conservation.org::c1a92de7-2a9a-41b3-a595-86d8c28db5d0" providerId="AD" clId="Web-{24FC1062-391D-D8D8-FAA3-3B25AACF74CF}" dt="2025-11-19T22:25:11.894" v="1740"/>
        <pc:sldMkLst>
          <pc:docMk/>
          <pc:sldMk cId="0" sldId="267"/>
        </pc:sldMkLst>
        <pc:spChg chg="mod">
          <ac:chgData name="Maria Arellano" userId="S::marellano@conservation.org::c1a92de7-2a9a-41b3-a595-86d8c28db5d0" providerId="AD" clId="Web-{24FC1062-391D-D8D8-FAA3-3B25AACF74CF}" dt="2025-11-19T21:31:41.516" v="1394" actId="20577"/>
          <ac:spMkLst>
            <pc:docMk/>
            <pc:sldMk cId="0" sldId="267"/>
            <ac:spMk id="4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1:10.889" v="1385" actId="20577"/>
          <ac:spMkLst>
            <pc:docMk/>
            <pc:sldMk cId="0" sldId="267"/>
            <ac:spMk id="5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5:20.488" v="1742"/>
        <pc:sldMkLst>
          <pc:docMk/>
          <pc:sldMk cId="0" sldId="268"/>
        </pc:sldMkLst>
        <pc:spChg chg="mod">
          <ac:chgData name="Maria Arellano" userId="S::marellano@conservation.org::c1a92de7-2a9a-41b3-a595-86d8c28db5d0" providerId="AD" clId="Web-{24FC1062-391D-D8D8-FAA3-3B25AACF74CF}" dt="2025-11-19T21:34:06.772" v="1415" actId="20577"/>
          <ac:spMkLst>
            <pc:docMk/>
            <pc:sldMk cId="0" sldId="268"/>
            <ac:spMk id="4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3:14.348" v="1405" actId="20577"/>
          <ac:spMkLst>
            <pc:docMk/>
            <pc:sldMk cId="0" sldId="268"/>
            <ac:spMk id="5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5:30.394" v="1744"/>
        <pc:sldMkLst>
          <pc:docMk/>
          <pc:sldMk cId="0" sldId="269"/>
        </pc:sldMkLst>
        <pc:spChg chg="mod">
          <ac:chgData name="Maria Arellano" userId="S::marellano@conservation.org::c1a92de7-2a9a-41b3-a595-86d8c28db5d0" providerId="AD" clId="Web-{24FC1062-391D-D8D8-FAA3-3B25AACF74CF}" dt="2025-11-19T21:34:58.414" v="1422" actId="1076"/>
          <ac:spMkLst>
            <pc:docMk/>
            <pc:sldMk cId="0" sldId="269"/>
            <ac:spMk id="106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5:09.227" v="1425" actId="20577"/>
          <ac:spMkLst>
            <pc:docMk/>
            <pc:sldMk cId="0" sldId="269"/>
            <ac:spMk id="107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5:18.665" v="1428" actId="20577"/>
          <ac:spMkLst>
            <pc:docMk/>
            <pc:sldMk cId="0" sldId="269"/>
            <ac:spMk id="108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5:28.478" v="1431" actId="20577"/>
          <ac:spMkLst>
            <pc:docMk/>
            <pc:sldMk cId="0" sldId="269"/>
            <ac:spMk id="109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5:40.306" v="1434" actId="20577"/>
          <ac:spMkLst>
            <pc:docMk/>
            <pc:sldMk cId="0" sldId="269"/>
            <ac:spMk id="110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5:49.650" v="1437" actId="20577"/>
          <ac:spMkLst>
            <pc:docMk/>
            <pc:sldMk cId="0" sldId="269"/>
            <ac:spMk id="111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6:04.807" v="1443" actId="20577"/>
          <ac:spMkLst>
            <pc:docMk/>
            <pc:sldMk cId="0" sldId="269"/>
            <ac:spMk id="11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6:18.666" v="1446" actId="20577"/>
          <ac:spMkLst>
            <pc:docMk/>
            <pc:sldMk cId="0" sldId="269"/>
            <ac:spMk id="113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36:28.714" v="1449" actId="20577"/>
          <ac:spMkLst>
            <pc:docMk/>
            <pc:sldMk cId="0" sldId="269"/>
            <ac:spMk id="114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0:03.628" v="1683"/>
        <pc:sldMkLst>
          <pc:docMk/>
          <pc:sldMk cId="3790668524" sldId="275"/>
        </pc:sldMkLst>
        <pc:spChg chg="mod">
          <ac:chgData name="Maria Arellano" userId="S::marellano@conservation.org::c1a92de7-2a9a-41b3-a595-86d8c28db5d0" providerId="AD" clId="Web-{24FC1062-391D-D8D8-FAA3-3B25AACF74CF}" dt="2025-11-19T18:39:44.302" v="466" actId="20577"/>
          <ac:spMkLst>
            <pc:docMk/>
            <pc:sldMk cId="3790668524" sldId="275"/>
            <ac:spMk id="7" creationId="{246B9D90-5588-8F4E-70A4-3C63F84F5B78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39:49.990" v="469" actId="20577"/>
          <ac:spMkLst>
            <pc:docMk/>
            <pc:sldMk cId="3790668524" sldId="275"/>
            <ac:spMk id="10" creationId="{628FE295-D45B-14C0-FF66-9D6027C92EE8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39:05.221" v="440" actId="14100"/>
          <ac:spMkLst>
            <pc:docMk/>
            <pc:sldMk cId="3790668524" sldId="275"/>
            <ac:spMk id="11" creationId="{370CBC63-D817-E287-BEA8-8094DC7A5CC8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39:55.663" v="470" actId="1076"/>
          <ac:spMkLst>
            <pc:docMk/>
            <pc:sldMk cId="3790668524" sldId="275"/>
            <ac:spMk id="14" creationId="{D268AEB3-8620-7757-4802-CADEFC495B5A}"/>
          </ac:spMkLst>
        </pc:spChg>
      </pc:sldChg>
      <pc:sldChg chg="modSp add modNotes">
        <pc:chgData name="Maria Arellano" userId="S::marellano@conservation.org::c1a92de7-2a9a-41b3-a595-86d8c28db5d0" providerId="AD" clId="Web-{24FC1062-391D-D8D8-FAA3-3B25AACF74CF}" dt="2025-11-19T22:25:50.879" v="1749"/>
        <pc:sldMkLst>
          <pc:docMk/>
          <pc:sldMk cId="0" sldId="279"/>
        </pc:sldMkLst>
        <pc:spChg chg="mod">
          <ac:chgData name="Maria Arellano" userId="S::marellano@conservation.org::c1a92de7-2a9a-41b3-a595-86d8c28db5d0" providerId="AD" clId="Web-{24FC1062-391D-D8D8-FAA3-3B25AACF74CF}" dt="2025-11-19T21:47:02.597" v="1497" actId="20577"/>
          <ac:spMkLst>
            <pc:docMk/>
            <pc:sldMk cId="0" sldId="279"/>
            <ac:spMk id="10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7:12.176" v="1500" actId="20577"/>
          <ac:spMkLst>
            <pc:docMk/>
            <pc:sldMk cId="0" sldId="279"/>
            <ac:spMk id="11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7:26.239" v="1505" actId="20577"/>
          <ac:spMkLst>
            <pc:docMk/>
            <pc:sldMk cId="0" sldId="279"/>
            <ac:spMk id="1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7:38.271" v="1510" actId="20577"/>
          <ac:spMkLst>
            <pc:docMk/>
            <pc:sldMk cId="0" sldId="279"/>
            <ac:spMk id="13" creationId="{00000000-0000-0000-0000-000000000000}"/>
          </ac:spMkLst>
        </pc:spChg>
      </pc:sldChg>
      <pc:sldChg chg="modSp add modNotes">
        <pc:chgData name="Maria Arellano" userId="S::marellano@conservation.org::c1a92de7-2a9a-41b3-a595-86d8c28db5d0" providerId="AD" clId="Web-{24FC1062-391D-D8D8-FAA3-3B25AACF74CF}" dt="2025-11-19T22:26:00.957" v="1751"/>
        <pc:sldMkLst>
          <pc:docMk/>
          <pc:sldMk cId="0" sldId="282"/>
        </pc:sldMkLst>
        <pc:spChg chg="mod">
          <ac:chgData name="Maria Arellano" userId="S::marellano@conservation.org::c1a92de7-2a9a-41b3-a595-86d8c28db5d0" providerId="AD" clId="Web-{24FC1062-391D-D8D8-FAA3-3B25AACF74CF}" dt="2025-11-19T21:48:57.620" v="1538" actId="20577"/>
          <ac:spMkLst>
            <pc:docMk/>
            <pc:sldMk cId="0" sldId="282"/>
            <ac:spMk id="4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7:59.663" v="1521" actId="20577"/>
          <ac:spMkLst>
            <pc:docMk/>
            <pc:sldMk cId="0" sldId="282"/>
            <ac:spMk id="5" creationId="{00000000-0000-0000-0000-000000000000}"/>
          </ac:spMkLst>
        </pc:spChg>
      </pc:sldChg>
      <pc:sldChg chg="modSp add modNotes">
        <pc:chgData name="Maria Arellano" userId="S::marellano@conservation.org::c1a92de7-2a9a-41b3-a595-86d8c28db5d0" providerId="AD" clId="Web-{24FC1062-391D-D8D8-FAA3-3B25AACF74CF}" dt="2025-11-19T22:26:09.066" v="1753"/>
        <pc:sldMkLst>
          <pc:docMk/>
          <pc:sldMk cId="0" sldId="283"/>
        </pc:sldMkLst>
        <pc:spChg chg="mod">
          <ac:chgData name="Maria Arellano" userId="S::marellano@conservation.org::c1a92de7-2a9a-41b3-a595-86d8c28db5d0" providerId="AD" clId="Web-{24FC1062-391D-D8D8-FAA3-3B25AACF74CF}" dt="2025-11-19T21:49:40.512" v="1544" actId="20577"/>
          <ac:spMkLst>
            <pc:docMk/>
            <pc:sldMk cId="0" sldId="283"/>
            <ac:spMk id="18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9:48.653" v="1547" actId="20577"/>
          <ac:spMkLst>
            <pc:docMk/>
            <pc:sldMk cId="0" sldId="283"/>
            <ac:spMk id="19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50:05.701" v="1551" actId="20577"/>
          <ac:spMkLst>
            <pc:docMk/>
            <pc:sldMk cId="0" sldId="283"/>
            <ac:spMk id="20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50:19.967" v="1555" actId="20577"/>
          <ac:spMkLst>
            <pc:docMk/>
            <pc:sldMk cId="0" sldId="283"/>
            <ac:spMk id="21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50:28.405" v="1558" actId="20577"/>
          <ac:spMkLst>
            <pc:docMk/>
            <pc:sldMk cId="0" sldId="283"/>
            <ac:spMk id="22" creationId="{00000000-0000-0000-0000-000000000000}"/>
          </ac:spMkLst>
        </pc:spChg>
      </pc:sldChg>
      <pc:sldChg chg="add del">
        <pc:chgData name="Maria Arellano" userId="S::marellano@conservation.org::c1a92de7-2a9a-41b3-a595-86d8c28db5d0" providerId="AD" clId="Web-{24FC1062-391D-D8D8-FAA3-3B25AACF74CF}" dt="2025-11-18T00:16:50.543" v="228"/>
        <pc:sldMkLst>
          <pc:docMk/>
          <pc:sldMk cId="3675040037" sldId="283"/>
        </pc:sldMkLst>
      </pc:sldChg>
      <pc:sldChg chg="modSp add modNotes">
        <pc:chgData name="Maria Arellano" userId="S::marellano@conservation.org::c1a92de7-2a9a-41b3-a595-86d8c28db5d0" providerId="AD" clId="Web-{24FC1062-391D-D8D8-FAA3-3B25AACF74CF}" dt="2025-11-19T22:26:18.660" v="1755"/>
        <pc:sldMkLst>
          <pc:docMk/>
          <pc:sldMk cId="0" sldId="284"/>
        </pc:sldMkLst>
        <pc:spChg chg="mod">
          <ac:chgData name="Maria Arellano" userId="S::marellano@conservation.org::c1a92de7-2a9a-41b3-a595-86d8c28db5d0" providerId="AD" clId="Web-{24FC1062-391D-D8D8-FAA3-3B25AACF74CF}" dt="2025-11-19T21:53:55.957" v="1579" actId="20577"/>
          <ac:spMkLst>
            <pc:docMk/>
            <pc:sldMk cId="0" sldId="284"/>
            <ac:spMk id="3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50:48.671" v="1565" actId="1076"/>
          <ac:spMkLst>
            <pc:docMk/>
            <pc:sldMk cId="0" sldId="284"/>
            <ac:spMk id="4" creationId="{00000000-0000-0000-0000-000000000000}"/>
          </ac:spMkLst>
        </pc:spChg>
      </pc:sldChg>
      <pc:sldChg chg="modSp add modNotes">
        <pc:chgData name="Maria Arellano" userId="S::marellano@conservation.org::c1a92de7-2a9a-41b3-a595-86d8c28db5d0" providerId="AD" clId="Web-{24FC1062-391D-D8D8-FAA3-3B25AACF74CF}" dt="2025-11-19T22:26:26.644" v="1757"/>
        <pc:sldMkLst>
          <pc:docMk/>
          <pc:sldMk cId="0" sldId="285"/>
        </pc:sldMkLst>
        <pc:spChg chg="mod">
          <ac:chgData name="Maria Arellano" userId="S::marellano@conservation.org::c1a92de7-2a9a-41b3-a595-86d8c28db5d0" providerId="AD" clId="Web-{24FC1062-391D-D8D8-FAA3-3B25AACF74CF}" dt="2025-11-19T21:55:20.381" v="1609" actId="20577"/>
          <ac:spMkLst>
            <pc:docMk/>
            <pc:sldMk cId="0" sldId="285"/>
            <ac:spMk id="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2:05:48.902" v="1673" actId="20577"/>
          <ac:spMkLst>
            <pc:docMk/>
            <pc:sldMk cId="0" sldId="285"/>
            <ac:spMk id="3" creationId="{00000000-0000-0000-0000-000000000000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7:57.301" v="1759"/>
        <pc:sldMkLst>
          <pc:docMk/>
          <pc:sldMk cId="0" sldId="286"/>
        </pc:sldMkLst>
        <pc:spChg chg="mod">
          <ac:chgData name="Maria Arellano" userId="S::marellano@conservation.org::c1a92de7-2a9a-41b3-a595-86d8c28db5d0" providerId="AD" clId="Web-{24FC1062-391D-D8D8-FAA3-3B25AACF74CF}" dt="2025-11-19T21:57:53.669" v="1647" actId="20577"/>
          <ac:spMkLst>
            <pc:docMk/>
            <pc:sldMk cId="0" sldId="286"/>
            <ac:spMk id="4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57:59.809" v="1648" actId="1076"/>
          <ac:spMkLst>
            <pc:docMk/>
            <pc:sldMk cId="0" sldId="286"/>
            <ac:spMk id="5" creationId="{00000000-0000-0000-0000-000000000000}"/>
          </ac:spMkLst>
        </pc:spChg>
      </pc:sldChg>
      <pc:sldChg chg="addSp delSp modSp add modNotes">
        <pc:chgData name="Maria Arellano" userId="S::marellano@conservation.org::c1a92de7-2a9a-41b3-a595-86d8c28db5d0" providerId="AD" clId="Web-{24FC1062-391D-D8D8-FAA3-3B25AACF74CF}" dt="2025-11-19T22:28:30.474" v="1761"/>
        <pc:sldMkLst>
          <pc:docMk/>
          <pc:sldMk cId="0" sldId="288"/>
        </pc:sldMkLst>
        <pc:spChg chg="mod">
          <ac:chgData name="Maria Arellano" userId="S::marellano@conservation.org::c1a92de7-2a9a-41b3-a595-86d8c28db5d0" providerId="AD" clId="Web-{24FC1062-391D-D8D8-FAA3-3B25AACF74CF}" dt="2025-11-19T22:05:38.839" v="1671" actId="1076"/>
          <ac:spMkLst>
            <pc:docMk/>
            <pc:sldMk cId="0" sldId="288"/>
            <ac:spMk id="5" creationId="{00000000-0000-0000-0000-000000000000}"/>
          </ac:spMkLst>
        </pc:spChg>
        <pc:graphicFrameChg chg="add">
          <ac:chgData name="Maria Arellano" userId="S::marellano@conservation.org::c1a92de7-2a9a-41b3-a595-86d8c28db5d0" providerId="AD" clId="Web-{24FC1062-391D-D8D8-FAA3-3B25AACF74CF}" dt="2025-11-19T22:05:26.371" v="1670"/>
          <ac:graphicFrameMkLst>
            <pc:docMk/>
            <pc:sldMk cId="0" sldId="288"/>
            <ac:graphicFrameMk id="24" creationId="{C46134B7-D21D-83B3-7A9B-97AAC2CB79AC}"/>
          </ac:graphicFrameMkLst>
        </pc:graphicFrameChg>
      </pc:sldChg>
      <pc:sldChg chg="add del">
        <pc:chgData name="Maria Arellano" userId="S::marellano@conservation.org::c1a92de7-2a9a-41b3-a595-86d8c28db5d0" providerId="AD" clId="Web-{24FC1062-391D-D8D8-FAA3-3B25AACF74CF}" dt="2025-11-18T00:16:49.949" v="181"/>
        <pc:sldMkLst>
          <pc:docMk/>
          <pc:sldMk cId="0" sldId="314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12" v="217"/>
        <pc:sldMkLst>
          <pc:docMk/>
          <pc:sldMk cId="1985434784" sldId="443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12" v="216"/>
        <pc:sldMkLst>
          <pc:docMk/>
          <pc:sldMk cId="3281184066" sldId="469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28" v="226"/>
        <pc:sldMkLst>
          <pc:docMk/>
          <pc:sldMk cId="3094660874" sldId="472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28" v="225"/>
        <pc:sldMkLst>
          <pc:docMk/>
          <pc:sldMk cId="37648495" sldId="473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28" v="223"/>
        <pc:sldMkLst>
          <pc:docMk/>
          <pc:sldMk cId="3301858952" sldId="475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496" v="213"/>
        <pc:sldMkLst>
          <pc:docMk/>
          <pc:sldMk cId="2703908884" sldId="476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28" v="224"/>
        <pc:sldMkLst>
          <pc:docMk/>
          <pc:sldMk cId="1124985924" sldId="477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496" v="212"/>
        <pc:sldMkLst>
          <pc:docMk/>
          <pc:sldMk cId="76416888" sldId="481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12" v="218"/>
        <pc:sldMkLst>
          <pc:docMk/>
          <pc:sldMk cId="3990020564" sldId="482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496" v="211"/>
        <pc:sldMkLst>
          <pc:docMk/>
          <pc:sldMk cId="913125892" sldId="490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12" v="215"/>
        <pc:sldMkLst>
          <pc:docMk/>
          <pc:sldMk cId="2383436715" sldId="496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12" v="214"/>
        <pc:sldMkLst>
          <pc:docMk/>
          <pc:sldMk cId="75573533" sldId="497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59" v="234"/>
        <pc:sldMkLst>
          <pc:docMk/>
          <pc:sldMk cId="1911697640" sldId="1036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43" v="229"/>
        <pc:sldMkLst>
          <pc:docMk/>
          <pc:sldMk cId="27004378" sldId="1192"/>
        </pc:sldMkLst>
      </pc:sldChg>
      <pc:sldChg chg="modSp add del modNotes">
        <pc:chgData name="Maria Arellano" userId="S::marellano@conservation.org::c1a92de7-2a9a-41b3-a595-86d8c28db5d0" providerId="AD" clId="Web-{24FC1062-391D-D8D8-FAA3-3B25AACF74CF}" dt="2025-11-19T22:19:40.706" v="1677"/>
        <pc:sldMkLst>
          <pc:docMk/>
          <pc:sldMk cId="0" sldId="1197"/>
        </pc:sldMkLst>
        <pc:spChg chg="mod">
          <ac:chgData name="Maria Arellano" userId="S::marellano@conservation.org::c1a92de7-2a9a-41b3-a595-86d8c28db5d0" providerId="AD" clId="Web-{24FC1062-391D-D8D8-FAA3-3B25AACF74CF}" dt="2025-11-19T18:30:43.529" v="305"/>
          <ac:spMkLst>
            <pc:docMk/>
            <pc:sldMk cId="0" sldId="1197"/>
            <ac:spMk id="258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33:09.532" v="350" actId="20577"/>
          <ac:spMkLst>
            <pc:docMk/>
            <pc:sldMk cId="0" sldId="1197"/>
            <ac:spMk id="259" creationId="{00000000-0000-0000-0000-000000000000}"/>
          </ac:spMkLst>
        </pc:spChg>
      </pc:sldChg>
      <pc:sldChg chg="modSp add del">
        <pc:chgData name="Maria Arellano" userId="S::marellano@conservation.org::c1a92de7-2a9a-41b3-a595-86d8c28db5d0" providerId="AD" clId="Web-{24FC1062-391D-D8D8-FAA3-3B25AACF74CF}" dt="2025-11-18T00:16:50.559" v="239"/>
        <pc:sldMkLst>
          <pc:docMk/>
          <pc:sldMk cId="0" sldId="1198"/>
        </pc:sldMkLst>
      </pc:sldChg>
      <pc:sldChg chg="modSp add modNotes">
        <pc:chgData name="Maria Arellano" userId="S::marellano@conservation.org::c1a92de7-2a9a-41b3-a595-86d8c28db5d0" providerId="AD" clId="Web-{24FC1062-391D-D8D8-FAA3-3B25AACF74CF}" dt="2025-11-19T22:19:43.034" v="1679"/>
        <pc:sldMkLst>
          <pc:docMk/>
          <pc:sldMk cId="285501937" sldId="1199"/>
        </pc:sldMkLst>
        <pc:spChg chg="mod">
          <ac:chgData name="Maria Arellano" userId="S::marellano@conservation.org::c1a92de7-2a9a-41b3-a595-86d8c28db5d0" providerId="AD" clId="Web-{24FC1062-391D-D8D8-FAA3-3B25AACF74CF}" dt="2025-11-19T18:33:40.533" v="356" actId="1076"/>
          <ac:spMkLst>
            <pc:docMk/>
            <pc:sldMk cId="285501937" sldId="1199"/>
            <ac:spMk id="3" creationId="{461E9D48-92C7-5D97-EBAD-12AEB746699A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33:22.813" v="352" actId="20577"/>
          <ac:spMkLst>
            <pc:docMk/>
            <pc:sldMk cId="285501937" sldId="1199"/>
            <ac:spMk id="258" creationId="{333C8DE7-513A-317D-E40B-43FFF8054F16}"/>
          </ac:spMkLst>
        </pc:spChg>
      </pc:sldChg>
      <pc:sldChg chg="add">
        <pc:chgData name="Maria Arellano" userId="S::marellano@conservation.org::c1a92de7-2a9a-41b3-a595-86d8c28db5d0" providerId="AD" clId="Web-{24FC1062-391D-D8D8-FAA3-3B25AACF74CF}" dt="2025-11-18T00:17:02.200" v="281"/>
        <pc:sldMkLst>
          <pc:docMk/>
          <pc:sldMk cId="2468070883" sldId="1200"/>
        </pc:sldMkLst>
      </pc:sldChg>
      <pc:sldChg chg="delSp modSp add del modNotes">
        <pc:chgData name="Maria Arellano" userId="S::marellano@conservation.org::c1a92de7-2a9a-41b3-a595-86d8c28db5d0" providerId="AD" clId="Web-{24FC1062-391D-D8D8-FAA3-3B25AACF74CF}" dt="2025-11-19T22:20:56.144" v="1691"/>
        <pc:sldMkLst>
          <pc:docMk/>
          <pc:sldMk cId="1725055818" sldId="1201"/>
        </pc:sldMkLst>
        <pc:spChg chg="mod">
          <ac:chgData name="Maria Arellano" userId="S::marellano@conservation.org::c1a92de7-2a9a-41b3-a595-86d8c28db5d0" providerId="AD" clId="Web-{24FC1062-391D-D8D8-FAA3-3B25AACF74CF}" dt="2025-11-19T18:48:27.419" v="567" actId="14100"/>
          <ac:spMkLst>
            <pc:docMk/>
            <pc:sldMk cId="1725055818" sldId="1201"/>
            <ac:spMk id="10" creationId="{929F442A-7208-F924-309B-2F8A5984B4C6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45:21.055" v="507" actId="20577"/>
          <ac:spMkLst>
            <pc:docMk/>
            <pc:sldMk cId="1725055818" sldId="1201"/>
            <ac:spMk id="14" creationId="{B00BED67-647A-8C9A-BE89-CC53D5722145}"/>
          </ac:spMkLst>
        </pc:spChg>
      </pc:sldChg>
      <pc:sldChg chg="add del">
        <pc:chgData name="Maria Arellano" userId="S::marellano@conservation.org::c1a92de7-2a9a-41b3-a595-86d8c28db5d0" providerId="AD" clId="Web-{24FC1062-391D-D8D8-FAA3-3B25AACF74CF}" dt="2025-11-18T00:16:50.543" v="231"/>
        <pc:sldMkLst>
          <pc:docMk/>
          <pc:sldMk cId="1060805174" sldId="1202"/>
        </pc:sldMkLst>
      </pc:sldChg>
      <pc:sldChg chg="delSp modSp add modNotes">
        <pc:chgData name="Maria Arellano" userId="S::marellano@conservation.org::c1a92de7-2a9a-41b3-a595-86d8c28db5d0" providerId="AD" clId="Web-{24FC1062-391D-D8D8-FAA3-3B25AACF74CF}" dt="2025-11-19T22:20:13.316" v="1685"/>
        <pc:sldMkLst>
          <pc:docMk/>
          <pc:sldMk cId="1069098496" sldId="1202"/>
        </pc:sldMkLst>
        <pc:spChg chg="mod">
          <ac:chgData name="Maria Arellano" userId="S::marellano@conservation.org::c1a92de7-2a9a-41b3-a595-86d8c28db5d0" providerId="AD" clId="Web-{24FC1062-391D-D8D8-FAA3-3B25AACF74CF}" dt="2025-11-19T18:41:31.544" v="489" actId="20577"/>
          <ac:spMkLst>
            <pc:docMk/>
            <pc:sldMk cId="1069098496" sldId="1202"/>
            <ac:spMk id="5" creationId="{8E633E78-52B7-9647-C477-388389C120A0}"/>
          </ac:spMkLst>
        </pc:spChg>
      </pc:sldChg>
      <pc:sldChg chg="add del">
        <pc:chgData name="Maria Arellano" userId="S::marellano@conservation.org::c1a92de7-2a9a-41b3-a595-86d8c28db5d0" providerId="AD" clId="Web-{24FC1062-391D-D8D8-FAA3-3B25AACF74CF}" dt="2025-11-18T00:16:50.559" v="235"/>
        <pc:sldMkLst>
          <pc:docMk/>
          <pc:sldMk cId="1953960751" sldId="1203"/>
        </pc:sldMkLst>
      </pc:sldChg>
      <pc:sldChg chg="add modNotes">
        <pc:chgData name="Maria Arellano" userId="S::marellano@conservation.org::c1a92de7-2a9a-41b3-a595-86d8c28db5d0" providerId="AD" clId="Web-{24FC1062-391D-D8D8-FAA3-3B25AACF74CF}" dt="2025-11-19T22:20:22.519" v="1687"/>
        <pc:sldMkLst>
          <pc:docMk/>
          <pc:sldMk cId="2732087388" sldId="1203"/>
        </pc:sldMkLst>
      </pc:sldChg>
      <pc:sldChg chg="modSp add modNotes">
        <pc:chgData name="Maria Arellano" userId="S::marellano@conservation.org::c1a92de7-2a9a-41b3-a595-86d8c28db5d0" providerId="AD" clId="Web-{24FC1062-391D-D8D8-FAA3-3B25AACF74CF}" dt="2025-11-19T22:19:54.956" v="1681"/>
        <pc:sldMkLst>
          <pc:docMk/>
          <pc:sldMk cId="171585009" sldId="1204"/>
        </pc:sldMkLst>
        <pc:spChg chg="mod">
          <ac:chgData name="Maria Arellano" userId="S::marellano@conservation.org::c1a92de7-2a9a-41b3-a595-86d8c28db5d0" providerId="AD" clId="Web-{24FC1062-391D-D8D8-FAA3-3B25AACF74CF}" dt="2025-11-19T18:34:36.909" v="374" actId="20577"/>
          <ac:spMkLst>
            <pc:docMk/>
            <pc:sldMk cId="171585009" sldId="1204"/>
            <ac:spMk id="3" creationId="{3AE5F860-F419-1E03-3F69-918B2EEBDB49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33:46.439" v="358" actId="20577"/>
          <ac:spMkLst>
            <pc:docMk/>
            <pc:sldMk cId="171585009" sldId="1204"/>
            <ac:spMk id="258" creationId="{2710DFFA-D419-C773-542A-95A5229966A9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3:14.207" v="1721"/>
        <pc:sldMkLst>
          <pc:docMk/>
          <pc:sldMk cId="2263385110" sldId="1208"/>
        </pc:sldMkLst>
        <pc:spChg chg="mod">
          <ac:chgData name="Maria Arellano" userId="S::marellano@conservation.org::c1a92de7-2a9a-41b3-a595-86d8c28db5d0" providerId="AD" clId="Web-{24FC1062-391D-D8D8-FAA3-3B25AACF74CF}" dt="2025-11-19T19:29:57.859" v="955" actId="20577"/>
          <ac:spMkLst>
            <pc:docMk/>
            <pc:sldMk cId="2263385110" sldId="1208"/>
            <ac:spMk id="8" creationId="{B1ABE247-88F6-0506-F0E0-EB6B959A5BF1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9:49.812" v="952" actId="20577"/>
          <ac:spMkLst>
            <pc:docMk/>
            <pc:sldMk cId="2263385110" sldId="1208"/>
            <ac:spMk id="10" creationId="{ABA7D246-386F-B342-DFA0-7E99A41FCCB5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6:13.962" v="898" actId="20577"/>
          <ac:spMkLst>
            <pc:docMk/>
            <pc:sldMk cId="2263385110" sldId="1208"/>
            <ac:spMk id="14" creationId="{30F5F1AA-F0A9-98C6-4DE1-8F0A2E849B13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6:55.212" v="910" actId="20577"/>
          <ac:spMkLst>
            <pc:docMk/>
            <pc:sldMk cId="2263385110" sldId="1208"/>
            <ac:spMk id="70" creationId="{0B441167-8D02-43E2-E4F3-A27D7BF4DA5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6:31.071" v="904" actId="20577"/>
          <ac:spMkLst>
            <pc:docMk/>
            <pc:sldMk cId="2263385110" sldId="1208"/>
            <ac:spMk id="71" creationId="{B663ECA1-B537-ECA0-8E1B-56452584B2DC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7:31.245" v="923" actId="20577"/>
          <ac:spMkLst>
            <pc:docMk/>
            <pc:sldMk cId="2263385110" sldId="1208"/>
            <ac:spMk id="72" creationId="{A121F47B-6DEA-B94D-A14B-31DCC845D7C8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9:31.859" v="946" actId="20577"/>
          <ac:spMkLst>
            <pc:docMk/>
            <pc:sldMk cId="2263385110" sldId="1208"/>
            <ac:spMk id="78" creationId="{300B83E0-DBFE-2F88-93DC-69A275369645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9:01.171" v="931" actId="20577"/>
          <ac:spMkLst>
            <pc:docMk/>
            <pc:sldMk cId="2263385110" sldId="1208"/>
            <ac:spMk id="79" creationId="{B29222BA-0E8B-029E-A50A-09BA6756F253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9:19.499" v="942" actId="20577"/>
          <ac:spMkLst>
            <pc:docMk/>
            <pc:sldMk cId="2263385110" sldId="1208"/>
            <ac:spMk id="80" creationId="{3CC62325-CA7A-61ED-501C-CE4034C2747B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6:35.556" v="905" actId="20577"/>
          <ac:spMkLst>
            <pc:docMk/>
            <pc:sldMk cId="2263385110" sldId="1208"/>
            <ac:spMk id="81" creationId="{549EBA78-59D6-11A9-0369-5C7BB034B985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7:12.650" v="916" actId="1076"/>
          <ac:spMkLst>
            <pc:docMk/>
            <pc:sldMk cId="2263385110" sldId="1208"/>
            <ac:spMk id="82" creationId="{B26C9788-22CF-071E-804E-74B9303A5ACD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9:28.968" v="945" actId="20577"/>
          <ac:spMkLst>
            <pc:docMk/>
            <pc:sldMk cId="2263385110" sldId="1208"/>
            <ac:spMk id="84" creationId="{5ED47E3A-8E74-1B09-C708-DCC7E7E6A3FC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9:11.062" v="935" actId="1076"/>
          <ac:spMkLst>
            <pc:docMk/>
            <pc:sldMk cId="2263385110" sldId="1208"/>
            <ac:spMk id="86" creationId="{443FAD73-B111-0AC5-2104-08555B143F8D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8:47.092" v="928" actId="20577"/>
          <ac:spMkLst>
            <pc:docMk/>
            <pc:sldMk cId="2263385110" sldId="1208"/>
            <ac:spMk id="126" creationId="{87F1A222-7DA2-6B72-E4BB-BD34EA64787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29:42.640" v="949" actId="20577"/>
          <ac:spMkLst>
            <pc:docMk/>
            <pc:sldMk cId="2263385110" sldId="1208"/>
            <ac:spMk id="127" creationId="{494BE10F-56B9-52D0-673A-C2A3BD0460D1}"/>
          </ac:spMkLst>
        </pc:spChg>
      </pc:sldChg>
      <pc:sldChg chg="add">
        <pc:chgData name="Maria Arellano" userId="S::marellano@conservation.org::c1a92de7-2a9a-41b3-a595-86d8c28db5d0" providerId="AD" clId="Web-{24FC1062-391D-D8D8-FAA3-3B25AACF74CF}" dt="2025-11-18T00:17:02.481" v="284"/>
        <pc:sldMkLst>
          <pc:docMk/>
          <pc:sldMk cId="673787994" sldId="1209"/>
        </pc:sldMkLst>
      </pc:sldChg>
      <pc:sldChg chg="add">
        <pc:chgData name="Maria Arellano" userId="S::marellano@conservation.org::c1a92de7-2a9a-41b3-a595-86d8c28db5d0" providerId="AD" clId="Web-{24FC1062-391D-D8D8-FAA3-3B25AACF74CF}" dt="2025-11-18T00:17:02.387" v="283"/>
        <pc:sldMkLst>
          <pc:docMk/>
          <pc:sldMk cId="2290025698" sldId="1210"/>
        </pc:sldMkLst>
      </pc:sldChg>
      <pc:sldChg chg="modSp add del modNotes">
        <pc:chgData name="Maria Arellano" userId="S::marellano@conservation.org::c1a92de7-2a9a-41b3-a595-86d8c28db5d0" providerId="AD" clId="Web-{24FC1062-391D-D8D8-FAA3-3B25AACF74CF}" dt="2025-11-19T22:21:37.941" v="1698"/>
        <pc:sldMkLst>
          <pc:docMk/>
          <pc:sldMk cId="533826959" sldId="1211"/>
        </pc:sldMkLst>
        <pc:spChg chg="mod">
          <ac:chgData name="Maria Arellano" userId="S::marellano@conservation.org::c1a92de7-2a9a-41b3-a595-86d8c28db5d0" providerId="AD" clId="Web-{24FC1062-391D-D8D8-FAA3-3B25AACF74CF}" dt="2025-11-19T18:57:17.116" v="737" actId="20577"/>
          <ac:spMkLst>
            <pc:docMk/>
            <pc:sldMk cId="533826959" sldId="1211"/>
            <ac:spMk id="11" creationId="{7726AF71-3C95-FB27-CA0C-2F5ADA88F05B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6:59.739" v="732" actId="20577"/>
          <ac:spMkLst>
            <pc:docMk/>
            <pc:sldMk cId="533826959" sldId="1211"/>
            <ac:spMk id="12" creationId="{1960025F-EFD4-8CE3-4786-C5254692BE1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6:41.441" v="727" actId="1076"/>
          <ac:spMkLst>
            <pc:docMk/>
            <pc:sldMk cId="533826959" sldId="1211"/>
            <ac:spMk id="14" creationId="{44A378E9-2E58-5F63-868C-0A33E0142EDC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9:44.687" v="783" actId="20577"/>
          <ac:spMkLst>
            <pc:docMk/>
            <pc:sldMk cId="533826959" sldId="1211"/>
            <ac:spMk id="16" creationId="{D918CF72-1517-B2BD-7970-2CCEE3CFE564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9:27.639" v="777" actId="20577"/>
          <ac:spMkLst>
            <pc:docMk/>
            <pc:sldMk cId="533826959" sldId="1211"/>
            <ac:spMk id="17" creationId="{524D6702-BB24-B461-7B2F-A5304704DCE9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00:51.549" v="798" actId="20577"/>
          <ac:spMkLst>
            <pc:docMk/>
            <pc:sldMk cId="533826959" sldId="1211"/>
            <ac:spMk id="19" creationId="{73C1AF48-8A8F-E509-07AA-3F8A73DA078D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00:08.266" v="787" actId="20577"/>
          <ac:spMkLst>
            <pc:docMk/>
            <pc:sldMk cId="533826959" sldId="1211"/>
            <ac:spMk id="20" creationId="{4E2FD9B4-EAA7-FBC7-ED99-29BD7948B1EF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8:25.792" v="759" actId="20577"/>
          <ac:spMkLst>
            <pc:docMk/>
            <pc:sldMk cId="533826959" sldId="1211"/>
            <ac:spMk id="22" creationId="{AE32780E-141B-EF1F-1190-12D2644D9174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7:40.602" v="742" actId="20577"/>
          <ac:spMkLst>
            <pc:docMk/>
            <pc:sldMk cId="533826959" sldId="1211"/>
            <ac:spMk id="23" creationId="{B1C32EAB-400B-C3AD-E8EC-32538329F139}"/>
          </ac:spMkLst>
        </pc:spChg>
        <pc:grpChg chg="mod">
          <ac:chgData name="Maria Arellano" userId="S::marellano@conservation.org::c1a92de7-2a9a-41b3-a595-86d8c28db5d0" providerId="AD" clId="Web-{24FC1062-391D-D8D8-FAA3-3B25AACF74CF}" dt="2025-11-19T19:00:40.018" v="793" actId="14100"/>
          <ac:grpSpMkLst>
            <pc:docMk/>
            <pc:sldMk cId="533826959" sldId="1211"/>
            <ac:grpSpMk id="18" creationId="{0BD4516D-D59F-A063-8BD9-90A5FBE97DF1}"/>
          </ac:grpSpMkLst>
        </pc:grpChg>
      </pc:sldChg>
      <pc:sldChg chg="add">
        <pc:chgData name="Maria Arellano" userId="S::marellano@conservation.org::c1a92de7-2a9a-41b3-a595-86d8c28db5d0" providerId="AD" clId="Web-{24FC1062-391D-D8D8-FAA3-3B25AACF74CF}" dt="2025-11-18T00:17:02.590" v="285"/>
        <pc:sldMkLst>
          <pc:docMk/>
          <pc:sldMk cId="3100455421" sldId="1212"/>
        </pc:sldMkLst>
      </pc:sldChg>
      <pc:sldChg chg="modSp add del modNotes">
        <pc:chgData name="Maria Arellano" userId="S::marellano@conservation.org::c1a92de7-2a9a-41b3-a595-86d8c28db5d0" providerId="AD" clId="Web-{24FC1062-391D-D8D8-FAA3-3B25AACF74CF}" dt="2025-11-19T22:21:10.550" v="1695"/>
        <pc:sldMkLst>
          <pc:docMk/>
          <pc:sldMk cId="2794006059" sldId="1213"/>
        </pc:sldMkLst>
        <pc:spChg chg="mod">
          <ac:chgData name="Maria Arellano" userId="S::marellano@conservation.org::c1a92de7-2a9a-41b3-a595-86d8c28db5d0" providerId="AD" clId="Web-{24FC1062-391D-D8D8-FAA3-3B25AACF74CF}" dt="2025-11-19T18:50:53.907" v="575" actId="1076"/>
          <ac:spMkLst>
            <pc:docMk/>
            <pc:sldMk cId="2794006059" sldId="1213"/>
            <ac:spMk id="14" creationId="{5573A392-CC21-0142-25A1-98706541F3DC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5:24.496" v="711" actId="20577"/>
          <ac:spMkLst>
            <pc:docMk/>
            <pc:sldMk cId="2794006059" sldId="1213"/>
            <ac:spMk id="29" creationId="{D612F2EA-CEC9-B9F7-07DE-3D638C4C3194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5:46.983" v="716" actId="20577"/>
          <ac:spMkLst>
            <pc:docMk/>
            <pc:sldMk cId="2794006059" sldId="1213"/>
            <ac:spMk id="31" creationId="{B29EE07A-81ED-0B26-A179-65826E7F6E08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3:36.941" v="649" actId="14100"/>
          <ac:spMkLst>
            <pc:docMk/>
            <pc:sldMk cId="2794006059" sldId="1213"/>
            <ac:spMk id="45" creationId="{99B53F9E-A9C3-2593-17E8-AD638585C086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2:06.658" v="636" actId="20577"/>
          <ac:spMkLst>
            <pc:docMk/>
            <pc:sldMk cId="2794006059" sldId="1213"/>
            <ac:spMk id="54" creationId="{455CBB50-6531-DD18-0164-8B0E4686A52C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2:22.737" v="640" actId="1076"/>
          <ac:spMkLst>
            <pc:docMk/>
            <pc:sldMk cId="2794006059" sldId="1213"/>
            <ac:spMk id="56" creationId="{2051C502-D66F-F053-79E1-0AF3270254A7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8:54:36.835" v="687" actId="20577"/>
          <ac:spMkLst>
            <pc:docMk/>
            <pc:sldMk cId="2794006059" sldId="1213"/>
            <ac:spMk id="58" creationId="{D14A0728-90D2-6238-28EF-28530CBA912E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8:44.115" v="1762"/>
        <pc:sldMkLst>
          <pc:docMk/>
          <pc:sldMk cId="4148201966" sldId="1214"/>
        </pc:sldMkLst>
        <pc:spChg chg="mod">
          <ac:chgData name="Maria Arellano" userId="S::marellano@conservation.org::c1a92de7-2a9a-41b3-a595-86d8c28db5d0" providerId="AD" clId="Web-{24FC1062-391D-D8D8-FAA3-3B25AACF74CF}" dt="2025-11-19T22:03:57.384" v="1666" actId="20577"/>
          <ac:spMkLst>
            <pc:docMk/>
            <pc:sldMk cId="4148201966" sldId="1214"/>
            <ac:spMk id="9" creationId="{9CEBBEA0-587B-B737-A065-82973BFE064A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0:25.160" v="1689"/>
        <pc:sldMkLst>
          <pc:docMk/>
          <pc:sldMk cId="3306492652" sldId="1215"/>
        </pc:sldMkLst>
        <pc:spChg chg="mod">
          <ac:chgData name="Maria Arellano" userId="S::marellano@conservation.org::c1a92de7-2a9a-41b3-a595-86d8c28db5d0" providerId="AD" clId="Web-{24FC1062-391D-D8D8-FAA3-3B25AACF74CF}" dt="2025-11-19T18:41:56.108" v="493" actId="1076"/>
          <ac:spMkLst>
            <pc:docMk/>
            <pc:sldMk cId="3306492652" sldId="1215"/>
            <ac:spMk id="9" creationId="{1E1E18A5-06A7-97DF-3E73-B20C40295D55}"/>
          </ac:spMkLst>
        </pc:spChg>
      </pc:sldChg>
      <pc:sldChg chg="add">
        <pc:chgData name="Maria Arellano" userId="S::marellano@conservation.org::c1a92de7-2a9a-41b3-a595-86d8c28db5d0" providerId="AD" clId="Web-{24FC1062-391D-D8D8-FAA3-3B25AACF74CF}" dt="2025-11-18T00:17:02.262" v="282"/>
        <pc:sldMkLst>
          <pc:docMk/>
          <pc:sldMk cId="3612595091" sldId="1216"/>
        </pc:sldMkLst>
      </pc:sldChg>
      <pc:sldChg chg="modSp add del modNotes">
        <pc:chgData name="Maria Arellano" userId="S::marellano@conservation.org::c1a92de7-2a9a-41b3-a595-86d8c28db5d0" providerId="AD" clId="Web-{24FC1062-391D-D8D8-FAA3-3B25AACF74CF}" dt="2025-11-19T22:22:33.207" v="1711"/>
        <pc:sldMkLst>
          <pc:docMk/>
          <pc:sldMk cId="2948885791" sldId="1217"/>
        </pc:sldMkLst>
        <pc:spChg chg="mod">
          <ac:chgData name="Maria Arellano" userId="S::marellano@conservation.org::c1a92de7-2a9a-41b3-a595-86d8c28db5d0" providerId="AD" clId="Web-{24FC1062-391D-D8D8-FAA3-3B25AACF74CF}" dt="2025-11-19T19:11:38.176" v="878" actId="1076"/>
          <ac:spMkLst>
            <pc:docMk/>
            <pc:sldMk cId="2948885791" sldId="1217"/>
            <ac:spMk id="14" creationId="{86EC27E5-AD9C-CA98-D1AC-64395BE21BCE}"/>
          </ac:spMkLst>
        </pc:spChg>
        <pc:picChg chg="mod">
          <ac:chgData name="Maria Arellano" userId="S::marellano@conservation.org::c1a92de7-2a9a-41b3-a595-86d8c28db5d0" providerId="AD" clId="Web-{24FC1062-391D-D8D8-FAA3-3B25AACF74CF}" dt="2025-11-19T19:11:43.771" v="880" actId="1076"/>
          <ac:picMkLst>
            <pc:docMk/>
            <pc:sldMk cId="2948885791" sldId="1217"/>
            <ac:picMk id="11" creationId="{6E00AA6D-5B77-15E8-D211-8A3CDD857B9E}"/>
          </ac:picMkLst>
        </pc:picChg>
      </pc:sldChg>
      <pc:sldChg chg="modSp add del modNotes">
        <pc:chgData name="Maria Arellano" userId="S::marellano@conservation.org::c1a92de7-2a9a-41b3-a595-86d8c28db5d0" providerId="AD" clId="Web-{24FC1062-391D-D8D8-FAA3-3B25AACF74CF}" dt="2025-11-19T22:22:44.426" v="1715"/>
        <pc:sldMkLst>
          <pc:docMk/>
          <pc:sldMk cId="1703910228" sldId="1218"/>
        </pc:sldMkLst>
        <pc:spChg chg="mod">
          <ac:chgData name="Maria Arellano" userId="S::marellano@conservation.org::c1a92de7-2a9a-41b3-a595-86d8c28db5d0" providerId="AD" clId="Web-{24FC1062-391D-D8D8-FAA3-3B25AACF74CF}" dt="2025-11-19T19:13:34.352" v="884" actId="1076"/>
          <ac:spMkLst>
            <pc:docMk/>
            <pc:sldMk cId="1703910228" sldId="1218"/>
            <ac:spMk id="14" creationId="{1F5F5AF4-A855-A809-AD7B-97ED30D75227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2:16.035" v="1705"/>
        <pc:sldMkLst>
          <pc:docMk/>
          <pc:sldMk cId="1104895896" sldId="1219"/>
        </pc:sldMkLst>
        <pc:spChg chg="mod">
          <ac:chgData name="Maria Arellano" userId="S::marellano@conservation.org::c1a92de7-2a9a-41b3-a595-86d8c28db5d0" providerId="AD" clId="Web-{24FC1062-391D-D8D8-FAA3-3B25AACF74CF}" dt="2025-11-19T19:10:25.515" v="865" actId="1076"/>
          <ac:spMkLst>
            <pc:docMk/>
            <pc:sldMk cId="1104895896" sldId="1219"/>
            <ac:spMk id="14" creationId="{2C30FEDD-4B85-0BBD-479B-E974FC5CB7A7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1:56.644" v="1701"/>
        <pc:sldMkLst>
          <pc:docMk/>
          <pc:sldMk cId="2110979943" sldId="1221"/>
        </pc:sldMkLst>
        <pc:spChg chg="mod">
          <ac:chgData name="Maria Arellano" userId="S::marellano@conservation.org::c1a92de7-2a9a-41b3-a595-86d8c28db5d0" providerId="AD" clId="Web-{24FC1062-391D-D8D8-FAA3-3B25AACF74CF}" dt="2025-11-19T19:01:55.771" v="813" actId="20577"/>
          <ac:spMkLst>
            <pc:docMk/>
            <pc:sldMk cId="2110979943" sldId="1221"/>
            <ac:spMk id="13" creationId="{D73775CB-035B-E7F8-E156-549F69BD9469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01:21.394" v="805" actId="1076"/>
          <ac:spMkLst>
            <pc:docMk/>
            <pc:sldMk cId="2110979943" sldId="1221"/>
            <ac:spMk id="14" creationId="{7F0CE8D3-4699-9C0F-F6B4-41819C8E8C85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02:07.193" v="816" actId="20577"/>
          <ac:spMkLst>
            <pc:docMk/>
            <pc:sldMk cId="2110979943" sldId="1221"/>
            <ac:spMk id="18" creationId="{8C70A13B-F99B-78F7-CB39-E6F37F8AD04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09:53.779" v="826" actId="20577"/>
          <ac:spMkLst>
            <pc:docMk/>
            <pc:sldMk cId="2110979943" sldId="1221"/>
            <ac:spMk id="24" creationId="{2D1029BB-4D16-71A2-73CD-840BB4A0FB8F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01:35.645" v="808" actId="20577"/>
          <ac:spMkLst>
            <pc:docMk/>
            <pc:sldMk cId="2110979943" sldId="1221"/>
            <ac:spMk id="30" creationId="{F9D77FFF-F578-C77C-AF1A-5CD3EAED1EA2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2:22.629" v="1707"/>
        <pc:sldMkLst>
          <pc:docMk/>
          <pc:sldMk cId="3411390837" sldId="1222"/>
        </pc:sldMkLst>
        <pc:spChg chg="mod">
          <ac:chgData name="Maria Arellano" userId="S::marellano@conservation.org::c1a92de7-2a9a-41b3-a595-86d8c28db5d0" providerId="AD" clId="Web-{24FC1062-391D-D8D8-FAA3-3B25AACF74CF}" dt="2025-11-19T19:10:53.032" v="871" actId="1076"/>
          <ac:spMkLst>
            <pc:docMk/>
            <pc:sldMk cId="3411390837" sldId="1222"/>
            <ac:spMk id="9" creationId="{A0BCF0CB-F24A-EC7F-4186-879AA5D27471}"/>
          </ac:spMkLst>
        </pc:spChg>
        <pc:picChg chg="mod">
          <ac:chgData name="Maria Arellano" userId="S::marellano@conservation.org::c1a92de7-2a9a-41b3-a595-86d8c28db5d0" providerId="AD" clId="Web-{24FC1062-391D-D8D8-FAA3-3B25AACF74CF}" dt="2025-11-19T19:10:49.422" v="870" actId="1076"/>
          <ac:picMkLst>
            <pc:docMk/>
            <pc:sldMk cId="3411390837" sldId="1222"/>
            <ac:picMk id="14" creationId="{7478E3AA-E35E-C8A1-BE9A-69B8D8E2A682}"/>
          </ac:picMkLst>
        </pc:picChg>
      </pc:sldChg>
      <pc:sldChg chg="modSp add del modNotes">
        <pc:chgData name="Maria Arellano" userId="S::marellano@conservation.org::c1a92de7-2a9a-41b3-a595-86d8c28db5d0" providerId="AD" clId="Web-{24FC1062-391D-D8D8-FAA3-3B25AACF74CF}" dt="2025-11-19T22:22:54.957" v="1717"/>
        <pc:sldMkLst>
          <pc:docMk/>
          <pc:sldMk cId="2982800300" sldId="1223"/>
        </pc:sldMkLst>
        <pc:spChg chg="mod">
          <ac:chgData name="Maria Arellano" userId="S::marellano@conservation.org::c1a92de7-2a9a-41b3-a595-86d8c28db5d0" providerId="AD" clId="Web-{24FC1062-391D-D8D8-FAA3-3B25AACF74CF}" dt="2025-11-19T19:14:07.477" v="891" actId="1076"/>
          <ac:spMkLst>
            <pc:docMk/>
            <pc:sldMk cId="2982800300" sldId="1223"/>
            <ac:spMk id="9" creationId="{2ABE554C-BB15-B3BB-DE00-82AE0BB93D99}"/>
          </ac:spMkLst>
        </pc:spChg>
      </pc:sldChg>
      <pc:sldChg chg="modSp add del modNotes">
        <pc:chgData name="Maria Arellano" userId="S::marellano@conservation.org::c1a92de7-2a9a-41b3-a595-86d8c28db5d0" providerId="AD" clId="Web-{24FC1062-391D-D8D8-FAA3-3B25AACF74CF}" dt="2025-11-19T22:23:25.645" v="1723"/>
        <pc:sldMkLst>
          <pc:docMk/>
          <pc:sldMk cId="1175575874" sldId="1224"/>
        </pc:sldMkLst>
        <pc:spChg chg="mod">
          <ac:chgData name="Maria Arellano" userId="S::marellano@conservation.org::c1a92de7-2a9a-41b3-a595-86d8c28db5d0" providerId="AD" clId="Web-{24FC1062-391D-D8D8-FAA3-3B25AACF74CF}" dt="2025-11-19T19:34:05.666" v="1023" actId="20577"/>
          <ac:spMkLst>
            <pc:docMk/>
            <pc:sldMk cId="1175575874" sldId="1224"/>
            <ac:spMk id="7" creationId="{3416693F-E8CF-DDA7-D2DC-20820E1C2111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1:04.094" v="974" actId="20577"/>
          <ac:spMkLst>
            <pc:docMk/>
            <pc:sldMk cId="1175575874" sldId="1224"/>
            <ac:spMk id="14" creationId="{096B9CA7-1DDD-DAAB-F284-4F92C41D0AEC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0:58.703" v="972" actId="20577"/>
          <ac:spMkLst>
            <pc:docMk/>
            <pc:sldMk cId="1175575874" sldId="1224"/>
            <ac:spMk id="52" creationId="{D787545F-FA3B-0307-93BA-E3CE59743226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2:13.208" v="995" actId="20577"/>
          <ac:spMkLst>
            <pc:docMk/>
            <pc:sldMk cId="1175575874" sldId="1224"/>
            <ac:spMk id="54" creationId="{D3BB0BCD-5F2D-233C-C95E-667C769324E6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1:50.394" v="989" actId="14100"/>
          <ac:spMkLst>
            <pc:docMk/>
            <pc:sldMk cId="1175575874" sldId="1224"/>
            <ac:spMk id="56" creationId="{1BF4B157-5DDD-C8EC-3838-52097BB84B2C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3:14.258" v="1016" actId="20577"/>
          <ac:spMkLst>
            <pc:docMk/>
            <pc:sldMk cId="1175575874" sldId="1224"/>
            <ac:spMk id="58" creationId="{3F5AB0ED-A95A-06DB-E52D-CC50FCB579C9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2:21.006" v="997" actId="20577"/>
          <ac:spMkLst>
            <pc:docMk/>
            <pc:sldMk cId="1175575874" sldId="1224"/>
            <ac:spMk id="60" creationId="{97668521-3D1B-36D8-07A8-2A6E19BE4AB1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2:51.882" v="1003" actId="20577"/>
          <ac:spMkLst>
            <pc:docMk/>
            <pc:sldMk cId="1175575874" sldId="1224"/>
            <ac:spMk id="62" creationId="{918E2F33-AB24-6DCA-6AE1-912A4D06C7F9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19:30:40.313" v="964" actId="20577"/>
          <ac:spMkLst>
            <pc:docMk/>
            <pc:sldMk cId="1175575874" sldId="1224"/>
            <ac:spMk id="64" creationId="{3E1751E1-260F-FDA5-9E41-5B46167A8A35}"/>
          </ac:spMkLst>
        </pc:spChg>
      </pc:sldChg>
      <pc:sldChg chg="modSp add modNotes">
        <pc:chgData name="Maria Arellano" userId="S::marellano@conservation.org::c1a92de7-2a9a-41b3-a595-86d8c28db5d0" providerId="AD" clId="Web-{24FC1062-391D-D8D8-FAA3-3B25AACF74CF}" dt="2025-11-19T22:25:38.222" v="1747"/>
        <pc:sldMkLst>
          <pc:docMk/>
          <pc:sldMk cId="0" sldId="1225"/>
        </pc:sldMkLst>
        <pc:spChg chg="mod">
          <ac:chgData name="Maria Arellano" userId="S::marellano@conservation.org::c1a92de7-2a9a-41b3-a595-86d8c28db5d0" providerId="AD" clId="Web-{24FC1062-391D-D8D8-FAA3-3B25AACF74CF}" dt="2025-11-19T21:45:26.089" v="1452" actId="20577"/>
          <ac:spMkLst>
            <pc:docMk/>
            <pc:sldMk cId="0" sldId="1225"/>
            <ac:spMk id="12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6:20.781" v="1482" actId="20577"/>
          <ac:spMkLst>
            <pc:docMk/>
            <pc:sldMk cId="0" sldId="1225"/>
            <ac:spMk id="13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6:28.235" v="1485" actId="20577"/>
          <ac:spMkLst>
            <pc:docMk/>
            <pc:sldMk cId="0" sldId="1225"/>
            <ac:spMk id="14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6:34.861" v="1488" actId="20577"/>
          <ac:spMkLst>
            <pc:docMk/>
            <pc:sldMk cId="0" sldId="1225"/>
            <ac:spMk id="15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6:42.502" v="1491" actId="20577"/>
          <ac:spMkLst>
            <pc:docMk/>
            <pc:sldMk cId="0" sldId="1225"/>
            <ac:spMk id="16" creationId="{00000000-0000-0000-0000-000000000000}"/>
          </ac:spMkLst>
        </pc:spChg>
        <pc:spChg chg="mod">
          <ac:chgData name="Maria Arellano" userId="S::marellano@conservation.org::c1a92de7-2a9a-41b3-a595-86d8c28db5d0" providerId="AD" clId="Web-{24FC1062-391D-D8D8-FAA3-3B25AACF74CF}" dt="2025-11-19T21:46:10.359" v="1479" actId="20577"/>
          <ac:spMkLst>
            <pc:docMk/>
            <pc:sldMk cId="0" sldId="1225"/>
            <ac:spMk id="17" creationId="{00000000-0000-0000-0000-000000000000}"/>
          </ac:spMkLst>
        </pc:spChg>
      </pc:sldChg>
      <pc:sldChg chg="del">
        <pc:chgData name="Maria Arellano" userId="S::marellano@conservation.org::c1a92de7-2a9a-41b3-a595-86d8c28db5d0" providerId="AD" clId="Web-{24FC1062-391D-D8D8-FAA3-3B25AACF74CF}" dt="2025-11-18T00:18:15.810" v="286"/>
        <pc:sldMkLst>
          <pc:docMk/>
          <pc:sldMk cId="47061950" sldId="1227"/>
        </pc:sldMkLst>
      </pc:sldChg>
      <pc:sldChg chg="modSp add del">
        <pc:chgData name="Maria Arellano" userId="S::marellano@conservation.org::c1a92de7-2a9a-41b3-a595-86d8c28db5d0" providerId="AD" clId="Web-{24FC1062-391D-D8D8-FAA3-3B25AACF74CF}" dt="2025-11-18T00:16:50.559" v="237"/>
        <pc:sldMkLst>
          <pc:docMk/>
          <pc:sldMk cId="2416005719" sldId="1229"/>
        </pc:sldMkLst>
      </pc:sldChg>
      <pc:sldChg chg="modSp add del">
        <pc:chgData name="Maria Arellano" userId="S::marellano@conservation.org::c1a92de7-2a9a-41b3-a595-86d8c28db5d0" providerId="AD" clId="Web-{24FC1062-391D-D8D8-FAA3-3B25AACF74CF}" dt="2025-11-18T00:16:50.559" v="238"/>
        <pc:sldMkLst>
          <pc:docMk/>
          <pc:sldMk cId="2550929870" sldId="1231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28" v="222"/>
        <pc:sldMkLst>
          <pc:docMk/>
          <pc:sldMk cId="340087226" sldId="1232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496" v="209"/>
        <pc:sldMkLst>
          <pc:docMk/>
          <pc:sldMk cId="3479528055" sldId="1233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43" v="232"/>
        <pc:sldMkLst>
          <pc:docMk/>
          <pc:sldMk cId="2146769758" sldId="1235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43" v="227"/>
        <pc:sldMkLst>
          <pc:docMk/>
          <pc:sldMk cId="3340227569" sldId="1236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28" v="221"/>
        <pc:sldMkLst>
          <pc:docMk/>
          <pc:sldMk cId="3100889793" sldId="1237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496" v="210"/>
        <pc:sldMkLst>
          <pc:docMk/>
          <pc:sldMk cId="1315837318" sldId="1238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12" v="219"/>
        <pc:sldMkLst>
          <pc:docMk/>
          <pc:sldMk cId="3459280776" sldId="1239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43" v="233"/>
        <pc:sldMkLst>
          <pc:docMk/>
          <pc:sldMk cId="170122556" sldId="1244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543" v="230"/>
        <pc:sldMkLst>
          <pc:docMk/>
          <pc:sldMk cId="2183816272" sldId="1246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496" v="206"/>
        <pc:sldMkLst>
          <pc:docMk/>
          <pc:sldMk cId="1069098496" sldId="1247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496" v="205"/>
        <pc:sldMkLst>
          <pc:docMk/>
          <pc:sldMk cId="2732087388" sldId="1248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371" v="191"/>
        <pc:sldMkLst>
          <pc:docMk/>
          <pc:sldMk cId="1592821778" sldId="1249"/>
        </pc:sldMkLst>
      </pc:sldChg>
      <pc:sldChg chg="add del">
        <pc:chgData name="Maria Arellano" userId="S::marellano@conservation.org::c1a92de7-2a9a-41b3-a595-86d8c28db5d0" providerId="AD" clId="Web-{24FC1062-391D-D8D8-FAA3-3B25AACF74CF}" dt="2025-11-18T00:16:50.293" v="190"/>
        <pc:sldMkLst>
          <pc:docMk/>
          <pc:sldMk cId="838433092" sldId="1250"/>
        </pc:sldMkLst>
      </pc:sldChg>
      <pc:sldMasterChg chg="addSldLayout">
        <pc:chgData name="Maria Arellano" userId="S::marellano@conservation.org::c1a92de7-2a9a-41b3-a595-86d8c28db5d0" providerId="AD" clId="Web-{24FC1062-391D-D8D8-FAA3-3B25AACF74CF}" dt="2025-11-17T23:44:42.538" v="73"/>
        <pc:sldMasterMkLst>
          <pc:docMk/>
          <pc:sldMasterMk cId="0" sldId="2147483648"/>
        </pc:sldMasterMkLst>
        <pc:sldLayoutChg chg="add">
          <pc:chgData name="Maria Arellano" userId="S::marellano@conservation.org::c1a92de7-2a9a-41b3-a595-86d8c28db5d0" providerId="AD" clId="Web-{24FC1062-391D-D8D8-FAA3-3B25AACF74CF}" dt="2025-11-17T23:44:36.897" v="49"/>
          <pc:sldLayoutMkLst>
            <pc:docMk/>
            <pc:sldMasterMk cId="0" sldId="2147483648"/>
            <pc:sldLayoutMk cId="3649275543" sldId="2147483717"/>
          </pc:sldLayoutMkLst>
        </pc:sldLayoutChg>
        <pc:sldLayoutChg chg="add">
          <pc:chgData name="Maria Arellano" userId="S::marellano@conservation.org::c1a92de7-2a9a-41b3-a595-86d8c28db5d0" providerId="AD" clId="Web-{24FC1062-391D-D8D8-FAA3-3B25AACF74CF}" dt="2025-11-17T23:44:37.554" v="52"/>
          <pc:sldLayoutMkLst>
            <pc:docMk/>
            <pc:sldMasterMk cId="0" sldId="2147483648"/>
            <pc:sldLayoutMk cId="416839836" sldId="2147483718"/>
          </pc:sldLayoutMkLst>
        </pc:sldLayoutChg>
        <pc:sldLayoutChg chg="add">
          <pc:chgData name="Maria Arellano" userId="S::marellano@conservation.org::c1a92de7-2a9a-41b3-a595-86d8c28db5d0" providerId="AD" clId="Web-{24FC1062-391D-D8D8-FAA3-3B25AACF74CF}" dt="2025-11-17T23:44:37.897" v="54"/>
          <pc:sldLayoutMkLst>
            <pc:docMk/>
            <pc:sldMasterMk cId="0" sldId="2147483648"/>
            <pc:sldLayoutMk cId="3241776152" sldId="2147483719"/>
          </pc:sldLayoutMkLst>
        </pc:sldLayoutChg>
        <pc:sldLayoutChg chg="add">
          <pc:chgData name="Maria Arellano" userId="S::marellano@conservation.org::c1a92de7-2a9a-41b3-a595-86d8c28db5d0" providerId="AD" clId="Web-{24FC1062-391D-D8D8-FAA3-3B25AACF74CF}" dt="2025-11-17T23:44:42.538" v="73"/>
          <pc:sldLayoutMkLst>
            <pc:docMk/>
            <pc:sldMasterMk cId="0" sldId="2147483648"/>
            <pc:sldLayoutMk cId="3288135501" sldId="214748372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E8879-A2B2-48D7-AB41-B379FC8C85F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7756EFF-6E16-4CB5-B995-746F84B5802B}">
      <dgm:prSet custT="1"/>
      <dgm:spPr/>
      <dgm:t>
        <a:bodyPr/>
        <a:lstStyle/>
        <a:p>
          <a:pPr algn="l"/>
          <a:r>
            <a: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Orientación continua sobre el acuerdo para los nuevos empleados de la empresa.</a:t>
          </a:r>
        </a:p>
      </dgm:t>
    </dgm:pt>
    <dgm:pt modelId="{7D83C7F1-45DA-4ED0-9FCF-D47E03535685}" type="parTrans" cxnId="{24EDC70C-9218-4645-88F2-63F0E0927D8B}">
      <dgm:prSet/>
      <dgm:spPr/>
      <dgm:t>
        <a:bodyPr/>
        <a:lstStyle/>
        <a:p>
          <a:pPr algn="l"/>
          <a:endParaRPr lang="en-US" sz="2400"/>
        </a:p>
      </dgm:t>
    </dgm:pt>
    <dgm:pt modelId="{B835E713-103F-4097-9E92-7DD2B0E22936}" type="sibTrans" cxnId="{24EDC70C-9218-4645-88F2-63F0E0927D8B}">
      <dgm:prSet/>
      <dgm:spPr/>
      <dgm:t>
        <a:bodyPr/>
        <a:lstStyle/>
        <a:p>
          <a:pPr algn="l"/>
          <a:endParaRPr lang="en-US" sz="2400"/>
        </a:p>
      </dgm:t>
    </dgm:pt>
    <dgm:pt modelId="{09B14658-656E-47B3-8270-B8D0BC414E00}">
      <dgm:prSet custT="1"/>
      <dgm:spPr/>
      <dgm:t>
        <a:bodyPr/>
        <a:lstStyle/>
        <a:p>
          <a:pPr algn="l" rtl="0"/>
          <a:r>
            <a: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Fortalecer los vínculos entre responsabilidades similares (RR. HH., director ejecutivo, departamento jurídico).</a:t>
          </a:r>
          <a:r>
            <a: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 ​</a:t>
          </a:r>
        </a:p>
      </dgm:t>
    </dgm:pt>
    <dgm:pt modelId="{C7279187-3F7C-4C84-9576-0B4EB1A4CEA8}" type="parTrans" cxnId="{D536FB80-2B2E-4742-BA05-F3EFDB1E5975}">
      <dgm:prSet/>
      <dgm:spPr/>
      <dgm:t>
        <a:bodyPr/>
        <a:lstStyle/>
        <a:p>
          <a:pPr algn="l"/>
          <a:endParaRPr lang="en-US" sz="2400"/>
        </a:p>
      </dgm:t>
    </dgm:pt>
    <dgm:pt modelId="{C06A0664-1AD1-4520-9C37-E9BF68B548A6}" type="sibTrans" cxnId="{D536FB80-2B2E-4742-BA05-F3EFDB1E5975}">
      <dgm:prSet/>
      <dgm:spPr/>
      <dgm:t>
        <a:bodyPr/>
        <a:lstStyle/>
        <a:p>
          <a:pPr algn="l"/>
          <a:endParaRPr lang="en-US" sz="2400"/>
        </a:p>
      </dgm:t>
    </dgm:pt>
    <dgm:pt modelId="{A779D3C8-DE27-46DB-BAF1-DB21BE808B79}">
      <dgm:prSet phldr="0" custT="1"/>
      <dgm:spPr/>
      <dgm:t>
        <a:bodyPr/>
        <a:lstStyle/>
        <a:p>
          <a:pPr algn="l"/>
          <a:r>
            <a: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El consentimiento como proceso en varias etapas</a:t>
          </a:r>
        </a:p>
      </dgm:t>
    </dgm:pt>
    <dgm:pt modelId="{03A66A2F-44CB-4F9F-A539-0ECCF35418F3}" type="parTrans" cxnId="{FE40D9E7-12D4-4B49-A76F-1F468A967F7D}">
      <dgm:prSet/>
      <dgm:spPr/>
    </dgm:pt>
    <dgm:pt modelId="{0C1FBF47-978D-44EE-BA0A-0AD375706E06}" type="sibTrans" cxnId="{FE40D9E7-12D4-4B49-A76F-1F468A967F7D}">
      <dgm:prSet/>
      <dgm:spPr/>
    </dgm:pt>
    <dgm:pt modelId="{51496CCA-0D84-4769-B203-8706A8942D19}">
      <dgm:prSet phldr="0" custT="1"/>
      <dgm:spPr/>
      <dgm:t>
        <a:bodyPr/>
        <a:lstStyle/>
        <a:p>
          <a:pPr algn="l"/>
          <a:r>
            <a: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Fomentar la confianza y superar barreras</a:t>
          </a:r>
        </a:p>
      </dgm:t>
    </dgm:pt>
    <dgm:pt modelId="{8271692F-0DDA-40CF-879C-6BD650068231}" type="parTrans" cxnId="{4B08FC6F-4063-4988-B95F-B191BA16AA31}">
      <dgm:prSet/>
      <dgm:spPr/>
    </dgm:pt>
    <dgm:pt modelId="{4617819D-C2EE-4DA1-A739-F86FF10D24DA}" type="sibTrans" cxnId="{4B08FC6F-4063-4988-B95F-B191BA16AA31}">
      <dgm:prSet/>
      <dgm:spPr/>
    </dgm:pt>
    <dgm:pt modelId="{37039A83-E0C6-4AC5-896C-6394D0983E68}">
      <dgm:prSet phldr="0" custT="1"/>
      <dgm:spPr/>
      <dgm:t>
        <a:bodyPr/>
        <a:lstStyle/>
        <a:p>
          <a:pPr algn="l" rtl="0"/>
          <a:r>
            <a: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Utilizar el acuerdo para establecer relaciones</a:t>
          </a:r>
        </a:p>
      </dgm:t>
    </dgm:pt>
    <dgm:pt modelId="{D87868EE-BA8E-49FF-B811-FA3A52DBAA0C}" type="parTrans" cxnId="{73D9DF05-9EC8-4180-9B0B-4F4F95F206C1}">
      <dgm:prSet/>
      <dgm:spPr/>
    </dgm:pt>
    <dgm:pt modelId="{F2AE0499-7CB5-4F9C-AA50-B82F3E407AAC}" type="sibTrans" cxnId="{73D9DF05-9EC8-4180-9B0B-4F4F95F206C1}">
      <dgm:prSet/>
      <dgm:spPr/>
    </dgm:pt>
    <dgm:pt modelId="{E2CC3475-CD4D-4ECB-861E-101F6F1B20D4}" type="pres">
      <dgm:prSet presAssocID="{7C6E8879-A2B2-48D7-AB41-B379FC8C85F2}" presName="linear" presStyleCnt="0">
        <dgm:presLayoutVars>
          <dgm:animLvl val="lvl"/>
          <dgm:resizeHandles val="exact"/>
        </dgm:presLayoutVars>
      </dgm:prSet>
      <dgm:spPr/>
    </dgm:pt>
    <dgm:pt modelId="{F3B48736-F623-4EFB-ACE9-C8A3B681AD52}" type="pres">
      <dgm:prSet presAssocID="{37039A83-E0C6-4AC5-896C-6394D0983E6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D31348-5B91-44FA-BEF5-68F4628A11A1}" type="pres">
      <dgm:prSet presAssocID="{F2AE0499-7CB5-4F9C-AA50-B82F3E407AAC}" presName="spacer" presStyleCnt="0"/>
      <dgm:spPr/>
    </dgm:pt>
    <dgm:pt modelId="{B6AAF9A7-7676-4D5E-9637-8216669369E2}" type="pres">
      <dgm:prSet presAssocID="{07756EFF-6E16-4CB5-B995-746F84B5802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E21BA01-08C4-4923-9A37-C35670648C95}" type="pres">
      <dgm:prSet presAssocID="{B835E713-103F-4097-9E92-7DD2B0E22936}" presName="spacer" presStyleCnt="0"/>
      <dgm:spPr/>
    </dgm:pt>
    <dgm:pt modelId="{7B22CE61-9C14-41BC-9EE7-FD06FE1547AF}" type="pres">
      <dgm:prSet presAssocID="{09B14658-656E-47B3-8270-B8D0BC414E0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B614A46-B838-44A5-86ED-FDCFA96CBB50}" type="pres">
      <dgm:prSet presAssocID="{C06A0664-1AD1-4520-9C37-E9BF68B548A6}" presName="spacer" presStyleCnt="0"/>
      <dgm:spPr/>
    </dgm:pt>
    <dgm:pt modelId="{53158614-5DB0-4910-8981-1C9EEC2C745C}" type="pres">
      <dgm:prSet presAssocID="{A779D3C8-DE27-46DB-BAF1-DB21BE808B7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C0FF689-5AF2-4ABF-81BA-A827555EFEC4}" type="pres">
      <dgm:prSet presAssocID="{0C1FBF47-978D-44EE-BA0A-0AD375706E06}" presName="spacer" presStyleCnt="0"/>
      <dgm:spPr/>
    </dgm:pt>
    <dgm:pt modelId="{1FFB863D-40BE-4B3A-BB21-181C72FBFA8A}" type="pres">
      <dgm:prSet presAssocID="{51496CCA-0D84-4769-B203-8706A8942D1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3D9DF05-9EC8-4180-9B0B-4F4F95F206C1}" srcId="{7C6E8879-A2B2-48D7-AB41-B379FC8C85F2}" destId="{37039A83-E0C6-4AC5-896C-6394D0983E68}" srcOrd="0" destOrd="0" parTransId="{D87868EE-BA8E-49FF-B811-FA3A52DBAA0C}" sibTransId="{F2AE0499-7CB5-4F9C-AA50-B82F3E407AAC}"/>
    <dgm:cxn modelId="{E580A709-6B2A-4E12-818C-6785FE0CF35F}" type="presOf" srcId="{09B14658-656E-47B3-8270-B8D0BC414E00}" destId="{7B22CE61-9C14-41BC-9EE7-FD06FE1547AF}" srcOrd="0" destOrd="0" presId="urn:microsoft.com/office/officeart/2005/8/layout/vList2"/>
    <dgm:cxn modelId="{24EDC70C-9218-4645-88F2-63F0E0927D8B}" srcId="{7C6E8879-A2B2-48D7-AB41-B379FC8C85F2}" destId="{07756EFF-6E16-4CB5-B995-746F84B5802B}" srcOrd="1" destOrd="0" parTransId="{7D83C7F1-45DA-4ED0-9FCF-D47E03535685}" sibTransId="{B835E713-103F-4097-9E92-7DD2B0E22936}"/>
    <dgm:cxn modelId="{CEFE623E-52DE-41F4-850A-B71239C33328}" type="presOf" srcId="{51496CCA-0D84-4769-B203-8706A8942D19}" destId="{1FFB863D-40BE-4B3A-BB21-181C72FBFA8A}" srcOrd="0" destOrd="0" presId="urn:microsoft.com/office/officeart/2005/8/layout/vList2"/>
    <dgm:cxn modelId="{62352166-C90F-40A8-A247-66B64747E772}" type="presOf" srcId="{A779D3C8-DE27-46DB-BAF1-DB21BE808B79}" destId="{53158614-5DB0-4910-8981-1C9EEC2C745C}" srcOrd="0" destOrd="0" presId="urn:microsoft.com/office/officeart/2005/8/layout/vList2"/>
    <dgm:cxn modelId="{4B08FC6F-4063-4988-B95F-B191BA16AA31}" srcId="{7C6E8879-A2B2-48D7-AB41-B379FC8C85F2}" destId="{51496CCA-0D84-4769-B203-8706A8942D19}" srcOrd="4" destOrd="0" parTransId="{8271692F-0DDA-40CF-879C-6BD650068231}" sibTransId="{4617819D-C2EE-4DA1-A739-F86FF10D24DA}"/>
    <dgm:cxn modelId="{D536FB80-2B2E-4742-BA05-F3EFDB1E5975}" srcId="{7C6E8879-A2B2-48D7-AB41-B379FC8C85F2}" destId="{09B14658-656E-47B3-8270-B8D0BC414E00}" srcOrd="2" destOrd="0" parTransId="{C7279187-3F7C-4C84-9576-0B4EB1A4CEA8}" sibTransId="{C06A0664-1AD1-4520-9C37-E9BF68B548A6}"/>
    <dgm:cxn modelId="{A96CCF81-18D9-44AE-8209-8457CDA63195}" type="presOf" srcId="{7C6E8879-A2B2-48D7-AB41-B379FC8C85F2}" destId="{E2CC3475-CD4D-4ECB-861E-101F6F1B20D4}" srcOrd="0" destOrd="0" presId="urn:microsoft.com/office/officeart/2005/8/layout/vList2"/>
    <dgm:cxn modelId="{E8F1BF85-1BC7-45A2-958F-551DDEB50F13}" type="presOf" srcId="{07756EFF-6E16-4CB5-B995-746F84B5802B}" destId="{B6AAF9A7-7676-4D5E-9637-8216669369E2}" srcOrd="0" destOrd="0" presId="urn:microsoft.com/office/officeart/2005/8/layout/vList2"/>
    <dgm:cxn modelId="{1A9A16D1-48E9-4C15-924F-33A395770516}" type="presOf" srcId="{37039A83-E0C6-4AC5-896C-6394D0983E68}" destId="{F3B48736-F623-4EFB-ACE9-C8A3B681AD52}" srcOrd="0" destOrd="0" presId="urn:microsoft.com/office/officeart/2005/8/layout/vList2"/>
    <dgm:cxn modelId="{FE40D9E7-12D4-4B49-A76F-1F468A967F7D}" srcId="{7C6E8879-A2B2-48D7-AB41-B379FC8C85F2}" destId="{A779D3C8-DE27-46DB-BAF1-DB21BE808B79}" srcOrd="3" destOrd="0" parTransId="{03A66A2F-44CB-4F9F-A539-0ECCF35418F3}" sibTransId="{0C1FBF47-978D-44EE-BA0A-0AD375706E06}"/>
    <dgm:cxn modelId="{2B6931D4-B017-4A84-AACC-5C4A823E0A8E}" type="presParOf" srcId="{E2CC3475-CD4D-4ECB-861E-101F6F1B20D4}" destId="{F3B48736-F623-4EFB-ACE9-C8A3B681AD52}" srcOrd="0" destOrd="0" presId="urn:microsoft.com/office/officeart/2005/8/layout/vList2"/>
    <dgm:cxn modelId="{E188DD39-3F49-444D-B642-741D0BB13E49}" type="presParOf" srcId="{E2CC3475-CD4D-4ECB-861E-101F6F1B20D4}" destId="{01D31348-5B91-44FA-BEF5-68F4628A11A1}" srcOrd="1" destOrd="0" presId="urn:microsoft.com/office/officeart/2005/8/layout/vList2"/>
    <dgm:cxn modelId="{F3D00B39-11BD-4F43-B291-B752C38D318A}" type="presParOf" srcId="{E2CC3475-CD4D-4ECB-861E-101F6F1B20D4}" destId="{B6AAF9A7-7676-4D5E-9637-8216669369E2}" srcOrd="2" destOrd="0" presId="urn:microsoft.com/office/officeart/2005/8/layout/vList2"/>
    <dgm:cxn modelId="{6A498D62-E888-4804-B3AE-B037960CD78E}" type="presParOf" srcId="{E2CC3475-CD4D-4ECB-861E-101F6F1B20D4}" destId="{FE21BA01-08C4-4923-9A37-C35670648C95}" srcOrd="3" destOrd="0" presId="urn:microsoft.com/office/officeart/2005/8/layout/vList2"/>
    <dgm:cxn modelId="{A8F5F104-FDE4-4CD6-97C0-B130CD5FCADF}" type="presParOf" srcId="{E2CC3475-CD4D-4ECB-861E-101F6F1B20D4}" destId="{7B22CE61-9C14-41BC-9EE7-FD06FE1547AF}" srcOrd="4" destOrd="0" presId="urn:microsoft.com/office/officeart/2005/8/layout/vList2"/>
    <dgm:cxn modelId="{DEF84D0C-94B1-42B7-BD27-BD5D5B10CB50}" type="presParOf" srcId="{E2CC3475-CD4D-4ECB-861E-101F6F1B20D4}" destId="{9B614A46-B838-44A5-86ED-FDCFA96CBB50}" srcOrd="5" destOrd="0" presId="urn:microsoft.com/office/officeart/2005/8/layout/vList2"/>
    <dgm:cxn modelId="{32A73E15-8025-4544-A0D8-1C59BD3A5A13}" type="presParOf" srcId="{E2CC3475-CD4D-4ECB-861E-101F6F1B20D4}" destId="{53158614-5DB0-4910-8981-1C9EEC2C745C}" srcOrd="6" destOrd="0" presId="urn:microsoft.com/office/officeart/2005/8/layout/vList2"/>
    <dgm:cxn modelId="{2F272842-5228-43D9-9E17-A7D35884C4FC}" type="presParOf" srcId="{E2CC3475-CD4D-4ECB-861E-101F6F1B20D4}" destId="{5C0FF689-5AF2-4ABF-81BA-A827555EFEC4}" srcOrd="7" destOrd="0" presId="urn:microsoft.com/office/officeart/2005/8/layout/vList2"/>
    <dgm:cxn modelId="{A5C5A28F-3C78-4CD2-9B36-19AFE9955BD7}" type="presParOf" srcId="{E2CC3475-CD4D-4ECB-861E-101F6F1B20D4}" destId="{1FFB863D-40BE-4B3A-BB21-181C72FBFA8A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48736-F623-4EFB-ACE9-C8A3B681AD52}">
      <dsp:nvSpPr>
        <dsp:cNvPr id="0" name=""/>
        <dsp:cNvSpPr/>
      </dsp:nvSpPr>
      <dsp:spPr>
        <a:xfrm>
          <a:off x="0" y="1552"/>
          <a:ext cx="6338145" cy="7216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Utilizar el acuerdo para establecer relaciones</a:t>
          </a:r>
        </a:p>
      </dsp:txBody>
      <dsp:txXfrm>
        <a:off x="35228" y="36780"/>
        <a:ext cx="6267689" cy="651202"/>
      </dsp:txXfrm>
    </dsp:sp>
    <dsp:sp modelId="{B6AAF9A7-7676-4D5E-9637-8216669369E2}">
      <dsp:nvSpPr>
        <dsp:cNvPr id="0" name=""/>
        <dsp:cNvSpPr/>
      </dsp:nvSpPr>
      <dsp:spPr>
        <a:xfrm>
          <a:off x="0" y="736542"/>
          <a:ext cx="6338145" cy="7216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Orientación continua sobre el acuerdo para los nuevos empleados de la empresa.</a:t>
          </a:r>
        </a:p>
      </dsp:txBody>
      <dsp:txXfrm>
        <a:off x="35228" y="771770"/>
        <a:ext cx="6267689" cy="651202"/>
      </dsp:txXfrm>
    </dsp:sp>
    <dsp:sp modelId="{7B22CE61-9C14-41BC-9EE7-FD06FE1547AF}">
      <dsp:nvSpPr>
        <dsp:cNvPr id="0" name=""/>
        <dsp:cNvSpPr/>
      </dsp:nvSpPr>
      <dsp:spPr>
        <a:xfrm>
          <a:off x="0" y="1471531"/>
          <a:ext cx="6338145" cy="7216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Fortalecer los vínculos entre responsabilidades similares (RR. HH., director ejecutivo, departamento jurídico).</a:t>
          </a:r>
          <a:r>
            <a:rPr lang="en-US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 ​</a:t>
          </a:r>
        </a:p>
      </dsp:txBody>
      <dsp:txXfrm>
        <a:off x="35228" y="1506759"/>
        <a:ext cx="6267689" cy="651202"/>
      </dsp:txXfrm>
    </dsp:sp>
    <dsp:sp modelId="{53158614-5DB0-4910-8981-1C9EEC2C745C}">
      <dsp:nvSpPr>
        <dsp:cNvPr id="0" name=""/>
        <dsp:cNvSpPr/>
      </dsp:nvSpPr>
      <dsp:spPr>
        <a:xfrm>
          <a:off x="0" y="2206520"/>
          <a:ext cx="6338145" cy="7216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El consentimiento como proceso en varias etapas</a:t>
          </a:r>
        </a:p>
      </dsp:txBody>
      <dsp:txXfrm>
        <a:off x="35228" y="2241748"/>
        <a:ext cx="6267689" cy="651202"/>
      </dsp:txXfrm>
    </dsp:sp>
    <dsp:sp modelId="{1FFB863D-40BE-4B3A-BB21-181C72FBFA8A}">
      <dsp:nvSpPr>
        <dsp:cNvPr id="0" name=""/>
        <dsp:cNvSpPr/>
      </dsp:nvSpPr>
      <dsp:spPr>
        <a:xfrm>
          <a:off x="0" y="2941510"/>
          <a:ext cx="6338145" cy="7216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Fomentar la confianza y superar barreras</a:t>
          </a:r>
        </a:p>
      </dsp:txBody>
      <dsp:txXfrm>
        <a:off x="35228" y="2976738"/>
        <a:ext cx="6267689" cy="651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Bienvenidos</a:t>
            </a:r>
            <a:r>
              <a:rPr lang="en-US" dirty="0"/>
              <a:t> a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sesión</a:t>
            </a:r>
            <a:r>
              <a:rPr lang="en-US" dirty="0"/>
              <a:t>. Hoy </a:t>
            </a:r>
            <a:r>
              <a:rPr lang="en-US" dirty="0" err="1"/>
              <a:t>hablaremos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coordinación</a:t>
            </a:r>
            <a:r>
              <a:rPr lang="en-US" dirty="0"/>
              <a:t> global, la </a:t>
            </a:r>
            <a:r>
              <a:rPr lang="en-US" dirty="0" err="1"/>
              <a:t>gestión</a:t>
            </a:r>
            <a:r>
              <a:rPr lang="en-US" dirty="0"/>
              <a:t> del </a:t>
            </a:r>
            <a:r>
              <a:rPr lang="en-US" dirty="0" err="1"/>
              <a:t>conocimiento</a:t>
            </a:r>
            <a:r>
              <a:rPr lang="en-US" dirty="0"/>
              <a:t> y la </a:t>
            </a:r>
            <a:r>
              <a:rPr lang="en-US" dirty="0" err="1"/>
              <a:t>divulgación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contexto</a:t>
            </a:r>
            <a:r>
              <a:rPr lang="en-US" dirty="0"/>
              <a:t> de la </a:t>
            </a:r>
            <a:r>
              <a:rPr lang="en-US" dirty="0" err="1"/>
              <a:t>minería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. Este </a:t>
            </a:r>
            <a:r>
              <a:rPr lang="en-US" dirty="0" err="1"/>
              <a:t>trabajo</a:t>
            </a:r>
            <a:r>
              <a:rPr lang="en-US" dirty="0"/>
              <a:t> se </a:t>
            </a:r>
            <a:r>
              <a:rPr lang="en-US" dirty="0" err="1"/>
              <a:t>desarrolla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colaboración</a:t>
            </a:r>
            <a:r>
              <a:rPr lang="en-US" dirty="0"/>
              <a:t> con Conservation International Guyana y </a:t>
            </a:r>
            <a:r>
              <a:rPr lang="en-US" dirty="0" err="1"/>
              <a:t>socios</a:t>
            </a:r>
            <a:r>
              <a:rPr lang="en-US" dirty="0"/>
              <a:t> </a:t>
            </a:r>
            <a:r>
              <a:rPr lang="en-US" dirty="0" err="1"/>
              <a:t>estratégicos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416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29B2BE56-1575-3540-B3AA-54113CC44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D67BEF1E-BA14-9B6F-1656-4C21748E9F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dirty="0"/>
              <a:t>What is "Loss of Social License to Operate"?</a:t>
            </a:r>
          </a:p>
          <a:p>
            <a:r>
              <a:rPr lang="en-US" b="0" dirty="0"/>
              <a:t>Social License to Operate (SLO) is unwritten, ongoing community approval for a project or company to operate in a specific area. It's not a legal license, but it's just as important — especially for projects that directly impact local communities.</a:t>
            </a:r>
          </a:p>
          <a:p>
            <a:r>
              <a:rPr lang="en-US" b="0" dirty="0"/>
              <a:t>✅ When a company has social license:</a:t>
            </a:r>
          </a:p>
          <a:p>
            <a:r>
              <a:rPr lang="en-US" b="0" dirty="0"/>
              <a:t>The community feels respected, informed, and involved</a:t>
            </a:r>
          </a:p>
          <a:p>
            <a:r>
              <a:rPr lang="en-US" b="0" dirty="0"/>
              <a:t>There is trust between the community and the company</a:t>
            </a:r>
          </a:p>
          <a:p>
            <a:r>
              <a:rPr lang="en-US" b="0" dirty="0"/>
              <a:t>The project can move forward without major opposition</a:t>
            </a: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endParaRPr lang="en-US" b="0" dirty="0">
              <a:solidFill>
                <a:schemeClr val="dk1"/>
              </a:solidFill>
            </a:endParaRPr>
          </a:p>
          <a:p>
            <a:r>
              <a:rPr lang="en-US" dirty="0" err="1"/>
              <a:t>Negociar</a:t>
            </a:r>
            <a:r>
              <a:rPr lang="en-US" dirty="0"/>
              <a:t> de </a:t>
            </a:r>
            <a:r>
              <a:rPr lang="en-US" dirty="0" err="1"/>
              <a:t>buena</a:t>
            </a:r>
            <a:r>
              <a:rPr lang="en-US" dirty="0"/>
              <a:t> </a:t>
            </a:r>
            <a:r>
              <a:rPr lang="en-US" dirty="0" err="1"/>
              <a:t>fe</a:t>
            </a:r>
            <a:r>
              <a:rPr lang="en-US" dirty="0"/>
              <a:t> </a:t>
            </a:r>
            <a:r>
              <a:rPr lang="en-US" dirty="0" err="1"/>
              <a:t>evita</a:t>
            </a:r>
            <a:r>
              <a:rPr lang="en-US" dirty="0"/>
              <a:t> </a:t>
            </a:r>
            <a:r>
              <a:rPr lang="en-US" dirty="0" err="1"/>
              <a:t>pérdida</a:t>
            </a:r>
            <a:r>
              <a:rPr lang="en-US" dirty="0"/>
              <a:t> de </a:t>
            </a:r>
            <a:r>
              <a:rPr lang="en-US" dirty="0" err="1"/>
              <a:t>confianza</a:t>
            </a:r>
            <a:r>
              <a:rPr lang="en-US" dirty="0"/>
              <a:t>, </a:t>
            </a:r>
            <a:r>
              <a:rPr lang="en-US" dirty="0" err="1"/>
              <a:t>daños</a:t>
            </a:r>
            <a:r>
              <a:rPr lang="en-US" dirty="0"/>
              <a:t> </a:t>
            </a:r>
            <a:r>
              <a:rPr lang="en-US" dirty="0" err="1"/>
              <a:t>reputacionales</a:t>
            </a:r>
            <a:r>
              <a:rPr lang="en-US" dirty="0"/>
              <a:t> y </a:t>
            </a:r>
            <a:r>
              <a:rPr lang="en-US" dirty="0" err="1"/>
              <a:t>riesgos</a:t>
            </a:r>
            <a:r>
              <a:rPr lang="en-US" dirty="0"/>
              <a:t> </a:t>
            </a:r>
            <a:r>
              <a:rPr lang="en-US" dirty="0" err="1"/>
              <a:t>legales</a:t>
            </a:r>
            <a:r>
              <a:rPr lang="en-US" dirty="0"/>
              <a:t>. </a:t>
            </a:r>
            <a:r>
              <a:rPr lang="en-US" dirty="0" err="1"/>
              <a:t>Respetar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FPIC no solo es lo </a:t>
            </a:r>
            <a:r>
              <a:rPr lang="en-US" dirty="0" err="1"/>
              <a:t>correcto</a:t>
            </a:r>
            <a:r>
              <a:rPr lang="en-US" dirty="0"/>
              <a:t>, también es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gestión</a:t>
            </a:r>
            <a:r>
              <a:rPr lang="en-US" dirty="0"/>
              <a:t> </a:t>
            </a:r>
            <a:r>
              <a:rPr lang="en-US" dirty="0" err="1"/>
              <a:t>inteligente</a:t>
            </a:r>
            <a:r>
              <a:rPr lang="en-US" dirty="0"/>
              <a:t> del </a:t>
            </a:r>
            <a:r>
              <a:rPr lang="en-US" dirty="0" err="1"/>
              <a:t>riesgo</a:t>
            </a:r>
            <a:r>
              <a:rPr lang="en-US" dirty="0"/>
              <a:t>.</a:t>
            </a:r>
          </a:p>
          <a:p>
            <a:pPr marL="0" indent="0">
              <a:lnSpc>
                <a:spcPct val="115000"/>
              </a:lnSpc>
              <a:buSzPts val="1100"/>
            </a:pPr>
            <a:endParaRPr lang="en-US" dirty="0"/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32A053D7-7F5A-35C0-0108-334F1958BD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9727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B95F2A8E-368D-F8B5-AD8A-C603EA0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884A9D44-187F-ADC3-BF8D-51D48845AD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FPIC (Free, Prior, Informed Consent)?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Legal, ethical, and operational significance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FPIC vs. traditional consultation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standards (UNDRIP, IFC, etc.)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</a:pPr>
            <a:r>
              <a:rPr lang="en-US" dirty="0"/>
              <a:t>El FPIC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respaldado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normas</a:t>
            </a:r>
            <a:r>
              <a:rPr lang="en-US" dirty="0"/>
              <a:t> </a:t>
            </a:r>
            <a:r>
              <a:rPr lang="en-US" dirty="0" err="1"/>
              <a:t>internacionales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la </a:t>
            </a:r>
            <a:r>
              <a:rPr lang="en-US" dirty="0" err="1"/>
              <a:t>Declaración</a:t>
            </a:r>
            <a:r>
              <a:rPr lang="en-US" dirty="0"/>
              <a:t> de la ONU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Derechos de </a:t>
            </a:r>
            <a:r>
              <a:rPr lang="en-US" dirty="0" err="1"/>
              <a:t>los</a:t>
            </a:r>
            <a:r>
              <a:rPr lang="en-US" dirty="0"/>
              <a:t> Pueblos </a:t>
            </a:r>
            <a:r>
              <a:rPr lang="en-US" dirty="0" err="1"/>
              <a:t>Indígenas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Convenio</a:t>
            </a:r>
            <a:r>
              <a:rPr lang="en-US" dirty="0"/>
              <a:t> 169 de la OIT. No es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solicitud</a:t>
            </a:r>
            <a:r>
              <a:rPr lang="en-US" dirty="0"/>
              <a:t>, es un derecho.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5A50E77A-AB63-6C7A-511E-3DC73F45CA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7618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7F62E4A-1105-0C48-46C2-EA030D8A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EDFBFD13-A68E-7ACA-1770-C10F559453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Techniques to deal with strong actors (e.g., miners in Bolivia, gov’t in Ghana)</a:t>
            </a:r>
          </a:p>
          <a:p>
            <a:r>
              <a:rPr lang="en-US" dirty="0"/>
              <a:t>Coalition-building within communities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</a:pPr>
            <a:r>
              <a:rPr lang="en-US" dirty="0"/>
              <a:t>En las </a:t>
            </a:r>
            <a:r>
              <a:rPr lang="en-US" dirty="0" err="1"/>
              <a:t>negociaciones</a:t>
            </a:r>
            <a:r>
              <a:rPr lang="en-US" dirty="0"/>
              <a:t>, las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suelen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e </a:t>
            </a:r>
            <a:r>
              <a:rPr lang="en-US" dirty="0" err="1"/>
              <a:t>información</a:t>
            </a:r>
            <a:r>
              <a:rPr lang="en-US" dirty="0"/>
              <a:t>. Es clave </a:t>
            </a:r>
            <a:r>
              <a:rPr lang="en-US" dirty="0" err="1"/>
              <a:t>reconocer</a:t>
            </a:r>
            <a:r>
              <a:rPr lang="en-US" dirty="0"/>
              <a:t>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brechas</a:t>
            </a:r>
            <a:r>
              <a:rPr lang="en-US" dirty="0"/>
              <a:t> y </a:t>
            </a:r>
            <a:r>
              <a:rPr lang="en-US" dirty="0" err="1"/>
              <a:t>buscar</a:t>
            </a:r>
            <a:r>
              <a:rPr lang="en-US" dirty="0"/>
              <a:t> </a:t>
            </a:r>
            <a:r>
              <a:rPr lang="en-US" dirty="0" err="1"/>
              <a:t>mecanismos</a:t>
            </a:r>
            <a:r>
              <a:rPr lang="en-US" dirty="0"/>
              <a:t> para </a:t>
            </a:r>
            <a:r>
              <a:rPr lang="en-US" dirty="0" err="1"/>
              <a:t>equilibrarlas</a:t>
            </a:r>
            <a:r>
              <a:rPr lang="en-US" dirty="0"/>
              <a:t>."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8A59D55C-DBDD-0F0B-C93E-D541BA774E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5657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91803F56-7061-3C4B-46C1-E841E2AFB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20DB010C-B79D-DE71-001B-816FB17E5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- Analyze stakeholder power (gov't, miners, communities) </a:t>
            </a:r>
            <a:br>
              <a:rPr lang="en-US" dirty="0"/>
            </a:br>
            <a:r>
              <a:rPr lang="en-US" dirty="0"/>
              <a:t>- Address imbalance (e.g., Bolivia, Ghana)</a:t>
            </a:r>
          </a:p>
          <a:p>
            <a:pPr marL="0" indent="0">
              <a:lnSpc>
                <a:spcPct val="114999"/>
              </a:lnSpc>
              <a:buSzPts val="1100"/>
            </a:pPr>
            <a:endParaRPr lang="en-US" dirty="0"/>
          </a:p>
          <a:p>
            <a:pPr marL="0" indent="0">
              <a:lnSpc>
                <a:spcPct val="114999"/>
              </a:lnSpc>
            </a:pPr>
            <a:r>
              <a:rPr lang="en-US" dirty="0" err="1"/>
              <a:t>Analizar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poder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actor —</a:t>
            </a:r>
            <a:r>
              <a:rPr lang="en-US" dirty="0" err="1"/>
              <a:t>gobierno</a:t>
            </a:r>
            <a:r>
              <a:rPr lang="en-US" dirty="0"/>
              <a:t>, </a:t>
            </a:r>
            <a:r>
              <a:rPr lang="en-US" dirty="0" err="1"/>
              <a:t>empresas</a:t>
            </a:r>
            <a:r>
              <a:rPr lang="en-US" dirty="0"/>
              <a:t>, comunidades— </a:t>
            </a:r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diseñar</a:t>
            </a:r>
            <a:r>
              <a:rPr lang="en-US" dirty="0"/>
              <a:t> </a:t>
            </a:r>
            <a:r>
              <a:rPr lang="en-US" dirty="0" err="1"/>
              <a:t>estrategias</a:t>
            </a:r>
            <a:r>
              <a:rPr lang="en-US" dirty="0"/>
              <a:t> para </a:t>
            </a:r>
            <a:r>
              <a:rPr lang="en-US" dirty="0" err="1"/>
              <a:t>reducir</a:t>
            </a:r>
            <a:r>
              <a:rPr lang="en-US" dirty="0"/>
              <a:t> </a:t>
            </a:r>
            <a:r>
              <a:rPr lang="en-US" dirty="0" err="1"/>
              <a:t>desequilibrios</a:t>
            </a:r>
            <a:r>
              <a:rPr lang="en-US" dirty="0"/>
              <a:t> y </a:t>
            </a:r>
            <a:r>
              <a:rPr lang="en-US" dirty="0" err="1"/>
              <a:t>fortalecer</a:t>
            </a:r>
            <a:r>
              <a:rPr lang="en-US" dirty="0"/>
              <a:t> la </a:t>
            </a:r>
            <a:r>
              <a:rPr lang="en-US" dirty="0" err="1"/>
              <a:t>posición</a:t>
            </a:r>
            <a:r>
              <a:rPr lang="en-US" dirty="0"/>
              <a:t> </a:t>
            </a:r>
            <a:r>
              <a:rPr lang="en-US" dirty="0" err="1"/>
              <a:t>comunitaria</a:t>
            </a:r>
            <a:r>
              <a:rPr lang="en-US" dirty="0"/>
              <a:t>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84522A4D-21E9-FA27-BA5C-0AE256FB3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8965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proceso</a:t>
            </a:r>
            <a:r>
              <a:rPr lang="en-US" dirty="0"/>
              <a:t> </a:t>
            </a:r>
            <a:r>
              <a:rPr lang="en-US" dirty="0" err="1"/>
              <a:t>eficaz</a:t>
            </a:r>
            <a:r>
              <a:rPr lang="en-US" dirty="0"/>
              <a:t> </a:t>
            </a:r>
            <a:r>
              <a:rPr lang="en-US" dirty="0" err="1"/>
              <a:t>requiere</a:t>
            </a:r>
            <a:r>
              <a:rPr lang="en-US" dirty="0"/>
              <a:t> </a:t>
            </a:r>
            <a:r>
              <a:rPr lang="en-US" dirty="0" err="1"/>
              <a:t>transparencia</a:t>
            </a:r>
            <a:r>
              <a:rPr lang="en-US" dirty="0"/>
              <a:t>, </a:t>
            </a:r>
            <a:r>
              <a:rPr lang="en-US" dirty="0" err="1"/>
              <a:t>inclusión</a:t>
            </a:r>
            <a:r>
              <a:rPr lang="en-US" dirty="0"/>
              <a:t> y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suficiente</a:t>
            </a:r>
            <a:r>
              <a:rPr lang="en-US" dirty="0"/>
              <a:t> para </a:t>
            </a:r>
            <a:r>
              <a:rPr lang="en-US" dirty="0" err="1"/>
              <a:t>que</a:t>
            </a:r>
            <a:r>
              <a:rPr lang="en-US" dirty="0"/>
              <a:t> las comunidades </a:t>
            </a:r>
            <a:r>
              <a:rPr lang="en-US" dirty="0" err="1"/>
              <a:t>participen</a:t>
            </a:r>
            <a:r>
              <a:rPr lang="en-US" dirty="0"/>
              <a:t> </a:t>
            </a:r>
            <a:r>
              <a:rPr lang="en-US" dirty="0" err="1"/>
              <a:t>plenamente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468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90E238BC-1022-CDBC-2651-417F8373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291649DD-3BB2-9388-ADC3-1C2B6623D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- Mutual gains approach </a:t>
            </a:r>
            <a:br>
              <a:rPr lang="en-US" dirty="0"/>
            </a:br>
            <a:r>
              <a:rPr lang="en-US" dirty="0"/>
              <a:t>- Interest-based negotiation </a:t>
            </a:r>
            <a:br>
              <a:rPr lang="en-US" dirty="0"/>
            </a:br>
            <a:r>
              <a:rPr lang="en-US" dirty="0"/>
              <a:t>- Building trust</a:t>
            </a:r>
          </a:p>
          <a:p>
            <a:pPr marL="0" indent="0">
              <a:lnSpc>
                <a:spcPct val="114999"/>
              </a:lnSpc>
              <a:buSzPts val="1100"/>
            </a:pPr>
            <a:endParaRPr lang="en-US" dirty="0"/>
          </a:p>
          <a:p>
            <a:pPr marL="0" indent="0">
              <a:lnSpc>
                <a:spcPct val="114999"/>
              </a:lnSpc>
            </a:pPr>
            <a:r>
              <a:rPr lang="en-US" dirty="0" err="1"/>
              <a:t>Aplicar</a:t>
            </a:r>
            <a:r>
              <a:rPr lang="en-US" dirty="0"/>
              <a:t> </a:t>
            </a:r>
            <a:r>
              <a:rPr lang="en-US" dirty="0" err="1"/>
              <a:t>enfoques</a:t>
            </a:r>
            <a:r>
              <a:rPr lang="en-US" dirty="0"/>
              <a:t> </a:t>
            </a:r>
            <a:r>
              <a:rPr lang="en-US" dirty="0" err="1"/>
              <a:t>basados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intereses</a:t>
            </a:r>
            <a:r>
              <a:rPr lang="en-US" dirty="0"/>
              <a:t>, </a:t>
            </a:r>
            <a:r>
              <a:rPr lang="en-US" dirty="0" err="1"/>
              <a:t>buscar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 </a:t>
            </a:r>
            <a:r>
              <a:rPr lang="en-US" dirty="0" err="1"/>
              <a:t>mutuos</a:t>
            </a:r>
            <a:r>
              <a:rPr lang="en-US" dirty="0"/>
              <a:t> y </a:t>
            </a:r>
            <a:r>
              <a:rPr lang="en-US" dirty="0" err="1"/>
              <a:t>construir</a:t>
            </a:r>
            <a:r>
              <a:rPr lang="en-US" dirty="0"/>
              <a:t> </a:t>
            </a:r>
            <a:r>
              <a:rPr lang="en-US" dirty="0" err="1"/>
              <a:t>confianza</a:t>
            </a:r>
            <a:r>
              <a:rPr lang="en-US" dirty="0"/>
              <a:t> son </a:t>
            </a:r>
            <a:r>
              <a:rPr lang="en-US" dirty="0" err="1"/>
              <a:t>pilares</a:t>
            </a:r>
            <a:r>
              <a:rPr lang="en-US" dirty="0"/>
              <a:t> para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negociación</a:t>
            </a:r>
            <a:r>
              <a:rPr lang="en-US" dirty="0"/>
              <a:t> </a:t>
            </a:r>
            <a:r>
              <a:rPr lang="en-US" dirty="0" err="1"/>
              <a:t>exitosa</a:t>
            </a:r>
            <a:r>
              <a:rPr lang="en-US" dirty="0"/>
              <a:t>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D1F7CDB9-3821-B6E0-B30E-568EE9C1E9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977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1C28BA97-3C4C-F19F-ACAF-24B328EC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A0B7EEDE-934B-7757-90FA-82D6EC0B92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Training community leaders to speak confidently (as Ghana is doing)</a:t>
            </a:r>
          </a:p>
          <a:p>
            <a:r>
              <a:rPr lang="en-US" dirty="0"/>
              <a:t>Incorporate feedback mechanisms (like in Madagascar)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  <a:buSzPts val="1100"/>
            </a:pPr>
            <a:endParaRPr lang="en-US" dirty="0"/>
          </a:p>
          <a:p>
            <a:pPr marL="0" indent="0">
              <a:lnSpc>
                <a:spcPct val="114999"/>
              </a:lnSpc>
            </a:pPr>
            <a:r>
              <a:rPr lang="en-US" dirty="0" err="1"/>
              <a:t>Formar</a:t>
            </a:r>
            <a:r>
              <a:rPr lang="en-US" dirty="0"/>
              <a:t> </a:t>
            </a:r>
            <a:r>
              <a:rPr lang="en-US" dirty="0" err="1"/>
              <a:t>líderes</a:t>
            </a:r>
            <a:r>
              <a:rPr lang="en-US" dirty="0"/>
              <a:t> </a:t>
            </a:r>
            <a:r>
              <a:rPr lang="en-US" dirty="0" err="1"/>
              <a:t>comunitarios</a:t>
            </a:r>
            <a:r>
              <a:rPr lang="en-US" dirty="0"/>
              <a:t>, </a:t>
            </a:r>
            <a:r>
              <a:rPr lang="en-US" dirty="0" err="1"/>
              <a:t>incorporar</a:t>
            </a:r>
            <a:r>
              <a:rPr lang="en-US" dirty="0"/>
              <a:t> </a:t>
            </a:r>
            <a:r>
              <a:rPr lang="en-US" dirty="0" err="1"/>
              <a:t>mecanismos</a:t>
            </a:r>
            <a:r>
              <a:rPr lang="en-US" dirty="0"/>
              <a:t> de </a:t>
            </a:r>
            <a:r>
              <a:rPr lang="en-US" dirty="0" err="1"/>
              <a:t>retroalimentación</a:t>
            </a:r>
            <a:r>
              <a:rPr lang="en-US" dirty="0"/>
              <a:t> y </a:t>
            </a:r>
            <a:r>
              <a:rPr lang="en-US" dirty="0" err="1"/>
              <a:t>garantizar</a:t>
            </a:r>
            <a:r>
              <a:rPr lang="en-US" dirty="0"/>
              <a:t> </a:t>
            </a:r>
            <a:r>
              <a:rPr lang="en-US" dirty="0" err="1"/>
              <a:t>espacios</a:t>
            </a:r>
            <a:r>
              <a:rPr lang="en-US" dirty="0"/>
              <a:t> </a:t>
            </a:r>
            <a:r>
              <a:rPr lang="en-US" dirty="0" err="1"/>
              <a:t>seguros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diálogo</a:t>
            </a:r>
            <a:r>
              <a:rPr lang="en-US" dirty="0"/>
              <a:t> son pasos </a:t>
            </a:r>
            <a:r>
              <a:rPr lang="en-US" dirty="0" err="1"/>
              <a:t>esenciales</a:t>
            </a:r>
            <a:r>
              <a:rPr lang="en-US" dirty="0"/>
              <a:t>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234346F7-0B12-E533-5B70-9BC95E171D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2796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Mejorar</a:t>
            </a:r>
            <a:r>
              <a:rPr lang="en-US" dirty="0"/>
              <a:t> </a:t>
            </a:r>
            <a:r>
              <a:rPr lang="en-US" dirty="0" err="1"/>
              <a:t>implica</a:t>
            </a:r>
            <a:r>
              <a:rPr lang="en-US" dirty="0"/>
              <a:t> </a:t>
            </a:r>
            <a:r>
              <a:rPr lang="en-US" dirty="0" err="1"/>
              <a:t>escuchar</a:t>
            </a:r>
            <a:r>
              <a:rPr lang="en-US" dirty="0"/>
              <a:t> </a:t>
            </a:r>
            <a:r>
              <a:rPr lang="en-US" dirty="0" err="1"/>
              <a:t>activamente</a:t>
            </a:r>
            <a:r>
              <a:rPr lang="en-US" dirty="0"/>
              <a:t>, </a:t>
            </a:r>
            <a:r>
              <a:rPr lang="en-US" dirty="0" err="1"/>
              <a:t>ofrecer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clara</a:t>
            </a:r>
            <a:r>
              <a:rPr lang="en-US" dirty="0"/>
              <a:t> y </a:t>
            </a:r>
            <a:r>
              <a:rPr lang="en-US" dirty="0" err="1"/>
              <a:t>garantizar</a:t>
            </a:r>
            <a:r>
              <a:rPr lang="en-US" dirty="0"/>
              <a:t> </a:t>
            </a:r>
            <a:r>
              <a:rPr lang="en-US" dirty="0" err="1"/>
              <a:t>apoyo</a:t>
            </a:r>
            <a:r>
              <a:rPr lang="en-US" dirty="0"/>
              <a:t> </a:t>
            </a:r>
            <a:r>
              <a:rPr lang="en-US" dirty="0" err="1"/>
              <a:t>técnico</a:t>
            </a:r>
            <a:r>
              <a:rPr lang="en-US" dirty="0"/>
              <a:t> y legal para las comunidades.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58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8D8DEB2B-E534-D52C-2E2B-375D31875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1793C1BC-87B2-7CC5-9CE6-FCE6EEFBA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Communities must be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fully informed and actively involved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decisions that affect their land, lives, and future.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Supporting participation is part of doing responsible, inclusive business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Budgeting for community engagement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builds trust and improves outcomes for all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  <a:buSzPts val="1100"/>
            </a:pPr>
            <a:endParaRPr lang="en-US" dirty="0"/>
          </a:p>
          <a:p>
            <a:pPr marL="0" indent="0">
              <a:lnSpc>
                <a:spcPct val="114999"/>
              </a:lnSpc>
            </a:pPr>
            <a:r>
              <a:rPr lang="en-US" dirty="0"/>
              <a:t>La </a:t>
            </a:r>
            <a:r>
              <a:rPr lang="en-US" dirty="0" err="1"/>
              <a:t>participación</a:t>
            </a:r>
            <a:r>
              <a:rPr lang="en-US" dirty="0"/>
              <a:t> es un derecho, no un favor. Se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presupuestar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, </a:t>
            </a:r>
            <a:r>
              <a:rPr lang="en-US" dirty="0" err="1"/>
              <a:t>traducción</a:t>
            </a:r>
            <a:r>
              <a:rPr lang="en-US" dirty="0"/>
              <a:t>, </a:t>
            </a:r>
            <a:r>
              <a:rPr lang="en-US" dirty="0" err="1"/>
              <a:t>asesoría</a:t>
            </a:r>
            <a:r>
              <a:rPr lang="en-US" dirty="0"/>
              <a:t> legal y </a:t>
            </a:r>
            <a:r>
              <a:rPr lang="en-US" dirty="0" err="1"/>
              <a:t>logística</a:t>
            </a:r>
            <a:r>
              <a:rPr lang="en-US" dirty="0"/>
              <a:t> para </a:t>
            </a:r>
            <a:r>
              <a:rPr lang="en-US" dirty="0" err="1"/>
              <a:t>garantizar</a:t>
            </a:r>
            <a:r>
              <a:rPr lang="en-US" dirty="0"/>
              <a:t> </a:t>
            </a:r>
            <a:r>
              <a:rPr lang="en-US" dirty="0" err="1"/>
              <a:t>inclusión</a:t>
            </a:r>
            <a:r>
              <a:rPr lang="en-US" dirty="0"/>
              <a:t>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30EC4B91-A791-A64F-C2B5-CEF69D51AA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3358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68CDCE00-4F21-BD04-31E3-B0B9A60F9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D9C2812A-54C0-1739-DC68-EFD5007FCA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-US" dirty="0" err="1"/>
              <a:t>Compartir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clara</a:t>
            </a:r>
            <a:r>
              <a:rPr lang="en-US" dirty="0"/>
              <a:t>, </a:t>
            </a:r>
            <a:r>
              <a:rPr lang="en-US" dirty="0" err="1"/>
              <a:t>puntual</a:t>
            </a:r>
            <a:r>
              <a:rPr lang="en-US" dirty="0"/>
              <a:t> y </a:t>
            </a:r>
            <a:r>
              <a:rPr lang="en-US" dirty="0" err="1"/>
              <a:t>accesible</a:t>
            </a:r>
            <a:r>
              <a:rPr lang="en-US" dirty="0"/>
              <a:t> genera </a:t>
            </a:r>
            <a:r>
              <a:rPr lang="en-US" dirty="0" err="1"/>
              <a:t>confianza</a:t>
            </a:r>
            <a:r>
              <a:rPr lang="en-US" dirty="0"/>
              <a:t>, reduce </a:t>
            </a:r>
            <a:r>
              <a:rPr lang="en-US" dirty="0" err="1"/>
              <a:t>conflictos</a:t>
            </a:r>
            <a:r>
              <a:rPr lang="en-US" dirty="0"/>
              <a:t> y </a:t>
            </a:r>
            <a:r>
              <a:rPr lang="en-US" dirty="0" err="1"/>
              <a:t>apoya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FPIC."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4C02B0DA-D1CC-A6AF-DCFC-B574058894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681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-US" dirty="0"/>
              <a:t>"Antes de </a:t>
            </a:r>
            <a:r>
              <a:rPr lang="en-US" dirty="0" err="1"/>
              <a:t>comenzar</a:t>
            </a:r>
            <a:r>
              <a:rPr lang="en-US" dirty="0"/>
              <a:t>, </a:t>
            </a:r>
            <a:r>
              <a:rPr lang="en-US" dirty="0" err="1"/>
              <a:t>recordemos</a:t>
            </a:r>
            <a:r>
              <a:rPr lang="en-US" dirty="0"/>
              <a:t> </a:t>
            </a:r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normas</a:t>
            </a:r>
            <a:r>
              <a:rPr lang="en-US" dirty="0"/>
              <a:t> para </a:t>
            </a:r>
            <a:r>
              <a:rPr lang="en-US" dirty="0" err="1"/>
              <a:t>mantener</a:t>
            </a:r>
            <a:r>
              <a:rPr lang="en-US" dirty="0"/>
              <a:t> un </a:t>
            </a:r>
            <a:r>
              <a:rPr lang="en-US" dirty="0" err="1"/>
              <a:t>espacio</a:t>
            </a:r>
            <a:r>
              <a:rPr lang="en-US" dirty="0"/>
              <a:t> de </a:t>
            </a:r>
            <a:r>
              <a:rPr lang="en-US" dirty="0" err="1"/>
              <a:t>aprendizaje</a:t>
            </a:r>
            <a:r>
              <a:rPr lang="en-US" dirty="0"/>
              <a:t> </a:t>
            </a:r>
            <a:r>
              <a:rPr lang="en-US" dirty="0" err="1"/>
              <a:t>cómodo</a:t>
            </a:r>
            <a:r>
              <a:rPr lang="en-US" dirty="0"/>
              <a:t>: </a:t>
            </a:r>
            <a:r>
              <a:rPr lang="en-US" dirty="0" err="1"/>
              <a:t>busca</a:t>
            </a:r>
            <a:r>
              <a:rPr lang="en-US" dirty="0"/>
              <a:t> un </a:t>
            </a:r>
            <a:r>
              <a:rPr lang="en-US" dirty="0" err="1"/>
              <a:t>lugar</a:t>
            </a:r>
            <a:r>
              <a:rPr lang="en-US" dirty="0"/>
              <a:t> </a:t>
            </a:r>
            <a:r>
              <a:rPr lang="en-US" dirty="0" err="1"/>
              <a:t>tranquilo</a:t>
            </a:r>
            <a:r>
              <a:rPr lang="en-US" dirty="0"/>
              <a:t> con </a:t>
            </a:r>
            <a:r>
              <a:rPr lang="en-US" dirty="0" err="1"/>
              <a:t>buena</a:t>
            </a:r>
            <a:r>
              <a:rPr lang="en-US" dirty="0"/>
              <a:t> </a:t>
            </a:r>
            <a:r>
              <a:rPr lang="en-US" dirty="0" err="1"/>
              <a:t>conexión</a:t>
            </a:r>
            <a:r>
              <a:rPr lang="en-US" dirty="0"/>
              <a:t>, </a:t>
            </a:r>
            <a:r>
              <a:rPr lang="en-US" dirty="0" err="1"/>
              <a:t>mantén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cámara</a:t>
            </a:r>
            <a:r>
              <a:rPr lang="en-US" dirty="0"/>
              <a:t> </a:t>
            </a:r>
            <a:r>
              <a:rPr lang="en-US" dirty="0" err="1"/>
              <a:t>encendida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micrófono</a:t>
            </a:r>
            <a:r>
              <a:rPr lang="en-US" dirty="0"/>
              <a:t> </a:t>
            </a:r>
            <a:r>
              <a:rPr lang="en-US" dirty="0" err="1"/>
              <a:t>apagado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no </a:t>
            </a:r>
            <a:r>
              <a:rPr lang="en-US" dirty="0" err="1"/>
              <a:t>hables</a:t>
            </a:r>
            <a:r>
              <a:rPr lang="en-US" dirty="0"/>
              <a:t>. Usa </a:t>
            </a:r>
            <a:r>
              <a:rPr lang="en-US" dirty="0" err="1"/>
              <a:t>el</a:t>
            </a:r>
            <a:r>
              <a:rPr lang="en-US" dirty="0"/>
              <a:t> chat y las </a:t>
            </a:r>
            <a:r>
              <a:rPr lang="en-US" dirty="0" err="1"/>
              <a:t>reacciones</a:t>
            </a:r>
            <a:r>
              <a:rPr lang="en-US" dirty="0"/>
              <a:t>, </a:t>
            </a:r>
            <a:r>
              <a:rPr lang="en-US" dirty="0" err="1"/>
              <a:t>participa</a:t>
            </a:r>
            <a:r>
              <a:rPr lang="en-US" dirty="0"/>
              <a:t> </a:t>
            </a:r>
            <a:r>
              <a:rPr lang="en-US" dirty="0" err="1"/>
              <a:t>activamente</a:t>
            </a:r>
            <a:r>
              <a:rPr lang="en-US" dirty="0"/>
              <a:t> y </a:t>
            </a:r>
            <a:r>
              <a:rPr lang="en-US" dirty="0" err="1"/>
              <a:t>habla</a:t>
            </a:r>
            <a:r>
              <a:rPr lang="en-US" dirty="0"/>
              <a:t> </a:t>
            </a:r>
            <a:r>
              <a:rPr lang="en-US" dirty="0" err="1"/>
              <a:t>despacio</a:t>
            </a:r>
            <a:r>
              <a:rPr lang="en-US" dirty="0"/>
              <a:t> para </a:t>
            </a:r>
            <a:r>
              <a:rPr lang="en-US" dirty="0" err="1"/>
              <a:t>facilitar</a:t>
            </a:r>
            <a:r>
              <a:rPr lang="en-US" dirty="0"/>
              <a:t> la </a:t>
            </a:r>
            <a:r>
              <a:rPr lang="en-US" dirty="0" err="1"/>
              <a:t>comprensión</a:t>
            </a:r>
            <a:r>
              <a:rPr lang="en-US" dirty="0"/>
              <a:t>. ¡</a:t>
            </a:r>
            <a:r>
              <a:rPr lang="en-US" dirty="0" err="1"/>
              <a:t>Disfrutemos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sesión</a:t>
            </a:r>
            <a:r>
              <a:rPr lang="en-US" dirty="0"/>
              <a:t>!</a:t>
            </a:r>
          </a:p>
        </p:txBody>
      </p:sp>
      <p:sp>
        <p:nvSpPr>
          <p:cNvPr id="256" name="Google Shape;256;g1ef3774d278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buen</a:t>
            </a:r>
            <a:r>
              <a:rPr lang="en-US" dirty="0"/>
              <a:t> </a:t>
            </a:r>
            <a:r>
              <a:rPr lang="en-US" dirty="0" err="1"/>
              <a:t>acuerdo</a:t>
            </a:r>
            <a:r>
              <a:rPr lang="en-US" dirty="0"/>
              <a:t> </a:t>
            </a:r>
            <a:r>
              <a:rPr lang="en-US" dirty="0" err="1"/>
              <a:t>maximiza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 y </a:t>
            </a:r>
            <a:r>
              <a:rPr lang="en-US" dirty="0" err="1"/>
              <a:t>minimiza</a:t>
            </a:r>
            <a:r>
              <a:rPr lang="en-US" dirty="0"/>
              <a:t> </a:t>
            </a:r>
            <a:r>
              <a:rPr lang="en-US" dirty="0" err="1"/>
              <a:t>impactos</a:t>
            </a:r>
            <a:r>
              <a:rPr lang="en-US" dirty="0"/>
              <a:t> </a:t>
            </a:r>
            <a:r>
              <a:rPr lang="en-US" dirty="0" err="1"/>
              <a:t>negativos</a:t>
            </a:r>
            <a:r>
              <a:rPr lang="en-US" dirty="0"/>
              <a:t>, </a:t>
            </a:r>
            <a:r>
              <a:rPr lang="en-US" dirty="0" err="1"/>
              <a:t>respetando</a:t>
            </a:r>
            <a:r>
              <a:rPr lang="en-US" dirty="0"/>
              <a:t> derechos y </a:t>
            </a:r>
            <a:r>
              <a:rPr lang="en-US" dirty="0" err="1"/>
              <a:t>prioridades</a:t>
            </a:r>
            <a:r>
              <a:rPr lang="en-US" dirty="0"/>
              <a:t> </a:t>
            </a:r>
            <a:r>
              <a:rPr lang="en-US" dirty="0" err="1"/>
              <a:t>comunitarias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338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plantilla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. Cada </a:t>
            </a:r>
            <a:r>
              <a:rPr lang="en-US" dirty="0" err="1"/>
              <a:t>acuerdo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adaptarse</a:t>
            </a:r>
            <a:r>
              <a:rPr lang="en-US" dirty="0"/>
              <a:t> al </a:t>
            </a:r>
            <a:r>
              <a:rPr lang="en-US" dirty="0" err="1"/>
              <a:t>contexto</a:t>
            </a:r>
            <a:r>
              <a:rPr lang="en-US" dirty="0"/>
              <a:t> y </a:t>
            </a:r>
            <a:r>
              <a:rPr lang="en-US" dirty="0" err="1"/>
              <a:t>necesidades</a:t>
            </a:r>
            <a:r>
              <a:rPr lang="en-US" dirty="0"/>
              <a:t> de la comunidad."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245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 </a:t>
            </a:r>
            <a:r>
              <a:rPr lang="en-US" dirty="0" err="1"/>
              <a:t>legalmente</a:t>
            </a:r>
            <a:r>
              <a:rPr lang="en-US" dirty="0"/>
              <a:t> </a:t>
            </a:r>
            <a:r>
              <a:rPr lang="en-US" dirty="0" err="1"/>
              <a:t>vinculantes</a:t>
            </a:r>
            <a:r>
              <a:rPr lang="en-US" dirty="0"/>
              <a:t>, </a:t>
            </a:r>
            <a:r>
              <a:rPr lang="en-US" dirty="0" err="1"/>
              <a:t>basados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consentimiento</a:t>
            </a:r>
            <a:r>
              <a:rPr lang="en-US" dirty="0"/>
              <a:t>, </a:t>
            </a:r>
            <a:r>
              <a:rPr lang="en-US" dirty="0" err="1"/>
              <a:t>incluyen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 y </a:t>
            </a:r>
            <a:r>
              <a:rPr lang="en-US" dirty="0" err="1"/>
              <a:t>mecanismos</a:t>
            </a:r>
            <a:r>
              <a:rPr lang="en-US" dirty="0"/>
              <a:t> para </a:t>
            </a:r>
            <a:r>
              <a:rPr lang="en-US" dirty="0" err="1"/>
              <a:t>mitigar</a:t>
            </a:r>
            <a:r>
              <a:rPr lang="en-US" dirty="0"/>
              <a:t> </a:t>
            </a:r>
            <a:r>
              <a:rPr lang="en-US" dirty="0" err="1"/>
              <a:t>impactos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297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mal </a:t>
            </a:r>
            <a:r>
              <a:rPr lang="en-US" dirty="0" err="1"/>
              <a:t>acuerdo</a:t>
            </a:r>
            <a:r>
              <a:rPr lang="en-US" dirty="0"/>
              <a:t> </a:t>
            </a:r>
            <a:r>
              <a:rPr lang="en-US" dirty="0" err="1"/>
              <a:t>limita</a:t>
            </a:r>
            <a:r>
              <a:rPr lang="en-US" dirty="0"/>
              <a:t> derechos </a:t>
            </a:r>
            <a:r>
              <a:rPr lang="en-US" dirty="0" err="1"/>
              <a:t>existentes</a:t>
            </a:r>
            <a:r>
              <a:rPr lang="en-US" dirty="0"/>
              <a:t>. Es fundamental </a:t>
            </a:r>
            <a:r>
              <a:rPr lang="en-US" dirty="0" err="1"/>
              <a:t>identificar</a:t>
            </a:r>
            <a:r>
              <a:rPr lang="en-US" dirty="0"/>
              <a:t> y </a:t>
            </a: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cláusulas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restrinjan</a:t>
            </a:r>
            <a:r>
              <a:rPr lang="en-US" dirty="0"/>
              <a:t> la </a:t>
            </a:r>
            <a:r>
              <a:rPr lang="en-US" dirty="0" err="1"/>
              <a:t>participación</a:t>
            </a:r>
            <a:r>
              <a:rPr lang="en-US" dirty="0"/>
              <a:t> o la </a:t>
            </a:r>
            <a:r>
              <a:rPr lang="en-US" dirty="0" err="1"/>
              <a:t>defensa</a:t>
            </a:r>
            <a:r>
              <a:rPr lang="en-US" dirty="0"/>
              <a:t> legal.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782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Antes de </a:t>
            </a:r>
            <a:r>
              <a:rPr lang="en-US" dirty="0" err="1"/>
              <a:t>firmar</a:t>
            </a:r>
            <a:r>
              <a:rPr lang="en-US" dirty="0"/>
              <a:t>, </a:t>
            </a:r>
            <a:r>
              <a:rPr lang="en-US" dirty="0" err="1"/>
              <a:t>pregúntese</a:t>
            </a:r>
            <a:r>
              <a:rPr lang="en-US" dirty="0"/>
              <a:t>: ¿protege derechos?, ¿</a:t>
            </a:r>
            <a:r>
              <a:rPr lang="en-US" dirty="0" err="1"/>
              <a:t>satisface</a:t>
            </a:r>
            <a:r>
              <a:rPr lang="en-US" dirty="0"/>
              <a:t> </a:t>
            </a:r>
            <a:r>
              <a:rPr lang="en-US" dirty="0" err="1"/>
              <a:t>prioridades</a:t>
            </a:r>
            <a:r>
              <a:rPr lang="en-US" dirty="0"/>
              <a:t>?, ¿es </a:t>
            </a:r>
            <a:r>
              <a:rPr lang="en-US" dirty="0" err="1"/>
              <a:t>aplicable</a:t>
            </a:r>
            <a:r>
              <a:rPr lang="en-US" dirty="0"/>
              <a:t>?, ¿</a:t>
            </a:r>
            <a:r>
              <a:rPr lang="en-US" dirty="0" err="1"/>
              <a:t>quién</a:t>
            </a:r>
            <a:r>
              <a:rPr lang="en-US" dirty="0"/>
              <a:t> </a:t>
            </a:r>
            <a:r>
              <a:rPr lang="en-US" dirty="0" err="1"/>
              <a:t>asume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costos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223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acuerdos</a:t>
            </a:r>
            <a:r>
              <a:rPr lang="en-US" dirty="0"/>
              <a:t> </a:t>
            </a:r>
            <a:r>
              <a:rPr lang="en-US" dirty="0" err="1"/>
              <a:t>incluyen</a:t>
            </a:r>
            <a:r>
              <a:rPr lang="en-US" dirty="0"/>
              <a:t> </a:t>
            </a:r>
            <a:r>
              <a:rPr lang="en-US" dirty="0" err="1"/>
              <a:t>términos</a:t>
            </a:r>
            <a:r>
              <a:rPr lang="en-US" dirty="0"/>
              <a:t>, </a:t>
            </a:r>
            <a:r>
              <a:rPr lang="en-US" dirty="0" err="1"/>
              <a:t>alcance</a:t>
            </a:r>
            <a:r>
              <a:rPr lang="en-US" dirty="0"/>
              <a:t>, </a:t>
            </a:r>
            <a:r>
              <a:rPr lang="en-US" dirty="0" err="1"/>
              <a:t>mecanismos</a:t>
            </a:r>
            <a:r>
              <a:rPr lang="en-US" dirty="0"/>
              <a:t> de </a:t>
            </a:r>
            <a:r>
              <a:rPr lang="en-US" dirty="0" err="1"/>
              <a:t>revisión</a:t>
            </a:r>
            <a:r>
              <a:rPr lang="en-US" dirty="0"/>
              <a:t>, </a:t>
            </a:r>
            <a:r>
              <a:rPr lang="en-US" dirty="0" err="1"/>
              <a:t>cláusulas</a:t>
            </a:r>
            <a:r>
              <a:rPr lang="en-US" dirty="0"/>
              <a:t> de </a:t>
            </a:r>
            <a:r>
              <a:rPr lang="en-US" dirty="0" err="1"/>
              <a:t>confidencialidad</a:t>
            </a:r>
            <a:r>
              <a:rPr lang="en-US" dirty="0"/>
              <a:t> y </a:t>
            </a:r>
            <a:r>
              <a:rPr lang="en-US" dirty="0" err="1"/>
              <a:t>disposiciones</a:t>
            </a:r>
            <a:r>
              <a:rPr lang="en-US" dirty="0"/>
              <a:t> </a:t>
            </a:r>
            <a:r>
              <a:rPr lang="en-US" dirty="0" err="1"/>
              <a:t>legales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044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Debe </a:t>
            </a:r>
            <a:r>
              <a:rPr lang="en-US" dirty="0" err="1"/>
              <a:t>abordarse</a:t>
            </a:r>
            <a:r>
              <a:rPr lang="en-US" dirty="0"/>
              <a:t> </a:t>
            </a:r>
            <a:r>
              <a:rPr lang="en-US" dirty="0" err="1"/>
              <a:t>comunicación</a:t>
            </a:r>
            <a:r>
              <a:rPr lang="en-US" dirty="0"/>
              <a:t>, </a:t>
            </a:r>
            <a:r>
              <a:rPr lang="en-US" dirty="0" err="1"/>
              <a:t>acceso</a:t>
            </a:r>
            <a:r>
              <a:rPr lang="en-US" dirty="0"/>
              <a:t> a </a:t>
            </a:r>
            <a:r>
              <a:rPr lang="en-US" dirty="0" err="1"/>
              <a:t>lugares</a:t>
            </a:r>
            <a:r>
              <a:rPr lang="en-US" dirty="0"/>
              <a:t> </a:t>
            </a:r>
            <a:r>
              <a:rPr lang="en-US" dirty="0" err="1"/>
              <a:t>sagrados</a:t>
            </a:r>
            <a:r>
              <a:rPr lang="en-US" dirty="0"/>
              <a:t>, </a:t>
            </a:r>
            <a:r>
              <a:rPr lang="en-US" dirty="0" err="1"/>
              <a:t>costes</a:t>
            </a:r>
            <a:r>
              <a:rPr lang="en-US" dirty="0"/>
              <a:t>, </a:t>
            </a:r>
            <a:r>
              <a:rPr lang="en-US" dirty="0" err="1"/>
              <a:t>beneficios</a:t>
            </a:r>
            <a:r>
              <a:rPr lang="en-US" dirty="0"/>
              <a:t> y </a:t>
            </a:r>
            <a:r>
              <a:rPr lang="en-US" dirty="0" err="1"/>
              <a:t>relación</a:t>
            </a:r>
            <a:r>
              <a:rPr lang="en-US" dirty="0"/>
              <a:t> con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acuerdos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413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Definir</a:t>
            </a:r>
            <a:r>
              <a:rPr lang="en-US" dirty="0"/>
              <a:t> </a:t>
            </a:r>
            <a:r>
              <a:rPr lang="en-US" dirty="0" err="1"/>
              <a:t>reglas</a:t>
            </a:r>
            <a:r>
              <a:rPr lang="en-US" dirty="0"/>
              <a:t> </a:t>
            </a:r>
            <a:r>
              <a:rPr lang="en-US" dirty="0" err="1"/>
              <a:t>claras</a:t>
            </a:r>
            <a:r>
              <a:rPr lang="en-US" dirty="0"/>
              <a:t>, roles, </a:t>
            </a:r>
            <a:r>
              <a:rPr lang="en-US" dirty="0" err="1"/>
              <a:t>calendario</a:t>
            </a:r>
            <a:r>
              <a:rPr lang="en-US" dirty="0"/>
              <a:t> y </a:t>
            </a:r>
            <a:r>
              <a:rPr lang="en-US" dirty="0" err="1"/>
              <a:t>mecanismos</a:t>
            </a:r>
            <a:r>
              <a:rPr lang="en-US" dirty="0"/>
              <a:t> de </a:t>
            </a:r>
            <a:r>
              <a:rPr lang="en-US" dirty="0" err="1"/>
              <a:t>reclamación</a:t>
            </a:r>
            <a:r>
              <a:rPr lang="en-US" dirty="0"/>
              <a:t> </a:t>
            </a:r>
            <a:r>
              <a:rPr lang="en-US" dirty="0" err="1"/>
              <a:t>asegura</a:t>
            </a:r>
            <a:r>
              <a:rPr lang="en-US" dirty="0"/>
              <a:t> </a:t>
            </a:r>
            <a:r>
              <a:rPr lang="en-US" dirty="0" err="1"/>
              <a:t>transparencia</a:t>
            </a:r>
            <a:r>
              <a:rPr lang="en-US" dirty="0"/>
              <a:t> y </a:t>
            </a:r>
            <a:r>
              <a:rPr lang="en-US" dirty="0" err="1"/>
              <a:t>cumplimiento</a:t>
            </a:r>
            <a:r>
              <a:rPr lang="en-US" dirty="0"/>
              <a:t>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826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acuerdo</a:t>
            </a:r>
            <a:r>
              <a:rPr lang="en-US" dirty="0"/>
              <a:t> es </a:t>
            </a:r>
            <a:r>
              <a:rPr lang="en-US" dirty="0" err="1"/>
              <a:t>desfavorable</a:t>
            </a:r>
            <a:r>
              <a:rPr lang="en-US" dirty="0"/>
              <a:t>, se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buscar</a:t>
            </a:r>
            <a:r>
              <a:rPr lang="en-US" dirty="0"/>
              <a:t> </a:t>
            </a:r>
            <a:r>
              <a:rPr lang="en-US" dirty="0" err="1"/>
              <a:t>palancas</a:t>
            </a:r>
            <a:r>
              <a:rPr lang="en-US" dirty="0"/>
              <a:t> </a:t>
            </a:r>
            <a:r>
              <a:rPr lang="en-US" dirty="0" err="1"/>
              <a:t>estratégicas</a:t>
            </a:r>
            <a:r>
              <a:rPr lang="en-US" dirty="0"/>
              <a:t>, </a:t>
            </a:r>
            <a:r>
              <a:rPr lang="en-US" dirty="0" err="1"/>
              <a:t>incluyendo</a:t>
            </a:r>
            <a:r>
              <a:rPr lang="en-US" dirty="0"/>
              <a:t> </a:t>
            </a:r>
            <a:r>
              <a:rPr lang="en-US" dirty="0" err="1"/>
              <a:t>presión</a:t>
            </a:r>
            <a:r>
              <a:rPr lang="en-US" dirty="0"/>
              <a:t> </a:t>
            </a:r>
            <a:r>
              <a:rPr lang="en-US" dirty="0" err="1"/>
              <a:t>mediática</a:t>
            </a:r>
            <a:r>
              <a:rPr lang="en-US" dirty="0"/>
              <a:t> y </a:t>
            </a:r>
            <a:r>
              <a:rPr lang="en-US" dirty="0" err="1"/>
              <a:t>política</a:t>
            </a:r>
            <a:r>
              <a:rPr lang="en-US" dirty="0"/>
              <a:t>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753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Antes de </a:t>
            </a:r>
            <a:r>
              <a:rPr lang="en-US" dirty="0" err="1"/>
              <a:t>firmar</a:t>
            </a:r>
            <a:r>
              <a:rPr lang="en-US" dirty="0"/>
              <a:t>, </a:t>
            </a:r>
            <a:r>
              <a:rPr lang="en-US" dirty="0" err="1"/>
              <a:t>incluir</a:t>
            </a:r>
            <a:r>
              <a:rPr lang="en-US" dirty="0"/>
              <a:t> </a:t>
            </a:r>
            <a:r>
              <a:rPr lang="en-US" dirty="0" err="1"/>
              <a:t>cláusulas</a:t>
            </a:r>
            <a:r>
              <a:rPr lang="en-US" dirty="0"/>
              <a:t> para </a:t>
            </a:r>
            <a:r>
              <a:rPr lang="en-US" dirty="0" err="1"/>
              <a:t>revisión</a:t>
            </a:r>
            <a:r>
              <a:rPr lang="en-US" dirty="0"/>
              <a:t>, </a:t>
            </a:r>
            <a:r>
              <a:rPr lang="en-US" dirty="0" err="1"/>
              <a:t>financiamiento</a:t>
            </a:r>
            <a:r>
              <a:rPr lang="en-US" dirty="0"/>
              <a:t> y </a:t>
            </a:r>
            <a:r>
              <a:rPr lang="en-US" dirty="0" err="1"/>
              <a:t>resolución</a:t>
            </a:r>
            <a:r>
              <a:rPr lang="en-US" dirty="0"/>
              <a:t> de </a:t>
            </a:r>
            <a:r>
              <a:rPr lang="en-US" dirty="0" err="1"/>
              <a:t>disputas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80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3BB76629-E919-E3E6-988B-D2D79115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DB7F5332-CCDA-039C-DF75-AEC4417CB5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-US" dirty="0"/>
              <a:t>Nuestro </a:t>
            </a:r>
            <a:r>
              <a:rPr lang="en-US" dirty="0" err="1"/>
              <a:t>objetivo</a:t>
            </a:r>
            <a:r>
              <a:rPr lang="en-US" dirty="0"/>
              <a:t> principal es </a:t>
            </a:r>
            <a:r>
              <a:rPr lang="en-US" dirty="0" err="1"/>
              <a:t>fortalecer</a:t>
            </a:r>
            <a:r>
              <a:rPr lang="en-US" dirty="0"/>
              <a:t> las </a:t>
            </a:r>
            <a:r>
              <a:rPr lang="en-US" dirty="0" err="1"/>
              <a:t>capacidades</a:t>
            </a:r>
            <a:r>
              <a:rPr lang="en-US" dirty="0"/>
              <a:t> de </a:t>
            </a:r>
            <a:r>
              <a:rPr lang="en-US" dirty="0" err="1"/>
              <a:t>quienes</a:t>
            </a:r>
            <a:r>
              <a:rPr lang="en-US" dirty="0"/>
              <a:t> </a:t>
            </a:r>
            <a:r>
              <a:rPr lang="en-US" dirty="0" err="1"/>
              <a:t>participan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minería</a:t>
            </a:r>
            <a:r>
              <a:rPr lang="en-US" dirty="0"/>
              <a:t> </a:t>
            </a:r>
            <a:r>
              <a:rPr lang="en-US" dirty="0" err="1"/>
              <a:t>artesanal</a:t>
            </a:r>
            <a:r>
              <a:rPr lang="en-US" dirty="0"/>
              <a:t> y de </a:t>
            </a:r>
            <a:r>
              <a:rPr lang="en-US" dirty="0" err="1"/>
              <a:t>pequeña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, para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involucrarse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procesos</a:t>
            </a:r>
            <a:r>
              <a:rPr lang="en-US" dirty="0"/>
              <a:t> de </a:t>
            </a:r>
            <a:r>
              <a:rPr lang="en-US" dirty="0" err="1"/>
              <a:t>negociación</a:t>
            </a:r>
            <a:r>
              <a:rPr lang="en-US" dirty="0"/>
              <a:t> </a:t>
            </a:r>
            <a:r>
              <a:rPr lang="en-US" dirty="0" err="1"/>
              <a:t>justos</a:t>
            </a:r>
            <a:r>
              <a:rPr lang="en-US" dirty="0"/>
              <a:t> y </a:t>
            </a:r>
            <a:r>
              <a:rPr lang="en-US" dirty="0" err="1"/>
              <a:t>transparentes</a:t>
            </a:r>
            <a:r>
              <a:rPr lang="en-US" dirty="0"/>
              <a:t>, </a:t>
            </a:r>
            <a:r>
              <a:rPr lang="en-US" dirty="0" err="1"/>
              <a:t>respetando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derechos </a:t>
            </a:r>
            <a:r>
              <a:rPr lang="en-US" dirty="0" err="1"/>
              <a:t>humanos</a:t>
            </a:r>
            <a:r>
              <a:rPr lang="en-US" dirty="0"/>
              <a:t>, </a:t>
            </a:r>
            <a:r>
              <a:rPr lang="en-US" dirty="0" err="1"/>
              <a:t>laborales</a:t>
            </a:r>
            <a:r>
              <a:rPr lang="en-US" dirty="0"/>
              <a:t> y </a:t>
            </a:r>
            <a:r>
              <a:rPr lang="en-US" dirty="0" err="1"/>
              <a:t>ambientales</a:t>
            </a:r>
            <a:r>
              <a:rPr lang="en-US" dirty="0"/>
              <a:t>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62029052-4E64-8BCF-1EAB-9A128A7499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8681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Compensación</a:t>
            </a:r>
            <a:r>
              <a:rPr lang="en-US" dirty="0"/>
              <a:t>, </a:t>
            </a:r>
            <a:r>
              <a:rPr lang="en-US" dirty="0" err="1"/>
              <a:t>protección</a:t>
            </a:r>
            <a:r>
              <a:rPr lang="en-US" dirty="0"/>
              <a:t> cultural, </a:t>
            </a:r>
            <a:r>
              <a:rPr lang="en-US" dirty="0" err="1"/>
              <a:t>empleo</a:t>
            </a:r>
            <a:r>
              <a:rPr lang="en-US" dirty="0"/>
              <a:t>, </a:t>
            </a:r>
            <a:r>
              <a:rPr lang="en-US" dirty="0" err="1"/>
              <a:t>reducción</a:t>
            </a:r>
            <a:r>
              <a:rPr lang="en-US" dirty="0"/>
              <a:t> de </a:t>
            </a:r>
            <a:r>
              <a:rPr lang="en-US" dirty="0" err="1"/>
              <a:t>impactos</a:t>
            </a:r>
            <a:r>
              <a:rPr lang="en-US" dirty="0"/>
              <a:t> y </a:t>
            </a:r>
            <a:r>
              <a:rPr lang="en-US" dirty="0" err="1"/>
              <a:t>acceso</a:t>
            </a:r>
            <a:r>
              <a:rPr lang="en-US" dirty="0"/>
              <a:t> a </a:t>
            </a:r>
            <a:r>
              <a:rPr lang="en-US" dirty="0" err="1"/>
              <a:t>servicios</a:t>
            </a:r>
            <a:r>
              <a:rPr lang="en-US" dirty="0"/>
              <a:t> son </a:t>
            </a:r>
            <a:r>
              <a:rPr lang="en-US" dirty="0" err="1"/>
              <a:t>esenciales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2501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pagos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ser </a:t>
            </a:r>
            <a:r>
              <a:rPr lang="en-US" dirty="0" err="1"/>
              <a:t>fijos</a:t>
            </a:r>
            <a:r>
              <a:rPr lang="en-US" dirty="0"/>
              <a:t>, </a:t>
            </a:r>
            <a:r>
              <a:rPr lang="en-US" dirty="0" err="1"/>
              <a:t>regalías</a:t>
            </a:r>
            <a:r>
              <a:rPr lang="en-US" dirty="0"/>
              <a:t> o </a:t>
            </a:r>
            <a:r>
              <a:rPr lang="en-US" dirty="0" err="1"/>
              <a:t>participación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. Es vital </a:t>
            </a:r>
            <a:r>
              <a:rPr lang="en-US" dirty="0" err="1"/>
              <a:t>contar</a:t>
            </a:r>
            <a:r>
              <a:rPr lang="en-US" dirty="0"/>
              <a:t> con </a:t>
            </a:r>
            <a:r>
              <a:rPr lang="en-US" dirty="0" err="1"/>
              <a:t>asesoría</a:t>
            </a:r>
            <a:r>
              <a:rPr lang="en-US" dirty="0"/>
              <a:t> </a:t>
            </a:r>
            <a:r>
              <a:rPr lang="en-US" dirty="0" err="1"/>
              <a:t>financiera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693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acuerdos</a:t>
            </a:r>
            <a:r>
              <a:rPr lang="en-US" dirty="0"/>
              <a:t> </a:t>
            </a:r>
            <a:r>
              <a:rPr lang="en-US" dirty="0" err="1"/>
              <a:t>sólidos</a:t>
            </a:r>
            <a:r>
              <a:rPr lang="en-US" dirty="0"/>
              <a:t> surgen cuando hay unidad interna y capacidad de </a:t>
            </a:r>
            <a:r>
              <a:rPr lang="en-US" dirty="0" err="1"/>
              <a:t>movilización</a:t>
            </a:r>
            <a:r>
              <a:rPr lang="en-US" dirty="0"/>
              <a:t> </a:t>
            </a:r>
            <a:r>
              <a:rPr lang="en-US" dirty="0" err="1"/>
              <a:t>comunitaria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5060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Factores</a:t>
            </a:r>
            <a:r>
              <a:rPr lang="en-US" dirty="0"/>
              <a:t> </a:t>
            </a:r>
            <a:r>
              <a:rPr lang="en-US" dirty="0" err="1"/>
              <a:t>internos</a:t>
            </a:r>
            <a:r>
              <a:rPr lang="en-US" dirty="0"/>
              <a:t> y </a:t>
            </a:r>
            <a:r>
              <a:rPr lang="en-US" dirty="0" err="1"/>
              <a:t>externos</a:t>
            </a:r>
            <a:r>
              <a:rPr lang="en-US" dirty="0"/>
              <a:t> </a:t>
            </a:r>
            <a:r>
              <a:rPr lang="en-US" dirty="0" err="1"/>
              <a:t>influyen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éxito</a:t>
            </a:r>
            <a:r>
              <a:rPr lang="en-US" dirty="0"/>
              <a:t>. La </a:t>
            </a:r>
            <a:r>
              <a:rPr lang="en-US" dirty="0" err="1"/>
              <a:t>relación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promotor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gobierno</a:t>
            </a:r>
            <a:r>
              <a:rPr lang="en-US" dirty="0"/>
              <a:t> es clave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954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Crear </a:t>
            </a:r>
            <a:r>
              <a:rPr lang="en-US" dirty="0" err="1"/>
              <a:t>estructuras</a:t>
            </a:r>
            <a:r>
              <a:rPr lang="en-US" dirty="0"/>
              <a:t> para revisión, monitoreo y ajustes </a:t>
            </a:r>
            <a:r>
              <a:rPr lang="en-US" dirty="0" err="1"/>
              <a:t>automáticos</a:t>
            </a:r>
            <a:r>
              <a:rPr lang="en-US" dirty="0"/>
              <a:t> </a:t>
            </a:r>
            <a:r>
              <a:rPr lang="en-US" dirty="0" err="1"/>
              <a:t>garantiza</a:t>
            </a:r>
            <a:r>
              <a:rPr lang="en-US" dirty="0"/>
              <a:t> </a:t>
            </a:r>
            <a:r>
              <a:rPr lang="en-US" dirty="0" err="1"/>
              <a:t>sostenibilidad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721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acuerdos</a:t>
            </a:r>
            <a:r>
              <a:rPr lang="en-US" dirty="0"/>
              <a:t> </a:t>
            </a:r>
            <a:r>
              <a:rPr lang="en-US" dirty="0" err="1"/>
              <a:t>exitosos</a:t>
            </a:r>
            <a:r>
              <a:rPr lang="en-US" dirty="0"/>
              <a:t>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objetivos</a:t>
            </a:r>
            <a:r>
              <a:rPr lang="en-US" dirty="0"/>
              <a:t> claros,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suficientes</a:t>
            </a:r>
            <a:r>
              <a:rPr lang="en-US" dirty="0"/>
              <a:t> y </a:t>
            </a:r>
            <a:r>
              <a:rPr lang="en-US" dirty="0" err="1"/>
              <a:t>mecanismos</a:t>
            </a:r>
            <a:r>
              <a:rPr lang="en-US" dirty="0"/>
              <a:t> de </a:t>
            </a:r>
            <a:r>
              <a:rPr lang="en-US" dirty="0" err="1"/>
              <a:t>sanción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78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del personal, </a:t>
            </a:r>
            <a:r>
              <a:rPr lang="en-US" dirty="0" err="1"/>
              <a:t>costos</a:t>
            </a:r>
            <a:r>
              <a:rPr lang="en-US" dirty="0"/>
              <a:t> de </a:t>
            </a:r>
            <a:r>
              <a:rPr lang="en-US" dirty="0" err="1"/>
              <a:t>participación</a:t>
            </a:r>
            <a:r>
              <a:rPr lang="en-US" dirty="0"/>
              <a:t>, </a:t>
            </a:r>
            <a:r>
              <a:rPr lang="en-US" dirty="0" err="1"/>
              <a:t>viajes</a:t>
            </a:r>
            <a:r>
              <a:rPr lang="en-US" dirty="0"/>
              <a:t> y </a:t>
            </a:r>
            <a:r>
              <a:rPr lang="en-US" dirty="0" err="1"/>
              <a:t>asesoría</a:t>
            </a:r>
            <a:r>
              <a:rPr lang="en-US" dirty="0"/>
              <a:t> </a:t>
            </a:r>
            <a:r>
              <a:rPr lang="en-US" dirty="0" err="1"/>
              <a:t>técnica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presupuesto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0764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mecanismos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ser </a:t>
            </a:r>
            <a:r>
              <a:rPr lang="en-US" dirty="0" err="1"/>
              <a:t>legítimos</a:t>
            </a:r>
            <a:r>
              <a:rPr lang="en-US" dirty="0"/>
              <a:t>, </a:t>
            </a:r>
            <a:r>
              <a:rPr lang="en-US" dirty="0" err="1"/>
              <a:t>rápidos</a:t>
            </a:r>
            <a:r>
              <a:rPr lang="en-US" dirty="0"/>
              <a:t> y </a:t>
            </a:r>
            <a:r>
              <a:rPr lang="en-US" dirty="0" err="1"/>
              <a:t>adaptados</a:t>
            </a:r>
            <a:r>
              <a:rPr lang="en-US" dirty="0"/>
              <a:t> a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tradicionales</a:t>
            </a:r>
            <a:r>
              <a:rPr lang="en-US" dirty="0"/>
              <a:t> y </a:t>
            </a:r>
            <a:r>
              <a:rPr lang="en-US" dirty="0" err="1"/>
              <a:t>comunitarios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843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acuerdo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fortalecer</a:t>
            </a:r>
            <a:r>
              <a:rPr lang="en-US" dirty="0"/>
              <a:t> </a:t>
            </a:r>
            <a:r>
              <a:rPr lang="en-US" dirty="0" err="1"/>
              <a:t>vínculos</a:t>
            </a:r>
            <a:r>
              <a:rPr lang="en-US" dirty="0"/>
              <a:t>, </a:t>
            </a:r>
            <a:r>
              <a:rPr lang="en-US" dirty="0" err="1"/>
              <a:t>incluir</a:t>
            </a:r>
            <a:r>
              <a:rPr lang="en-US" dirty="0"/>
              <a:t> </a:t>
            </a:r>
            <a:r>
              <a:rPr lang="en-US" dirty="0" err="1"/>
              <a:t>orientación</a:t>
            </a:r>
            <a:r>
              <a:rPr lang="en-US" dirty="0"/>
              <a:t> para </a:t>
            </a:r>
            <a:r>
              <a:rPr lang="en-US" dirty="0" err="1"/>
              <a:t>nuevos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y </a:t>
            </a:r>
            <a:r>
              <a:rPr lang="en-US" dirty="0" err="1"/>
              <a:t>fomentar</a:t>
            </a:r>
            <a:r>
              <a:rPr lang="en-US" dirty="0"/>
              <a:t> </a:t>
            </a:r>
            <a:r>
              <a:rPr lang="en-US" dirty="0" err="1"/>
              <a:t>confianza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865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Analizaremos un caso práctico que muestra cómo aplicar estos principios en la realidad.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389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307178D-20AB-854C-0179-07A846875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55519022-B7FD-1BD1-FBAA-49631F2BBD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-US" dirty="0"/>
              <a:t>Hoy </a:t>
            </a:r>
            <a:r>
              <a:rPr lang="en-US" dirty="0" err="1"/>
              <a:t>abordaremos</a:t>
            </a:r>
            <a:r>
              <a:rPr lang="en-US" dirty="0"/>
              <a:t> </a:t>
            </a:r>
            <a:r>
              <a:rPr lang="en-US" dirty="0" err="1"/>
              <a:t>temas</a:t>
            </a:r>
            <a:r>
              <a:rPr lang="en-US" dirty="0"/>
              <a:t> clave: </a:t>
            </a:r>
            <a:r>
              <a:rPr lang="en-US" dirty="0" err="1"/>
              <a:t>desde</a:t>
            </a:r>
            <a:r>
              <a:rPr lang="en-US" dirty="0"/>
              <a:t> la </a:t>
            </a:r>
            <a:r>
              <a:rPr lang="en-US" dirty="0" err="1"/>
              <a:t>introducción</a:t>
            </a:r>
            <a:r>
              <a:rPr lang="en-US" dirty="0"/>
              <a:t> a CI Guyana y la </a:t>
            </a:r>
            <a:r>
              <a:rPr lang="en-US" dirty="0" err="1"/>
              <a:t>Iniciativa</a:t>
            </a:r>
            <a:r>
              <a:rPr lang="en-US" dirty="0"/>
              <a:t> </a:t>
            </a:r>
            <a:r>
              <a:rPr lang="en-US" dirty="0" err="1"/>
              <a:t>Minería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, hasta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concepto</a:t>
            </a:r>
            <a:r>
              <a:rPr lang="en-US" dirty="0"/>
              <a:t> de FPIC, la </a:t>
            </a:r>
            <a:r>
              <a:rPr lang="en-US" dirty="0" err="1"/>
              <a:t>importancia</a:t>
            </a:r>
            <a:r>
              <a:rPr lang="en-US" dirty="0"/>
              <a:t> de las </a:t>
            </a:r>
            <a:r>
              <a:rPr lang="en-US" dirty="0" err="1"/>
              <a:t>negociaciones</a:t>
            </a:r>
            <a:r>
              <a:rPr lang="en-US" dirty="0"/>
              <a:t> de </a:t>
            </a:r>
            <a:r>
              <a:rPr lang="en-US" dirty="0" err="1"/>
              <a:t>buena</a:t>
            </a:r>
            <a:r>
              <a:rPr lang="en-US" dirty="0"/>
              <a:t> </a:t>
            </a:r>
            <a:r>
              <a:rPr lang="en-US" dirty="0" err="1"/>
              <a:t>fe</a:t>
            </a:r>
            <a:r>
              <a:rPr lang="en-US" dirty="0"/>
              <a:t>,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manejar</a:t>
            </a:r>
            <a:r>
              <a:rPr lang="en-US" dirty="0"/>
              <a:t> </a:t>
            </a:r>
            <a:r>
              <a:rPr lang="en-US" dirty="0" err="1"/>
              <a:t>desequilibrios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, y </a:t>
            </a:r>
            <a:r>
              <a:rPr lang="en-US" dirty="0" err="1"/>
              <a:t>finalmente</a:t>
            </a:r>
            <a:r>
              <a:rPr lang="en-US" dirty="0"/>
              <a:t> </a:t>
            </a:r>
            <a:r>
              <a:rPr lang="en-US" dirty="0" err="1"/>
              <a:t>revisaremos</a:t>
            </a:r>
            <a:r>
              <a:rPr lang="en-US" dirty="0"/>
              <a:t> </a:t>
            </a:r>
            <a:r>
              <a:rPr lang="en-US" dirty="0" err="1"/>
              <a:t>estudios</a:t>
            </a:r>
            <a:r>
              <a:rPr lang="en-US" dirty="0"/>
              <a:t> de </a:t>
            </a:r>
            <a:r>
              <a:rPr lang="en-US" dirty="0" err="1"/>
              <a:t>casos</a:t>
            </a:r>
            <a:r>
              <a:rPr lang="en-US" dirty="0"/>
              <a:t> y </a:t>
            </a:r>
            <a:r>
              <a:rPr lang="en-US" dirty="0" err="1"/>
              <a:t>buenas</a:t>
            </a:r>
            <a:r>
              <a:rPr lang="en-US" dirty="0"/>
              <a:t> </a:t>
            </a:r>
            <a:r>
              <a:rPr lang="en-US" dirty="0" err="1"/>
              <a:t>prácticas</a:t>
            </a:r>
            <a:r>
              <a:rPr lang="en-US" dirty="0"/>
              <a:t>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706D089F-F7ED-AAB8-071B-89A4C7C67F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26726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EAC20226-FD93-FB31-2D6A-F74BC1A4E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53816E81-FD2E-B9FC-4ADD-7F2A816AE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C52CD67A-56E7-6C62-43FA-E266AF12B9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46096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733A78A6-88F4-D7C0-37EE-053ED701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21868738-8A21-8913-AC22-C87CAF3FE4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dirty="0"/>
              <a:t>What is "Loss of Social License to Operate"?</a:t>
            </a:r>
          </a:p>
          <a:p>
            <a:r>
              <a:rPr lang="en-US" b="0" dirty="0"/>
              <a:t>Social License to Operate (SLO) is unwritten, ongoing community approval for a project or company to operate in a specific area. It's not a legal license, but it's just as important — especially for projects that directly impact local communities.</a:t>
            </a:r>
          </a:p>
          <a:p>
            <a:r>
              <a:rPr lang="en-US" b="0" dirty="0"/>
              <a:t>✅ When a company has social license:</a:t>
            </a:r>
          </a:p>
          <a:p>
            <a:r>
              <a:rPr lang="en-US" b="0" dirty="0"/>
              <a:t>The community feels respected, informed, and involved</a:t>
            </a:r>
          </a:p>
          <a:p>
            <a:r>
              <a:rPr lang="en-US" b="0" dirty="0"/>
              <a:t>There is trust between the community and the company</a:t>
            </a:r>
          </a:p>
          <a:p>
            <a:r>
              <a:rPr lang="en-US" b="0" dirty="0"/>
              <a:t>The project can move forward without major opposition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DDDE0F12-F678-19A6-1AC7-2A4A27B24A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5472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6EBC80F-9373-5754-C07F-9A8567B3F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4F02154B-58B3-CB0D-5ED2-B1404D70FE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9CAD4C9E-6DEE-3B27-F4F2-75A30ACB78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49814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A6C84334-58A5-8BAD-2156-13E94A761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A80F2755-396D-AA87-D9C3-33C3834674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B283030F-5537-ADF6-4C71-A038CC66C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96491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E56C7F59-25B3-00B4-6B1C-1703EA3F4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F3CF3BAB-105C-84E1-D592-7353539CA9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D923B2FB-8921-CF65-F440-168BDEABC5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70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Conservation International </a:t>
            </a:r>
            <a:r>
              <a:rPr lang="en-GB" dirty="0" err="1"/>
              <a:t>trabaja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múltiples</a:t>
            </a:r>
            <a:r>
              <a:rPr lang="en-GB" dirty="0"/>
              <a:t> </a:t>
            </a:r>
            <a:r>
              <a:rPr lang="en-GB" dirty="0" err="1"/>
              <a:t>áreas</a:t>
            </a:r>
            <a:r>
              <a:rPr lang="en-GB" dirty="0"/>
              <a:t>: </a:t>
            </a:r>
            <a:r>
              <a:rPr lang="en-GB" dirty="0" err="1"/>
              <a:t>conservación</a:t>
            </a:r>
            <a:r>
              <a:rPr lang="en-GB" dirty="0"/>
              <a:t> </a:t>
            </a:r>
            <a:r>
              <a:rPr lang="en-GB" dirty="0" err="1"/>
              <a:t>basada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áreas</a:t>
            </a:r>
            <a:r>
              <a:rPr lang="en-GB" dirty="0"/>
              <a:t>, </a:t>
            </a:r>
            <a:r>
              <a:rPr lang="en-GB" dirty="0" err="1"/>
              <a:t>construcción</a:t>
            </a:r>
            <a:r>
              <a:rPr lang="en-GB" dirty="0"/>
              <a:t> con la </a:t>
            </a:r>
            <a:r>
              <a:rPr lang="en-GB" dirty="0" err="1"/>
              <a:t>naturaleza</a:t>
            </a:r>
            <a:r>
              <a:rPr lang="en-GB" dirty="0"/>
              <a:t>, REDD+, </a:t>
            </a:r>
            <a:r>
              <a:rPr lang="en-GB" dirty="0" err="1"/>
              <a:t>carbono</a:t>
            </a:r>
            <a:r>
              <a:rPr lang="en-GB" dirty="0"/>
              <a:t> </a:t>
            </a:r>
            <a:r>
              <a:rPr lang="en-GB" dirty="0" err="1"/>
              <a:t>forestal</a:t>
            </a:r>
            <a:r>
              <a:rPr lang="en-GB" dirty="0"/>
              <a:t>, pueblos y </a:t>
            </a:r>
            <a:r>
              <a:rPr lang="en-GB" dirty="0" err="1"/>
              <a:t>sectores</a:t>
            </a:r>
            <a:r>
              <a:rPr lang="en-GB" dirty="0"/>
              <a:t> </a:t>
            </a:r>
            <a:r>
              <a:rPr lang="en-GB" dirty="0" err="1"/>
              <a:t>sostenibles</a:t>
            </a:r>
            <a:r>
              <a:rPr lang="en-GB" dirty="0"/>
              <a:t>, y </a:t>
            </a:r>
            <a:r>
              <a:rPr lang="en-GB" dirty="0" err="1"/>
              <a:t>minería</a:t>
            </a:r>
            <a:r>
              <a:rPr lang="en-GB" dirty="0"/>
              <a:t> </a:t>
            </a:r>
            <a:r>
              <a:rPr lang="en-GB" dirty="0" err="1"/>
              <a:t>responsable</a:t>
            </a:r>
            <a:r>
              <a:rPr lang="en-GB" dirty="0"/>
              <a:t>. Nuestro </a:t>
            </a:r>
            <a:r>
              <a:rPr lang="en-GB" dirty="0" err="1"/>
              <a:t>enfoque</a:t>
            </a:r>
            <a:r>
              <a:rPr lang="en-GB" dirty="0"/>
              <a:t> es </a:t>
            </a:r>
            <a:r>
              <a:rPr lang="en-GB" dirty="0" err="1"/>
              <a:t>crear</a:t>
            </a:r>
            <a:r>
              <a:rPr lang="en-GB" dirty="0"/>
              <a:t> </a:t>
            </a:r>
            <a:r>
              <a:rPr lang="en-GB" dirty="0" err="1"/>
              <a:t>alianzas</a:t>
            </a:r>
            <a:r>
              <a:rPr lang="en-GB" dirty="0"/>
              <a:t> </a:t>
            </a:r>
            <a:r>
              <a:rPr lang="en-GB" dirty="0" err="1"/>
              <a:t>sólidas</a:t>
            </a:r>
            <a:r>
              <a:rPr lang="en-GB" dirty="0"/>
              <a:t> para </a:t>
            </a:r>
            <a:r>
              <a:rPr lang="en-GB" dirty="0" err="1"/>
              <a:t>lograr</a:t>
            </a:r>
            <a:r>
              <a:rPr lang="en-GB" dirty="0"/>
              <a:t> </a:t>
            </a:r>
            <a:r>
              <a:rPr lang="en-GB" dirty="0" err="1"/>
              <a:t>impactos</a:t>
            </a:r>
            <a:r>
              <a:rPr lang="en-GB" dirty="0"/>
              <a:t> </a:t>
            </a:r>
            <a:r>
              <a:rPr lang="en-GB" dirty="0" err="1"/>
              <a:t>duraderos</a:t>
            </a:r>
            <a:r>
              <a:rPr lang="en-GB" dirty="0"/>
              <a:t>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DD1A-F289-43ED-86A6-40980457D5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EF1F0661-D982-D86F-4FB8-26B331CE2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4D8B0AFE-741D-A9DB-3426-28B3B7BA7F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-US" dirty="0"/>
              <a:t>La </a:t>
            </a:r>
            <a:r>
              <a:rPr lang="en-US" dirty="0" err="1"/>
              <a:t>minería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 </a:t>
            </a:r>
            <a:r>
              <a:rPr lang="en-US" dirty="0" err="1"/>
              <a:t>implica</a:t>
            </a:r>
            <a:r>
              <a:rPr lang="en-US" dirty="0"/>
              <a:t> </a:t>
            </a:r>
            <a:r>
              <a:rPr lang="en-US" dirty="0" err="1"/>
              <a:t>respetar</a:t>
            </a:r>
            <a:r>
              <a:rPr lang="en-US" dirty="0"/>
              <a:t> a </a:t>
            </a:r>
            <a:r>
              <a:rPr lang="en-US" dirty="0" err="1"/>
              <a:t>todas</a:t>
            </a:r>
            <a:r>
              <a:rPr lang="en-US" dirty="0"/>
              <a:t> las partes </a:t>
            </a:r>
            <a:r>
              <a:rPr lang="en-US" dirty="0" err="1"/>
              <a:t>interesadas</a:t>
            </a:r>
            <a:r>
              <a:rPr lang="en-US" dirty="0"/>
              <a:t>, </a:t>
            </a:r>
            <a:r>
              <a:rPr lang="en-US" dirty="0" err="1"/>
              <a:t>minimizar</a:t>
            </a:r>
            <a:r>
              <a:rPr lang="en-US" dirty="0"/>
              <a:t> </a:t>
            </a:r>
            <a:r>
              <a:rPr lang="en-US" dirty="0" err="1"/>
              <a:t>impactos</a:t>
            </a:r>
            <a:r>
              <a:rPr lang="en-US" dirty="0"/>
              <a:t> </a:t>
            </a:r>
            <a:r>
              <a:rPr lang="en-US" dirty="0" err="1"/>
              <a:t>ambientales</a:t>
            </a:r>
            <a:r>
              <a:rPr lang="en-US" dirty="0"/>
              <a:t> y </a:t>
            </a:r>
            <a:r>
              <a:rPr lang="en-US" dirty="0" err="1"/>
              <a:t>garantizar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distribución</a:t>
            </a:r>
            <a:r>
              <a:rPr lang="en-US" dirty="0"/>
              <a:t> </a:t>
            </a:r>
            <a:r>
              <a:rPr lang="en-US" dirty="0" err="1"/>
              <a:t>equitativa</a:t>
            </a:r>
            <a:r>
              <a:rPr lang="en-US" dirty="0"/>
              <a:t> de </a:t>
            </a:r>
            <a:r>
              <a:rPr lang="en-US" dirty="0" err="1"/>
              <a:t>beneficios</a:t>
            </a:r>
            <a:r>
              <a:rPr lang="en-US" dirty="0"/>
              <a:t>. La </a:t>
            </a:r>
            <a:r>
              <a:rPr lang="en-US" dirty="0" err="1"/>
              <a:t>Iniciativa</a:t>
            </a:r>
            <a:r>
              <a:rPr lang="en-US" dirty="0"/>
              <a:t> </a:t>
            </a:r>
            <a:r>
              <a:rPr lang="en-US" dirty="0" err="1"/>
              <a:t>Minería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 </a:t>
            </a:r>
            <a:r>
              <a:rPr lang="en-US" dirty="0" err="1"/>
              <a:t>busca</a:t>
            </a:r>
            <a:r>
              <a:rPr lang="en-US" dirty="0"/>
              <a:t> </a:t>
            </a:r>
            <a:r>
              <a:rPr lang="en-US" dirty="0" err="1"/>
              <a:t>reducir</a:t>
            </a:r>
            <a:r>
              <a:rPr lang="en-US" dirty="0"/>
              <a:t> </a:t>
            </a:r>
            <a:r>
              <a:rPr lang="en-US" dirty="0" err="1"/>
              <a:t>efectos</a:t>
            </a:r>
            <a:r>
              <a:rPr lang="en-US" dirty="0"/>
              <a:t> </a:t>
            </a:r>
            <a:r>
              <a:rPr lang="en-US" dirty="0" err="1"/>
              <a:t>negativos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la </a:t>
            </a:r>
            <a:r>
              <a:rPr lang="en-US" dirty="0" err="1"/>
              <a:t>deforestación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mercurio</a:t>
            </a:r>
            <a:r>
              <a:rPr lang="en-US" dirty="0"/>
              <a:t>, </a:t>
            </a:r>
            <a:r>
              <a:rPr lang="en-US" dirty="0" err="1"/>
              <a:t>mejorando</a:t>
            </a:r>
            <a:r>
              <a:rPr lang="en-US" dirty="0"/>
              <a:t> la </a:t>
            </a:r>
            <a:r>
              <a:rPr lang="en-US" dirty="0" err="1"/>
              <a:t>productividad</a:t>
            </a:r>
            <a:r>
              <a:rPr lang="en-US" dirty="0"/>
              <a:t> y </a:t>
            </a:r>
            <a:r>
              <a:rPr lang="en-US" dirty="0" err="1"/>
              <a:t>sostenibilidad</a:t>
            </a:r>
            <a:r>
              <a:rPr lang="en-US" dirty="0"/>
              <a:t>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CF557926-71A1-E9AA-D535-C2EA658135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6880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22931BE-4F6C-06A4-BCD4-C3E5B70B0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994F670B-7FAD-6680-9863-97DB2FAE24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-US" dirty="0"/>
              <a:t>En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sección</a:t>
            </a:r>
            <a:r>
              <a:rPr lang="en-US" dirty="0"/>
              <a:t> </a:t>
            </a:r>
            <a:r>
              <a:rPr lang="en-US" dirty="0" err="1"/>
              <a:t>veremos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FPIC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allá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casilla</a:t>
            </a:r>
            <a:r>
              <a:rPr lang="en-US" dirty="0"/>
              <a:t> de </a:t>
            </a:r>
            <a:r>
              <a:rPr lang="en-US" dirty="0" err="1"/>
              <a:t>verificación</a:t>
            </a:r>
            <a:r>
              <a:rPr lang="en-US" dirty="0"/>
              <a:t>,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abordar</a:t>
            </a:r>
            <a:r>
              <a:rPr lang="en-US" dirty="0"/>
              <a:t> </a:t>
            </a:r>
            <a:r>
              <a:rPr lang="en-US" dirty="0" err="1"/>
              <a:t>desequilibrios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, la </a:t>
            </a:r>
            <a:r>
              <a:rPr lang="en-US" dirty="0" err="1"/>
              <a:t>importancia</a:t>
            </a:r>
            <a:r>
              <a:rPr lang="en-US" dirty="0"/>
              <a:t> de la </a:t>
            </a:r>
            <a:r>
              <a:rPr lang="en-US" dirty="0" err="1"/>
              <a:t>participación</a:t>
            </a:r>
            <a:r>
              <a:rPr lang="en-US" dirty="0"/>
              <a:t> </a:t>
            </a:r>
            <a:r>
              <a:rPr lang="en-US" dirty="0" err="1"/>
              <a:t>significativa</a:t>
            </a:r>
            <a:r>
              <a:rPr lang="en-US" dirty="0"/>
              <a:t> y la </a:t>
            </a:r>
            <a:r>
              <a:rPr lang="en-US" dirty="0" err="1"/>
              <a:t>transparencia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información</a:t>
            </a:r>
            <a:r>
              <a:rPr lang="en-US" dirty="0"/>
              <a:t>, y </a:t>
            </a:r>
            <a:r>
              <a:rPr lang="en-US" dirty="0" err="1"/>
              <a:t>finalmente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construir</a:t>
            </a:r>
            <a:r>
              <a:rPr lang="en-US" dirty="0"/>
              <a:t> </a:t>
            </a:r>
            <a:r>
              <a:rPr lang="en-US" dirty="0" err="1"/>
              <a:t>acuerdos</a:t>
            </a:r>
            <a:r>
              <a:rPr lang="en-US" dirty="0"/>
              <a:t> </a:t>
            </a:r>
            <a:r>
              <a:rPr lang="en-US" dirty="0" err="1"/>
              <a:t>inclusivos</a:t>
            </a:r>
            <a:r>
              <a:rPr lang="en-US" dirty="0"/>
              <a:t>.</a:t>
            </a: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BBCC6B89-6F3E-4AB2-58B8-BA4B5FC825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8649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 </a:t>
            </a:r>
            <a:r>
              <a:rPr lang="en-US" dirty="0" err="1"/>
              <a:t>negociaciones</a:t>
            </a:r>
            <a:r>
              <a:rPr lang="en-US" dirty="0"/>
              <a:t> son esenciales para garantizar que los derechos y las expectativas de las comunidades se respeten, evitando conflictos y </a:t>
            </a:r>
            <a:r>
              <a:rPr lang="en-US" dirty="0" err="1"/>
              <a:t>construyendo</a:t>
            </a:r>
            <a:r>
              <a:rPr lang="en-US" dirty="0"/>
              <a:t> </a:t>
            </a:r>
            <a:r>
              <a:rPr lang="en-US" dirty="0" err="1"/>
              <a:t>confianza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62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6F29ECD-E097-2E3F-8104-029624C71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A539029F-DF56-34EA-CFA8-6840BCAFB5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El </a:t>
            </a:r>
            <a:r>
              <a:rPr lang="en-US" kern="1200" dirty="0" err="1">
                <a:solidFill>
                  <a:schemeClr val="tx1"/>
                </a:solidFill>
              </a:rPr>
              <a:t>consentimiento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debe</a:t>
            </a:r>
            <a:r>
              <a:rPr lang="en-US" kern="1200" dirty="0">
                <a:solidFill>
                  <a:schemeClr val="tx1"/>
                </a:solidFill>
              </a:rPr>
              <a:t> ser libre</a:t>
            </a:r>
            <a:r>
              <a:rPr lang="en-US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kern="1200" dirty="0">
                <a:solidFill>
                  <a:schemeClr val="tx1"/>
                </a:solidFill>
              </a:rPr>
              <a:t>sin </a:t>
            </a:r>
            <a:r>
              <a:rPr lang="en-US" kern="1200" dirty="0" err="1">
                <a:solidFill>
                  <a:schemeClr val="tx1"/>
                </a:solidFill>
              </a:rPr>
              <a:t>coerción</a:t>
            </a:r>
            <a:r>
              <a:rPr lang="en-US" kern="1200" dirty="0">
                <a:solidFill>
                  <a:schemeClr val="tx1"/>
                </a:solidFill>
              </a:rPr>
              <a:t>; </a:t>
            </a:r>
            <a:r>
              <a:rPr lang="en-US" kern="1200" dirty="0" err="1">
                <a:solidFill>
                  <a:schemeClr val="tx1"/>
                </a:solidFill>
              </a:rPr>
              <a:t>previo</a:t>
            </a:r>
            <a:r>
              <a:rPr lang="en-US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kern="1200" dirty="0">
                <a:solidFill>
                  <a:schemeClr val="tx1"/>
                </a:solidFill>
              </a:rPr>
              <a:t>antes de </a:t>
            </a:r>
            <a:r>
              <a:rPr lang="en-US" kern="1200" dirty="0" err="1">
                <a:solidFill>
                  <a:schemeClr val="tx1"/>
                </a:solidFill>
              </a:rPr>
              <a:t>iniciar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actividades</a:t>
            </a:r>
            <a:r>
              <a:rPr lang="en-US" kern="1200" dirty="0">
                <a:solidFill>
                  <a:schemeClr val="tx1"/>
                </a:solidFill>
              </a:rPr>
              <a:t>; </a:t>
            </a:r>
            <a:r>
              <a:rPr lang="en-US" kern="1200" dirty="0" err="1">
                <a:solidFill>
                  <a:schemeClr val="tx1"/>
                </a:solidFill>
              </a:rPr>
              <a:t>informado</a:t>
            </a:r>
            <a:r>
              <a:rPr lang="en-US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kern="1200" dirty="0">
                <a:solidFill>
                  <a:schemeClr val="tx1"/>
                </a:solidFill>
              </a:rPr>
              <a:t>con </a:t>
            </a:r>
            <a:r>
              <a:rPr lang="en-US" kern="1200" dirty="0" err="1">
                <a:solidFill>
                  <a:schemeClr val="tx1"/>
                </a:solidFill>
              </a:rPr>
              <a:t>datos</a:t>
            </a:r>
            <a:r>
              <a:rPr lang="en-US" kern="1200" dirty="0">
                <a:solidFill>
                  <a:schemeClr val="tx1"/>
                </a:solidFill>
              </a:rPr>
              <a:t> claros </a:t>
            </a:r>
            <a:r>
              <a:rPr lang="en-US" kern="1200" dirty="0" err="1">
                <a:solidFill>
                  <a:schemeClr val="tx1"/>
                </a:solidFill>
              </a:rPr>
              <a:t>sobre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impactos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positivos</a:t>
            </a:r>
            <a:r>
              <a:rPr lang="en-US" kern="1200" dirty="0">
                <a:solidFill>
                  <a:schemeClr val="tx1"/>
                </a:solidFill>
              </a:rPr>
              <a:t> y </a:t>
            </a:r>
            <a:r>
              <a:rPr lang="en-US" kern="1200" dirty="0" err="1">
                <a:solidFill>
                  <a:schemeClr val="tx1"/>
                </a:solidFill>
              </a:rPr>
              <a:t>negativos</a:t>
            </a:r>
            <a:r>
              <a:rPr lang="en-US" kern="1200" dirty="0">
                <a:solidFill>
                  <a:schemeClr val="tx1"/>
                </a:solidFill>
              </a:rPr>
              <a:t>; y </a:t>
            </a:r>
            <a:r>
              <a:rPr lang="en-US" kern="1200" dirty="0" err="1">
                <a:solidFill>
                  <a:schemeClr val="tx1"/>
                </a:solidFill>
              </a:rPr>
              <a:t>consentimiento</a:t>
            </a:r>
            <a:r>
              <a:rPr lang="en-US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kern="1200" dirty="0">
                <a:solidFill>
                  <a:schemeClr val="tx1"/>
                </a:solidFill>
              </a:rPr>
              <a:t>con derecho a </a:t>
            </a:r>
            <a:r>
              <a:rPr lang="en-US" kern="1200" dirty="0" err="1">
                <a:solidFill>
                  <a:schemeClr val="tx1"/>
                </a:solidFill>
              </a:rPr>
              <a:t>aceptar</a:t>
            </a:r>
            <a:r>
              <a:rPr lang="en-US" kern="1200" dirty="0">
                <a:solidFill>
                  <a:schemeClr val="tx1"/>
                </a:solidFill>
              </a:rPr>
              <a:t> o </a:t>
            </a:r>
            <a:r>
              <a:rPr lang="en-US" kern="1200" dirty="0" err="1">
                <a:solidFill>
                  <a:schemeClr val="tx1"/>
                </a:solidFill>
              </a:rPr>
              <a:t>rechazar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el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proyecto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en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cualquier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momento</a:t>
            </a:r>
            <a:r>
              <a:rPr lang="en-US" kern="1200" dirty="0">
                <a:solidFill>
                  <a:schemeClr val="tx1"/>
                </a:solidFill>
              </a:rPr>
              <a:t>."</a:t>
            </a:r>
            <a:endParaRPr lang="en-US" dirty="0">
              <a:ea typeface="+mn-ea"/>
              <a:cs typeface="+mn-c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2372827A-D45C-787A-B774-951E047AE7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340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ctrTitle"/>
          </p:nvPr>
        </p:nvSpPr>
        <p:spPr>
          <a:xfrm>
            <a:off x="7429209" y="1581005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  <a:defRPr sz="3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subTitle" idx="1"/>
          </p:nvPr>
        </p:nvSpPr>
        <p:spPr>
          <a:xfrm>
            <a:off x="7429209" y="2842933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body" idx="2"/>
          </p:nvPr>
        </p:nvSpPr>
        <p:spPr>
          <a:xfrm>
            <a:off x="7429209" y="809929"/>
            <a:ext cx="35661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Arial"/>
              <a:buNone/>
              <a:defRPr sz="1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ay">
  <p:cSld name="Big Statement Gra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0076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75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367465" y="-1"/>
            <a:ext cx="782453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56" y="753090"/>
            <a:ext cx="1549017" cy="15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5"/>
          <p:cNvSpPr txBox="1">
            <a:spLocks noGrp="1"/>
          </p:cNvSpPr>
          <p:nvPr>
            <p:ph type="title"/>
          </p:nvPr>
        </p:nvSpPr>
        <p:spPr>
          <a:xfrm>
            <a:off x="801529" y="2564156"/>
            <a:ext cx="1051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Blue">
  <p:cSld name="Big Statement Blu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7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367465" y="-1"/>
            <a:ext cx="782453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56" y="753090"/>
            <a:ext cx="1549017" cy="15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6"/>
          <p:cNvSpPr txBox="1">
            <a:spLocks noGrp="1"/>
          </p:cNvSpPr>
          <p:nvPr>
            <p:ph type="title"/>
          </p:nvPr>
        </p:nvSpPr>
        <p:spPr>
          <a:xfrm>
            <a:off x="801529" y="2564156"/>
            <a:ext cx="1051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lue">
  <p:cSld name="Section Header Blu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77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" name="Google Shape;121;p77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7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en">
  <p:cSld name="Section Header Gree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8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78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78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8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Mint">
  <p:cSld name="Section Header M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9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79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79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9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ray">
  <p:cSld name="Big Title/Section Gra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80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0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41" name="Google Shape;141;p80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80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old">
  <p:cSld name="Big Title/Section Gold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81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1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47" name="Google Shape;147;p81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81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Blue">
  <p:cSld name="Big Title/Section Blu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2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2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53" name="Google Shape;153;p82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82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reen">
  <p:cSld name="Big Title/Section Gree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83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3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59" name="Google Shape;159;p83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83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Mint">
  <p:cSld name="Big Title/Section Mi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4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84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65" name="Google Shape;165;p8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84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0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0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512064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0"/>
          <p:cNvSpPr txBox="1">
            <a:spLocks noGrp="1"/>
          </p:cNvSpPr>
          <p:nvPr>
            <p:ph type="body" idx="2"/>
          </p:nvPr>
        </p:nvSpPr>
        <p:spPr>
          <a:xfrm>
            <a:off x="6172200" y="2540728"/>
            <a:ext cx="512064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Orange">
  <p:cSld name="Big Title/Section Orang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5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5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71" name="Google Shape;171;p85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85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Image">
  <p:cSld name="Big Title/Section Imag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75" name="Google Shape;175;p86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86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cxnSp>
        <p:nvCxnSpPr>
          <p:cNvPr id="177" name="Google Shape;177;p86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Image">
  <p:cSld name="Full Imag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80" name="Google Shape;180;p87"/>
          <p:cNvSpPr txBox="1">
            <a:spLocks noGrp="1"/>
          </p:cNvSpPr>
          <p:nvPr>
            <p:ph type="body" idx="1"/>
          </p:nvPr>
        </p:nvSpPr>
        <p:spPr>
          <a:xfrm>
            <a:off x="344329" y="5558485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57142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1CB33460-CB19-44EF-9DC8-E992197EAC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77"/>
          <a:stretch>
            <a:fillRect/>
          </a:stretch>
        </p:blipFill>
        <p:spPr bwMode="auto">
          <a:xfrm>
            <a:off x="224367" y="6134100"/>
            <a:ext cx="4572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FF425-505A-4D2D-BBBE-DF00A55FE276}"/>
              </a:ext>
            </a:extLst>
          </p:cNvPr>
          <p:cNvSpPr txBox="1"/>
          <p:nvPr userDrawn="1"/>
        </p:nvSpPr>
        <p:spPr>
          <a:xfrm>
            <a:off x="9474200" y="6294439"/>
            <a:ext cx="1879600" cy="200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19050" tIns="19050" rIns="19050" bIns="19050" anchor="ctr">
            <a:spAutoFit/>
          </a:bodyPr>
          <a:lstStyle>
            <a:lvl1pPr defTabSz="3095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3095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3095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3095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3095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309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309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309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309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latinLnBrk="1"/>
            <a:fld id="{595E12CB-BE7C-4E3C-B475-2BDB99ED0AE8}" type="slidenum">
              <a:rPr lang="en-US" altLang="en-US" sz="1000">
                <a:solidFill>
                  <a:srgbClr val="000000"/>
                </a:solidFill>
                <a:latin typeface="Arial Narrow" panose="020B0606020202030204" pitchFamily="34" charset="0"/>
                <a:ea typeface="Helvetica Light"/>
                <a:cs typeface="Helvetica Light"/>
                <a:sym typeface="Helvetica Light"/>
              </a:rPr>
              <a:pPr algn="r" latinLnBrk="1"/>
              <a:t>‹#›</a:t>
            </a:fld>
            <a:endParaRPr lang="en-US" altLang="en-US" sz="1800">
              <a:solidFill>
                <a:srgbClr val="000000"/>
              </a:solidFill>
              <a:latin typeface="Arial Narrow" panose="020B0606020202030204" pitchFamily="34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2773"/>
            <a:ext cx="10515600" cy="870268"/>
          </a:xfrm>
        </p:spPr>
        <p:txBody>
          <a:bodyPr/>
          <a:lstStyle>
            <a:lvl1pPr>
              <a:defRPr sz="37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783910"/>
            <a:ext cx="10515600" cy="4350436"/>
          </a:xfrm>
        </p:spPr>
        <p:txBody>
          <a:bodyPr/>
          <a:lstStyle>
            <a:lvl1pPr>
              <a:defRPr lang="en-US" sz="1725" u="none" baseline="0" smtClean="0">
                <a:latin typeface="+mn-lt"/>
                <a:cs typeface="Arabic Typesetting" panose="020B0604020202020204" pitchFamily="66" charset="-7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8940015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s-MX" noProof="0"/>
              <a:t>Título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MX" noProof="0"/>
              <a:t>Haga clic para agregar foto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Haz clic para agregar un subtítulo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MX" noProof="0"/>
              <a:t>Haz clic para agregar texto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Haz clic para agregar un subtítulo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MX" noProof="0"/>
              <a:t>Haz clic para agregar texto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Haz clic para agregar un subtítulo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MX" noProof="0"/>
              <a:t>Haz clic para agregar texto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Haz clic para agregar un subtítulo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MX" noProof="0"/>
              <a:t>Haz clic para agregar texto</a:t>
            </a:r>
          </a:p>
        </p:txBody>
      </p:sp>
      <p:sp>
        <p:nvSpPr>
          <p:cNvPr id="30" name="Marcador de fecha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31" name="Marcador de pie de página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MX" noProof="0"/>
              <a:t>Diapositivas de presentación</a:t>
            </a:r>
          </a:p>
        </p:txBody>
      </p:sp>
      <p:sp>
        <p:nvSpPr>
          <p:cNvPr id="32" name="Marcador de número de diapositiva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s-MX" noProof="0" smtClean="0"/>
              <a:pPr rtl="0"/>
              <a:t>‹#›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978641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bre noso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s-MX" noProof="0"/>
              <a:t>título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MX" noProof="0"/>
              <a:t>Haz clic para agregar texto</a:t>
            </a: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MX" noProof="0"/>
              <a:t>Haz clic para agregar foto</a:t>
            </a: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es-MX" noProof="0"/>
              <a:t>Diapositivas de presentación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s-MX" noProof="0" smtClean="0"/>
              <a:pPr rtl="0"/>
              <a:t>‹#›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772448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ntr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D6282A-5FB2-45DE-BCD0-3A3A88500D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9568" y="0"/>
            <a:ext cx="429768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78C19-75D1-4E1D-BD27-0E19DB09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644"/>
            <a:ext cx="576072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7531B-20FD-4FD2-B5C5-F49714F73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6408"/>
            <a:ext cx="5760720" cy="37490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  <a:lvl2pPr marL="282561" indent="-282561">
              <a:buSzPct val="80000"/>
              <a:buFontTx/>
              <a:buBlip>
                <a:blip r:embed="rId2"/>
              </a:buBlip>
              <a:defRPr sz="1800"/>
            </a:lvl2pPr>
            <a:lvl3pPr marL="685766" indent="-283450">
              <a:buFont typeface="Arial" panose="020B0604020202020204" pitchFamily="34" charset="0"/>
              <a:buChar char="–"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49275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aragraph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71E7910-10E0-47C9-B0BB-A4D7FA0E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644"/>
            <a:ext cx="10332720" cy="54864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5E3415B-2E1E-4793-ADB6-5464B38DD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56219"/>
            <a:ext cx="10332720" cy="548640"/>
          </a:xfrm>
        </p:spPr>
        <p:txBody>
          <a:bodyPr/>
          <a:lstStyle>
            <a:lvl1pPr marL="0" indent="0">
              <a:lnSpc>
                <a:spcPts val="1700"/>
              </a:lnSpc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40231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15212101-4AE7-4954-939C-4A720C4D3B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362200"/>
            <a:ext cx="10332720" cy="3657600"/>
          </a:xfrm>
        </p:spPr>
        <p:txBody>
          <a:bodyPr/>
          <a:lstStyle>
            <a:lvl1pPr>
              <a:spcAft>
                <a:spcPts val="500"/>
              </a:spcAft>
              <a:defRPr/>
            </a:lvl1pPr>
            <a:lvl2pPr marL="40231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3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75B567-D9F8-4471-8495-221748372A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095" y="1137920"/>
            <a:ext cx="5212080" cy="4572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E6566-91FB-46A8-AB56-39EB41E0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1242644"/>
            <a:ext cx="512064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9DAC8-AF31-4FEC-87F8-A7373310E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0728"/>
            <a:ext cx="512064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76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CD13-AB01-3C68-EA49-55174992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6B2FE-6DAF-B621-4239-123CBCA25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C0EE0-A6B4-3E46-0BDD-054F44B3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5FDDD-FF2D-C0E8-C6F1-2417EA92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00630-3C46-C166-01E4-D743856E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61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61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1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76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69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" y="-1"/>
            <a:ext cx="54658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9"/>
          <p:cNvSpPr txBox="1">
            <a:spLocks noGrp="1"/>
          </p:cNvSpPr>
          <p:nvPr>
            <p:ph type="title"/>
          </p:nvPr>
        </p:nvSpPr>
        <p:spPr>
          <a:xfrm>
            <a:off x="475355" y="3154680"/>
            <a:ext cx="30175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69"/>
          <p:cNvGrpSpPr/>
          <p:nvPr/>
        </p:nvGrpSpPr>
        <p:grpSpPr>
          <a:xfrm>
            <a:off x="3569922" y="2861858"/>
            <a:ext cx="8620583" cy="1083307"/>
            <a:chOff x="3569918" y="2861850"/>
            <a:chExt cx="8620582" cy="1083307"/>
          </a:xfrm>
        </p:grpSpPr>
        <p:grpSp>
          <p:nvGrpSpPr>
            <p:cNvPr id="70" name="Google Shape;70;p69"/>
            <p:cNvGrpSpPr/>
            <p:nvPr/>
          </p:nvGrpSpPr>
          <p:grpSpPr>
            <a:xfrm>
              <a:off x="3569918" y="2861850"/>
              <a:ext cx="8620582" cy="1083307"/>
              <a:chOff x="3569918" y="2861850"/>
              <a:chExt cx="8620582" cy="1083307"/>
            </a:xfrm>
          </p:grpSpPr>
          <p:sp>
            <p:nvSpPr>
              <p:cNvPr id="71" name="Google Shape;71;p69"/>
              <p:cNvSpPr/>
              <p:nvPr/>
            </p:nvSpPr>
            <p:spPr>
              <a:xfrm>
                <a:off x="5743184" y="2861850"/>
                <a:ext cx="6447316" cy="1083307"/>
              </a:xfrm>
              <a:prstGeom prst="rect">
                <a:avLst/>
              </a:prstGeom>
              <a:solidFill>
                <a:srgbClr val="DCE0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69"/>
              <p:cNvSpPr/>
              <p:nvPr/>
            </p:nvSpPr>
            <p:spPr>
              <a:xfrm>
                <a:off x="3569918" y="2861850"/>
                <a:ext cx="2171766" cy="1083307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69"/>
            <p:cNvSpPr txBox="1"/>
            <p:nvPr/>
          </p:nvSpPr>
          <p:spPr>
            <a:xfrm>
              <a:off x="5940718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Supported by: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40"/>
                <a:buFont typeface="Arial"/>
                <a:buNone/>
              </a:pPr>
              <a:endPara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9"/>
            <p:cNvSpPr txBox="1"/>
            <p:nvPr/>
          </p:nvSpPr>
          <p:spPr>
            <a:xfrm>
              <a:off x="6858314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Led by: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60"/>
                <a:buFont typeface="Arial"/>
                <a:buNone/>
              </a:pPr>
              <a:endPara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69"/>
            <p:cNvSpPr txBox="1"/>
            <p:nvPr/>
          </p:nvSpPr>
          <p:spPr>
            <a:xfrm>
              <a:off x="8120258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 partnership with: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60"/>
                <a:buFont typeface="Arial"/>
                <a:buNone/>
              </a:pPr>
              <a:endPara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" name="Google Shape;76;p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61356" y="3162320"/>
              <a:ext cx="429471" cy="572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37071" y="3068988"/>
              <a:ext cx="331248" cy="669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6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20919" y="3126743"/>
              <a:ext cx="1505116" cy="61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6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53891" y="3149193"/>
              <a:ext cx="1403047" cy="44990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" name="Google Shape;80;p69"/>
            <p:cNvCxnSpPr/>
            <p:nvPr/>
          </p:nvCxnSpPr>
          <p:spPr>
            <a:xfrm>
              <a:off x="6746826" y="2980462"/>
              <a:ext cx="0" cy="83846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81;p69"/>
            <p:cNvCxnSpPr/>
            <p:nvPr/>
          </p:nvCxnSpPr>
          <p:spPr>
            <a:xfrm>
              <a:off x="7987358" y="2980462"/>
              <a:ext cx="0" cy="83846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2" name="Google Shape;82;p6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29955" y="3224033"/>
              <a:ext cx="1845977" cy="35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85564" y="2993271"/>
            <a:ext cx="910741" cy="910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, Image Grid">
  <p:cSld name="Numbered List, Image Grid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0"/>
          <p:cNvSpPr txBox="1">
            <a:spLocks noGrp="1"/>
          </p:cNvSpPr>
          <p:nvPr>
            <p:ph type="body" idx="1"/>
          </p:nvPr>
        </p:nvSpPr>
        <p:spPr>
          <a:xfrm>
            <a:off x="838200" y="2822080"/>
            <a:ext cx="51206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00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AutoNum type="arabicPeriod"/>
              <a:defRPr/>
            </a:lvl1pPr>
            <a:lvl2pPr marL="914400" lvl="1" indent="-228600" algn="l">
              <a:lnSpc>
                <a:spcPct val="1375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5120640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0"/>
          <p:cNvSpPr>
            <a:spLocks noGrp="1"/>
          </p:cNvSpPr>
          <p:nvPr>
            <p:ph type="pic" idx="2"/>
          </p:nvPr>
        </p:nvSpPr>
        <p:spPr>
          <a:xfrm>
            <a:off x="6568441" y="828040"/>
            <a:ext cx="2514600" cy="25146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</p:sp>
      <p:sp>
        <p:nvSpPr>
          <p:cNvPr id="88" name="Google Shape;88;p70"/>
          <p:cNvSpPr>
            <a:spLocks noGrp="1"/>
          </p:cNvSpPr>
          <p:nvPr>
            <p:ph type="pic" idx="3"/>
          </p:nvPr>
        </p:nvSpPr>
        <p:spPr>
          <a:xfrm>
            <a:off x="6568441" y="3515360"/>
            <a:ext cx="2514600" cy="2514600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</p:sp>
      <p:sp>
        <p:nvSpPr>
          <p:cNvPr id="89" name="Google Shape;89;p70"/>
          <p:cNvSpPr>
            <a:spLocks noGrp="1"/>
          </p:cNvSpPr>
          <p:nvPr>
            <p:ph type="pic" idx="4"/>
          </p:nvPr>
        </p:nvSpPr>
        <p:spPr>
          <a:xfrm>
            <a:off x="9235441" y="3515360"/>
            <a:ext cx="2514600" cy="25146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</p:sp>
      <p:sp>
        <p:nvSpPr>
          <p:cNvPr id="90" name="Google Shape;90;p70"/>
          <p:cNvSpPr>
            <a:spLocks noGrp="1"/>
          </p:cNvSpPr>
          <p:nvPr>
            <p:ph type="pic" idx="5"/>
          </p:nvPr>
        </p:nvSpPr>
        <p:spPr>
          <a:xfrm>
            <a:off x="9235441" y="828040"/>
            <a:ext cx="2514600" cy="2514600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1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3 Images">
  <p:cSld name="Title, 3 Image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2"/>
          <p:cNvSpPr>
            <a:spLocks noGrp="1"/>
          </p:cNvSpPr>
          <p:nvPr>
            <p:ph type="pic" idx="2"/>
          </p:nvPr>
        </p:nvSpPr>
        <p:spPr>
          <a:xfrm>
            <a:off x="938696" y="2514600"/>
            <a:ext cx="320040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95" name="Google Shape;95;p72"/>
          <p:cNvSpPr>
            <a:spLocks noGrp="1"/>
          </p:cNvSpPr>
          <p:nvPr>
            <p:ph type="pic" idx="3"/>
          </p:nvPr>
        </p:nvSpPr>
        <p:spPr>
          <a:xfrm>
            <a:off x="8442960" y="2514600"/>
            <a:ext cx="374904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96" name="Google Shape;96;p72"/>
          <p:cNvSpPr>
            <a:spLocks noGrp="1"/>
          </p:cNvSpPr>
          <p:nvPr>
            <p:ph type="pic" idx="4"/>
          </p:nvPr>
        </p:nvSpPr>
        <p:spPr>
          <a:xfrm>
            <a:off x="4291071" y="2514600"/>
            <a:ext cx="402336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97" name="Google Shape;97;p72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2"/>
          <p:cNvSpPr txBox="1">
            <a:spLocks noGrp="1"/>
          </p:cNvSpPr>
          <p:nvPr>
            <p:ph type="body" idx="1"/>
          </p:nvPr>
        </p:nvSpPr>
        <p:spPr>
          <a:xfrm>
            <a:off x="879299" y="5569392"/>
            <a:ext cx="3200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72"/>
          <p:cNvSpPr txBox="1">
            <a:spLocks noGrp="1"/>
          </p:cNvSpPr>
          <p:nvPr>
            <p:ph type="body" idx="5"/>
          </p:nvPr>
        </p:nvSpPr>
        <p:spPr>
          <a:xfrm>
            <a:off x="8380505" y="5569392"/>
            <a:ext cx="36576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3429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72"/>
          <p:cNvSpPr txBox="1">
            <a:spLocks noGrp="1"/>
          </p:cNvSpPr>
          <p:nvPr>
            <p:ph type="body" idx="6"/>
          </p:nvPr>
        </p:nvSpPr>
        <p:spPr>
          <a:xfrm>
            <a:off x="4231420" y="5569392"/>
            <a:ext cx="40233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aragraph, Content">
  <p:cSld name="Title, Paragraph,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4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4"/>
          <p:cNvSpPr txBox="1">
            <a:spLocks noGrp="1"/>
          </p:cNvSpPr>
          <p:nvPr>
            <p:ph type="body" idx="1"/>
          </p:nvPr>
        </p:nvSpPr>
        <p:spPr>
          <a:xfrm>
            <a:off x="838200" y="1756219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74"/>
          <p:cNvSpPr txBox="1">
            <a:spLocks noGrp="1"/>
          </p:cNvSpPr>
          <p:nvPr>
            <p:ph type="body" idx="2"/>
          </p:nvPr>
        </p:nvSpPr>
        <p:spPr>
          <a:xfrm>
            <a:off x="838200" y="2362200"/>
            <a:ext cx="1033272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/>
            </a:lvl1pPr>
            <a:lvl2pPr marL="914400" lvl="1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8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73152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7142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5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36881" y="425026"/>
            <a:ext cx="2046515" cy="3979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58"/>
          <p:cNvCxnSpPr/>
          <p:nvPr/>
        </p:nvCxnSpPr>
        <p:spPr>
          <a:xfrm>
            <a:off x="508000" y="6329680"/>
            <a:ext cx="7620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713" r:id="rId23"/>
    <p:sldLayoutId id="2147483714" r:id="rId24"/>
    <p:sldLayoutId id="2147483716" r:id="rId25"/>
    <p:sldLayoutId id="2147483717" r:id="rId26"/>
    <p:sldLayoutId id="2147483718" r:id="rId27"/>
    <p:sldLayoutId id="2147483719" r:id="rId28"/>
    <p:sldLayoutId id="2147483720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em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1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19.png"/><Relationship Id="rId4" Type="http://schemas.openxmlformats.org/officeDocument/2006/relationships/image" Target="../media/image48.sv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9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19" Type="http://schemas.openxmlformats.org/officeDocument/2006/relationships/image" Target="../media/image8.pn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svg"/><Relationship Id="rId11" Type="http://schemas.openxmlformats.org/officeDocument/2006/relationships/image" Target="../media/image8.pn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19.png"/><Relationship Id="rId4" Type="http://schemas.openxmlformats.org/officeDocument/2006/relationships/image" Target="../media/image48.sv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svg"/><Relationship Id="rId11" Type="http://schemas.openxmlformats.org/officeDocument/2006/relationships/image" Target="../media/image8.png"/><Relationship Id="rId5" Type="http://schemas.openxmlformats.org/officeDocument/2006/relationships/image" Target="../media/image97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5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3C6386-570B-743C-8E3B-A03481421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417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93042" y="2560068"/>
            <a:ext cx="11605915" cy="2699423"/>
          </a:xfrm>
          <a:prstGeom prst="rect">
            <a:avLst/>
          </a:prstGeom>
        </p:spPr>
        <p:txBody>
          <a:bodyPr vert="horz" wrap="square" lIns="0" tIns="8856" rIns="0" bIns="0" rtlCol="0" anchor="t">
            <a:spAutoFit/>
          </a:bodyPr>
          <a:lstStyle/>
          <a:p>
            <a:pPr algn="ctr"/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Coordinación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Global,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Gestión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del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Conocimiento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Divulgación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620" algn="ctr">
              <a:spcBef>
                <a:spcPts val="70"/>
              </a:spcBef>
            </a:pPr>
            <a:endParaRPr lang="en-US" sz="5800" b="1" spc="-82" dirty="0">
              <a:solidFill>
                <a:srgbClr val="FFFFFF"/>
              </a:solidFill>
              <a:latin typeface="Proxima Nova ExCn"/>
              <a:cs typeface="Proxima Nova ExC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43481" y="5957660"/>
            <a:ext cx="1648091" cy="89985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0" y="666901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pic>
        <p:nvPicPr>
          <p:cNvPr id="2" name="Google Shape;189;p1">
            <a:extLst>
              <a:ext uri="{FF2B5EF4-FFF2-40B4-BE49-F238E27FC236}">
                <a16:creationId xmlns:a16="http://schemas.microsoft.com/office/drawing/2014/main" id="{97C4D66A-DEC2-3FE9-B9C9-E393CECC4D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0451" y="-451444"/>
            <a:ext cx="3529452" cy="159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6;p1">
            <a:extLst>
              <a:ext uri="{FF2B5EF4-FFF2-40B4-BE49-F238E27FC236}">
                <a16:creationId xmlns:a16="http://schemas.microsoft.com/office/drawing/2014/main" id="{92338ACF-F048-7ACC-83E3-D5BCEAD7DC9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0488" y="6224785"/>
            <a:ext cx="287064" cy="3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7;p1">
            <a:extLst>
              <a:ext uri="{FF2B5EF4-FFF2-40B4-BE49-F238E27FC236}">
                <a16:creationId xmlns:a16="http://schemas.microsoft.com/office/drawing/2014/main" id="{25DF3B7C-9C63-50F4-084D-4949C4D30DF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6783" y="6162401"/>
            <a:ext cx="221410" cy="44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8;p1">
            <a:extLst>
              <a:ext uri="{FF2B5EF4-FFF2-40B4-BE49-F238E27FC236}">
                <a16:creationId xmlns:a16="http://schemas.microsoft.com/office/drawing/2014/main" id="{C9413636-E226-4EBC-27DE-451BB1E67BF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69686" y="6201005"/>
            <a:ext cx="1006038" cy="41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9;p1">
            <a:extLst>
              <a:ext uri="{FF2B5EF4-FFF2-40B4-BE49-F238E27FC236}">
                <a16:creationId xmlns:a16="http://schemas.microsoft.com/office/drawing/2014/main" id="{6029BEBB-0606-E0B1-DDE4-613A623DA7D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62232" y="6216011"/>
            <a:ext cx="937814" cy="30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00;p1">
            <a:extLst>
              <a:ext uri="{FF2B5EF4-FFF2-40B4-BE49-F238E27FC236}">
                <a16:creationId xmlns:a16="http://schemas.microsoft.com/office/drawing/2014/main" id="{951220AB-B0B2-7C02-D873-B89B1C3A88F3}"/>
              </a:ext>
            </a:extLst>
          </p:cNvPr>
          <p:cNvSpPr txBox="1"/>
          <p:nvPr/>
        </p:nvSpPr>
        <p:spPr>
          <a:xfrm>
            <a:off x="7879320" y="6005077"/>
            <a:ext cx="754582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Supported by:</a:t>
            </a:r>
            <a:endParaRPr/>
          </a:p>
        </p:txBody>
      </p:sp>
      <p:sp>
        <p:nvSpPr>
          <p:cNvPr id="15" name="Google Shape;201;p1">
            <a:extLst>
              <a:ext uri="{FF2B5EF4-FFF2-40B4-BE49-F238E27FC236}">
                <a16:creationId xmlns:a16="http://schemas.microsoft.com/office/drawing/2014/main" id="{1225E84B-690C-1620-87F9-7EE3E1EFEFBE}"/>
              </a:ext>
            </a:extLst>
          </p:cNvPr>
          <p:cNvSpPr txBox="1"/>
          <p:nvPr/>
        </p:nvSpPr>
        <p:spPr>
          <a:xfrm>
            <a:off x="8754072" y="6005076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Led by: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02;p1">
            <a:extLst>
              <a:ext uri="{FF2B5EF4-FFF2-40B4-BE49-F238E27FC236}">
                <a16:creationId xmlns:a16="http://schemas.microsoft.com/office/drawing/2014/main" id="{9F005A36-F96A-3F6A-8465-C9D8D1D5A494}"/>
              </a:ext>
            </a:extLst>
          </p:cNvPr>
          <p:cNvSpPr txBox="1"/>
          <p:nvPr/>
        </p:nvSpPr>
        <p:spPr>
          <a:xfrm>
            <a:off x="9511898" y="6005076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partnership with: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203;p1">
            <a:extLst>
              <a:ext uri="{FF2B5EF4-FFF2-40B4-BE49-F238E27FC236}">
                <a16:creationId xmlns:a16="http://schemas.microsoft.com/office/drawing/2014/main" id="{8569E9EF-DE3F-E8D1-250B-7A01C732673E}"/>
              </a:ext>
            </a:extLst>
          </p:cNvPr>
          <p:cNvCxnSpPr/>
          <p:nvPr/>
        </p:nvCxnSpPr>
        <p:spPr>
          <a:xfrm>
            <a:off x="8584384" y="6103229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204;p1">
            <a:extLst>
              <a:ext uri="{FF2B5EF4-FFF2-40B4-BE49-F238E27FC236}">
                <a16:creationId xmlns:a16="http://schemas.microsoft.com/office/drawing/2014/main" id="{465D8A0A-95EB-F060-0E1E-0444BF232597}"/>
              </a:ext>
            </a:extLst>
          </p:cNvPr>
          <p:cNvCxnSpPr/>
          <p:nvPr/>
        </p:nvCxnSpPr>
        <p:spPr>
          <a:xfrm>
            <a:off x="9413571" y="6103229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" name="Google Shape;205;p1">
            <a:extLst>
              <a:ext uri="{FF2B5EF4-FFF2-40B4-BE49-F238E27FC236}">
                <a16:creationId xmlns:a16="http://schemas.microsoft.com/office/drawing/2014/main" id="{CE99ED32-26D5-5B63-8158-28CC4A7310E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55745" y="6093703"/>
            <a:ext cx="682296" cy="682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1EBE848B-7A99-5881-1F41-48BE70BB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58F66A5F-2C31-4052-CFE6-4162FF00B70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597D9E-8FEB-05E8-6D6E-743A7D0D5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5573A392-CC21-0142-25A1-98706541F3DC}"/>
              </a:ext>
            </a:extLst>
          </p:cNvPr>
          <p:cNvSpPr/>
          <p:nvPr/>
        </p:nvSpPr>
        <p:spPr>
          <a:xfrm>
            <a:off x="1338988" y="823297"/>
            <a:ext cx="12172444" cy="40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¿Por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qué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son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importantes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las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negociaciones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de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buena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fe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?</a:t>
            </a:r>
            <a:r>
              <a:rPr lang="en-US" sz="4800" spc="-150" dirty="0">
                <a:solidFill>
                  <a:schemeClr val="tx1">
                    <a:lumMod val="65000"/>
                    <a:lumOff val="35000"/>
                  </a:schemeClr>
                </a:solidFill>
                <a:sym typeface="Roboto Black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sym typeface="Roboto Black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D01D0BB-5AB2-0420-EC03-3C485D6B66AF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grpSp>
        <p:nvGrpSpPr>
          <p:cNvPr id="20" name="Google Shape;10209;p43">
            <a:extLst>
              <a:ext uri="{FF2B5EF4-FFF2-40B4-BE49-F238E27FC236}">
                <a16:creationId xmlns:a16="http://schemas.microsoft.com/office/drawing/2014/main" id="{43CC4C43-73D5-62BF-7E8C-8F65AD03EA1D}"/>
              </a:ext>
            </a:extLst>
          </p:cNvPr>
          <p:cNvGrpSpPr/>
          <p:nvPr/>
        </p:nvGrpSpPr>
        <p:grpSpPr>
          <a:xfrm>
            <a:off x="9725805" y="2867112"/>
            <a:ext cx="777640" cy="768135"/>
            <a:chOff x="583100" y="3982600"/>
            <a:chExt cx="296175" cy="296175"/>
          </a:xfrm>
          <a:solidFill>
            <a:srgbClr val="00B0F0"/>
          </a:solidFill>
        </p:grpSpPr>
        <p:sp>
          <p:nvSpPr>
            <p:cNvPr id="21" name="Google Shape;10210;p43">
              <a:extLst>
                <a:ext uri="{FF2B5EF4-FFF2-40B4-BE49-F238E27FC236}">
                  <a16:creationId xmlns:a16="http://schemas.microsoft.com/office/drawing/2014/main" id="{B281EFB6-7C98-3BC3-0898-B8291AC77F09}"/>
                </a:ext>
              </a:extLst>
            </p:cNvPr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211;p43">
              <a:extLst>
                <a:ext uri="{FF2B5EF4-FFF2-40B4-BE49-F238E27FC236}">
                  <a16:creationId xmlns:a16="http://schemas.microsoft.com/office/drawing/2014/main" id="{5CBE27B9-0213-3796-CD54-383503876516}"/>
                </a:ext>
              </a:extLst>
            </p:cNvPr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212;p43">
              <a:extLst>
                <a:ext uri="{FF2B5EF4-FFF2-40B4-BE49-F238E27FC236}">
                  <a16:creationId xmlns:a16="http://schemas.microsoft.com/office/drawing/2014/main" id="{669BFCFE-2B6E-EA25-ACE7-3A3BFB8F3A47}"/>
                </a:ext>
              </a:extLst>
            </p:cNvPr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213;p43">
              <a:extLst>
                <a:ext uri="{FF2B5EF4-FFF2-40B4-BE49-F238E27FC236}">
                  <a16:creationId xmlns:a16="http://schemas.microsoft.com/office/drawing/2014/main" id="{7B39E775-F187-9E21-70BD-E1FE8135F22C}"/>
                </a:ext>
              </a:extLst>
            </p:cNvPr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214;p43">
              <a:extLst>
                <a:ext uri="{FF2B5EF4-FFF2-40B4-BE49-F238E27FC236}">
                  <a16:creationId xmlns:a16="http://schemas.microsoft.com/office/drawing/2014/main" id="{484B2382-A56D-98E0-BC9F-86E82F97CEFC}"/>
                </a:ext>
              </a:extLst>
            </p:cNvPr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215;p43">
              <a:extLst>
                <a:ext uri="{FF2B5EF4-FFF2-40B4-BE49-F238E27FC236}">
                  <a16:creationId xmlns:a16="http://schemas.microsoft.com/office/drawing/2014/main" id="{66830C08-76F4-84D7-3F7F-5807557BC575}"/>
                </a:ext>
              </a:extLst>
            </p:cNvPr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216;p43">
              <a:extLst>
                <a:ext uri="{FF2B5EF4-FFF2-40B4-BE49-F238E27FC236}">
                  <a16:creationId xmlns:a16="http://schemas.microsoft.com/office/drawing/2014/main" id="{3DF06CA7-914B-4CC4-2C38-4679A72157E9}"/>
                </a:ext>
              </a:extLst>
            </p:cNvPr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612F2EA-CEC9-B9F7-07DE-3D638C4C3194}"/>
              </a:ext>
            </a:extLst>
          </p:cNvPr>
          <p:cNvSpPr txBox="1"/>
          <p:nvPr/>
        </p:nvSpPr>
        <p:spPr>
          <a:xfrm>
            <a:off x="8714745" y="3781550"/>
            <a:ext cx="3122379" cy="22775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Pérdida de la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confianza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la comunidad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Resentimiento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resistencia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largo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plazo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Conflictos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protestas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ruptura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relaciones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Mayor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dificultad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volver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trabajar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zona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9EE07A-81ED-0B26-A179-65826E7F6E08}"/>
              </a:ext>
            </a:extLst>
          </p:cNvPr>
          <p:cNvSpPr txBox="1"/>
          <p:nvPr/>
        </p:nvSpPr>
        <p:spPr>
          <a:xfrm>
            <a:off x="107358" y="5827316"/>
            <a:ext cx="11729766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Respetar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CLPI e </a:t>
            </a:r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involucrar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adecuadamente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las comunidades no solo es lo </a:t>
            </a:r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correcto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 </a:t>
            </a:r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una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gestión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inteligente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del </a:t>
            </a:r>
            <a:r>
              <a:rPr lang="en-US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riesgo</a:t>
            </a:r>
            <a:r>
              <a:rPr lang="en-US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i="1" dirty="0">
              <a:solidFill>
                <a:srgbClr val="0070C0"/>
              </a:solidFill>
            </a:endParaRPr>
          </a:p>
        </p:txBody>
      </p:sp>
      <p:grpSp>
        <p:nvGrpSpPr>
          <p:cNvPr id="39" name="Google Shape;8149;p38">
            <a:extLst>
              <a:ext uri="{FF2B5EF4-FFF2-40B4-BE49-F238E27FC236}">
                <a16:creationId xmlns:a16="http://schemas.microsoft.com/office/drawing/2014/main" id="{E2A11B2F-A912-805A-74AF-B3D395ADD183}"/>
              </a:ext>
            </a:extLst>
          </p:cNvPr>
          <p:cNvGrpSpPr/>
          <p:nvPr/>
        </p:nvGrpSpPr>
        <p:grpSpPr>
          <a:xfrm>
            <a:off x="4056389" y="2896952"/>
            <a:ext cx="782319" cy="718633"/>
            <a:chOff x="-31809525" y="3192625"/>
            <a:chExt cx="290650" cy="292875"/>
          </a:xfrm>
          <a:solidFill>
            <a:schemeClr val="accent6"/>
          </a:solidFill>
        </p:grpSpPr>
        <p:sp>
          <p:nvSpPr>
            <p:cNvPr id="40" name="Google Shape;8150;p38">
              <a:extLst>
                <a:ext uri="{FF2B5EF4-FFF2-40B4-BE49-F238E27FC236}">
                  <a16:creationId xmlns:a16="http://schemas.microsoft.com/office/drawing/2014/main" id="{9F2A4F2C-67E1-E4BA-50B2-386FF59A45BB}"/>
                </a:ext>
              </a:extLst>
            </p:cNvPr>
            <p:cNvSpPr/>
            <p:nvPr/>
          </p:nvSpPr>
          <p:spPr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151;p38">
              <a:extLst>
                <a:ext uri="{FF2B5EF4-FFF2-40B4-BE49-F238E27FC236}">
                  <a16:creationId xmlns:a16="http://schemas.microsoft.com/office/drawing/2014/main" id="{B4448B23-7247-CD4C-B307-5B0F83375B55}"/>
                </a:ext>
              </a:extLst>
            </p:cNvPr>
            <p:cNvSpPr/>
            <p:nvPr/>
          </p:nvSpPr>
          <p:spPr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152;p38">
              <a:extLst>
                <a:ext uri="{FF2B5EF4-FFF2-40B4-BE49-F238E27FC236}">
                  <a16:creationId xmlns:a16="http://schemas.microsoft.com/office/drawing/2014/main" id="{12E6FF4E-B4CF-25F5-EA75-7701EA5B3740}"/>
                </a:ext>
              </a:extLst>
            </p:cNvPr>
            <p:cNvSpPr/>
            <p:nvPr/>
          </p:nvSpPr>
          <p:spPr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153;p38">
              <a:extLst>
                <a:ext uri="{FF2B5EF4-FFF2-40B4-BE49-F238E27FC236}">
                  <a16:creationId xmlns:a16="http://schemas.microsoft.com/office/drawing/2014/main" id="{6AD1EA05-40CA-7A86-AD6D-8CE105C46160}"/>
                </a:ext>
              </a:extLst>
            </p:cNvPr>
            <p:cNvSpPr/>
            <p:nvPr/>
          </p:nvSpPr>
          <p:spPr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9B53F9E-A9C3-2593-17E8-AD638585C086}"/>
              </a:ext>
            </a:extLst>
          </p:cNvPr>
          <p:cNvSpPr txBox="1"/>
          <p:nvPr/>
        </p:nvSpPr>
        <p:spPr>
          <a:xfrm>
            <a:off x="3381375" y="3786875"/>
            <a:ext cx="3109636" cy="26865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Daño de la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reputación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Pérdida de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licencia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social para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Cobertura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mediática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negativa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reacción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pública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adversa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inquietudes de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inversores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oogle Shape;6440;p34">
            <a:extLst>
              <a:ext uri="{FF2B5EF4-FFF2-40B4-BE49-F238E27FC236}">
                <a16:creationId xmlns:a16="http://schemas.microsoft.com/office/drawing/2014/main" id="{D208161A-A8D6-63F6-7EE8-22D7A8DBD0D2}"/>
              </a:ext>
            </a:extLst>
          </p:cNvPr>
          <p:cNvGrpSpPr/>
          <p:nvPr/>
        </p:nvGrpSpPr>
        <p:grpSpPr>
          <a:xfrm>
            <a:off x="1023314" y="2867112"/>
            <a:ext cx="623233" cy="661394"/>
            <a:chOff x="-63679950" y="4093450"/>
            <a:chExt cx="320600" cy="317650"/>
          </a:xfrm>
          <a:solidFill>
            <a:schemeClr val="accent2"/>
          </a:solidFill>
        </p:grpSpPr>
        <p:sp>
          <p:nvSpPr>
            <p:cNvPr id="50" name="Google Shape;6441;p34">
              <a:extLst>
                <a:ext uri="{FF2B5EF4-FFF2-40B4-BE49-F238E27FC236}">
                  <a16:creationId xmlns:a16="http://schemas.microsoft.com/office/drawing/2014/main" id="{D99A98BC-E30A-9426-71D5-4127ACE46574}"/>
                </a:ext>
              </a:extLst>
            </p:cNvPr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42;p34">
              <a:extLst>
                <a:ext uri="{FF2B5EF4-FFF2-40B4-BE49-F238E27FC236}">
                  <a16:creationId xmlns:a16="http://schemas.microsoft.com/office/drawing/2014/main" id="{EA583B4B-222D-7FB4-C3E2-3AC97C920C3A}"/>
                </a:ext>
              </a:extLst>
            </p:cNvPr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6443;p34">
              <a:extLst>
                <a:ext uri="{FF2B5EF4-FFF2-40B4-BE49-F238E27FC236}">
                  <a16:creationId xmlns:a16="http://schemas.microsoft.com/office/drawing/2014/main" id="{8CEDB979-BC6B-ED38-8E1D-F5C1B891B951}"/>
                </a:ext>
              </a:extLst>
            </p:cNvPr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55CBB50-6531-DD18-0164-8B0E4686A52C}"/>
              </a:ext>
            </a:extLst>
          </p:cNvPr>
          <p:cNvSpPr txBox="1"/>
          <p:nvPr/>
        </p:nvSpPr>
        <p:spPr>
          <a:xfrm>
            <a:off x="466955" y="3722717"/>
            <a:ext cx="2914420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Riesgos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Legales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Demandas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retrasos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proyectos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cancelaciones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Incumplimiento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obligaciones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nacionales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internacionales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ejemplo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UNDRIP, IFC)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51C502-D66F-F053-79E1-0AF3270254A7}"/>
              </a:ext>
            </a:extLst>
          </p:cNvPr>
          <p:cNvSpPr txBox="1"/>
          <p:nvPr/>
        </p:nvSpPr>
        <p:spPr>
          <a:xfrm>
            <a:off x="1733781" y="1612258"/>
            <a:ext cx="9069657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negociaciones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buena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muchas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cosas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pueden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salir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mal. Esto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evita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endParaRPr lang="en-US" dirty="0">
              <a:solidFill>
                <a:srgbClr val="919D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4A0728-90D2-6238-28EF-28530CBA912E}"/>
              </a:ext>
            </a:extLst>
          </p:cNvPr>
          <p:cNvSpPr txBox="1"/>
          <p:nvPr/>
        </p:nvSpPr>
        <p:spPr>
          <a:xfrm>
            <a:off x="6574184" y="3781550"/>
            <a:ext cx="1954320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Impactos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Ambientales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Sociales</a:t>
            </a:r>
            <a:endParaRPr lang="en-US" sz="1600" dirty="0" err="1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Mitigar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daños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ambientales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negativos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oogle Shape;8864;p40">
            <a:extLst>
              <a:ext uri="{FF2B5EF4-FFF2-40B4-BE49-F238E27FC236}">
                <a16:creationId xmlns:a16="http://schemas.microsoft.com/office/drawing/2014/main" id="{7D2FEA5B-161B-F89D-2461-271FB6A59BA1}"/>
              </a:ext>
            </a:extLst>
          </p:cNvPr>
          <p:cNvGrpSpPr/>
          <p:nvPr/>
        </p:nvGrpSpPr>
        <p:grpSpPr>
          <a:xfrm>
            <a:off x="6953554" y="2896952"/>
            <a:ext cx="823848" cy="746451"/>
            <a:chOff x="-21322300" y="4077125"/>
            <a:chExt cx="307200" cy="285925"/>
          </a:xfrm>
          <a:solidFill>
            <a:srgbClr val="FFC000"/>
          </a:solidFill>
        </p:grpSpPr>
        <p:sp>
          <p:nvSpPr>
            <p:cNvPr id="60" name="Google Shape;8865;p40">
              <a:extLst>
                <a:ext uri="{FF2B5EF4-FFF2-40B4-BE49-F238E27FC236}">
                  <a16:creationId xmlns:a16="http://schemas.microsoft.com/office/drawing/2014/main" id="{739B7B68-1AA3-959D-7403-E72A23689410}"/>
                </a:ext>
              </a:extLst>
            </p:cNvPr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1" name="Google Shape;8866;p40">
              <a:extLst>
                <a:ext uri="{FF2B5EF4-FFF2-40B4-BE49-F238E27FC236}">
                  <a16:creationId xmlns:a16="http://schemas.microsoft.com/office/drawing/2014/main" id="{3BEF6082-14B2-107E-013D-46739CEDA3F6}"/>
                </a:ext>
              </a:extLst>
            </p:cNvPr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2" name="Google Shape;8867;p40">
              <a:extLst>
                <a:ext uri="{FF2B5EF4-FFF2-40B4-BE49-F238E27FC236}">
                  <a16:creationId xmlns:a16="http://schemas.microsoft.com/office/drawing/2014/main" id="{A591E142-ED4A-B954-60F5-2E42CD143BD5}"/>
                </a:ext>
              </a:extLst>
            </p:cNvPr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3" name="Google Shape;8868;p40">
              <a:extLst>
                <a:ext uri="{FF2B5EF4-FFF2-40B4-BE49-F238E27FC236}">
                  <a16:creationId xmlns:a16="http://schemas.microsoft.com/office/drawing/2014/main" id="{5AECB4D3-5FD7-2DC9-DD81-F93EA6AB6E18}"/>
                </a:ext>
              </a:extLst>
            </p:cNvPr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4" name="Google Shape;8869;p40">
              <a:extLst>
                <a:ext uri="{FF2B5EF4-FFF2-40B4-BE49-F238E27FC236}">
                  <a16:creationId xmlns:a16="http://schemas.microsoft.com/office/drawing/2014/main" id="{A554AB30-50DF-7E6F-4BA6-1C223CA7267A}"/>
                </a:ext>
              </a:extLst>
            </p:cNvPr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5" name="Google Shape;8870;p40">
              <a:extLst>
                <a:ext uri="{FF2B5EF4-FFF2-40B4-BE49-F238E27FC236}">
                  <a16:creationId xmlns:a16="http://schemas.microsoft.com/office/drawing/2014/main" id="{2C5AB72B-D055-C3A6-0305-89EF8F8D362D}"/>
                </a:ext>
              </a:extLst>
            </p:cNvPr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6" name="Google Shape;8871;p40">
              <a:extLst>
                <a:ext uri="{FF2B5EF4-FFF2-40B4-BE49-F238E27FC236}">
                  <a16:creationId xmlns:a16="http://schemas.microsoft.com/office/drawing/2014/main" id="{39F367BC-BDF5-4B1A-8A61-983455338967}"/>
                </a:ext>
              </a:extLst>
            </p:cNvPr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7" name="Google Shape;8872;p40">
              <a:extLst>
                <a:ext uri="{FF2B5EF4-FFF2-40B4-BE49-F238E27FC236}">
                  <a16:creationId xmlns:a16="http://schemas.microsoft.com/office/drawing/2014/main" id="{A56A4DD8-9836-9A0C-9FA4-927D62617D04}"/>
                </a:ext>
              </a:extLst>
            </p:cNvPr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8" name="Google Shape;8873;p40">
              <a:extLst>
                <a:ext uri="{FF2B5EF4-FFF2-40B4-BE49-F238E27FC236}">
                  <a16:creationId xmlns:a16="http://schemas.microsoft.com/office/drawing/2014/main" id="{2B04BEF0-3ACB-2924-B4DE-83AD8A1BE476}"/>
                </a:ext>
              </a:extLst>
            </p:cNvPr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9" name="Google Shape;8874;p40">
              <a:extLst>
                <a:ext uri="{FF2B5EF4-FFF2-40B4-BE49-F238E27FC236}">
                  <a16:creationId xmlns:a16="http://schemas.microsoft.com/office/drawing/2014/main" id="{2FFA9786-56C9-AB78-61EB-A7F403714CEF}"/>
                </a:ext>
              </a:extLst>
            </p:cNvPr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70" name="Google Shape;8875;p40">
              <a:extLst>
                <a:ext uri="{FF2B5EF4-FFF2-40B4-BE49-F238E27FC236}">
                  <a16:creationId xmlns:a16="http://schemas.microsoft.com/office/drawing/2014/main" id="{CDC11BAC-C205-B968-5EDE-F15F5F659E0C}"/>
                </a:ext>
              </a:extLst>
            </p:cNvPr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71" name="Google Shape;8876;p40">
              <a:extLst>
                <a:ext uri="{FF2B5EF4-FFF2-40B4-BE49-F238E27FC236}">
                  <a16:creationId xmlns:a16="http://schemas.microsoft.com/office/drawing/2014/main" id="{838A5A87-00D7-FBD1-FCCD-4AAC945A70DB}"/>
                </a:ext>
              </a:extLst>
            </p:cNvPr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0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45" grpId="0"/>
      <p:bldP spid="54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874FADD8-36D1-0466-B4FE-DD2B5CEF6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99050498-99DD-27FF-A013-D23F68C42D1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DADA6-0253-C246-FE7C-E2CDCDA6B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44A378E9-2E58-5F63-868C-0A33E0142EDC}"/>
              </a:ext>
            </a:extLst>
          </p:cNvPr>
          <p:cNvSpPr/>
          <p:nvPr/>
        </p:nvSpPr>
        <p:spPr>
          <a:xfrm>
            <a:off x="1751503" y="1200715"/>
            <a:ext cx="9399119" cy="51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CLPI – </a:t>
            </a:r>
            <a:r>
              <a:rPr lang="en-US" sz="36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Consentimiento</a:t>
            </a:r>
            <a:r>
              <a:rPr lang="en-US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libre, </a:t>
            </a:r>
            <a:r>
              <a:rPr lang="en-US" sz="36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previo</a:t>
            </a:r>
            <a:r>
              <a:rPr lang="en-US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e </a:t>
            </a:r>
            <a:r>
              <a:rPr lang="en-US" sz="36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informado</a:t>
            </a:r>
            <a:endParaRPr lang="en-US" sz="3600" spc="-150" dirty="0" err="1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B97EA7F-5328-452C-DBDD-00BCD0CDC574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E82607-3448-0F53-C56D-AECFC1EAD67D}"/>
              </a:ext>
            </a:extLst>
          </p:cNvPr>
          <p:cNvGrpSpPr/>
          <p:nvPr/>
        </p:nvGrpSpPr>
        <p:grpSpPr>
          <a:xfrm>
            <a:off x="3976526" y="2046490"/>
            <a:ext cx="4238948" cy="4295918"/>
            <a:chOff x="2497411" y="1038529"/>
            <a:chExt cx="3327334" cy="3372053"/>
          </a:xfrm>
          <a:noFill/>
        </p:grpSpPr>
        <p:sp>
          <p:nvSpPr>
            <p:cNvPr id="5" name="Graphic 3">
              <a:extLst>
                <a:ext uri="{FF2B5EF4-FFF2-40B4-BE49-F238E27FC236}">
                  <a16:creationId xmlns:a16="http://schemas.microsoft.com/office/drawing/2014/main" id="{BF8A7946-3199-3DE7-879F-01A29E4C2873}"/>
                </a:ext>
              </a:extLst>
            </p:cNvPr>
            <p:cNvSpPr/>
            <p:nvPr/>
          </p:nvSpPr>
          <p:spPr>
            <a:xfrm>
              <a:off x="3879421" y="1038529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44EE4B8-915E-7189-8556-4EF2C4DAFDE4}"/>
                </a:ext>
              </a:extLst>
            </p:cNvPr>
            <p:cNvSpPr/>
            <p:nvPr/>
          </p:nvSpPr>
          <p:spPr>
            <a:xfrm rot="5400000">
              <a:off x="4739035" y="1920503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CDC24B1-6507-FBCD-77F5-967A649F97FA}"/>
                </a:ext>
              </a:extLst>
            </p:cNvPr>
            <p:cNvSpPr/>
            <p:nvPr/>
          </p:nvSpPr>
          <p:spPr>
            <a:xfrm rot="10800000">
              <a:off x="3879421" y="2802477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E42E7AD8-C331-A0DE-A6D5-8A06CD2E031F}"/>
                </a:ext>
              </a:extLst>
            </p:cNvPr>
            <p:cNvSpPr/>
            <p:nvPr/>
          </p:nvSpPr>
          <p:spPr>
            <a:xfrm rot="16200000">
              <a:off x="3019806" y="1920503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CAF586-23B5-AEBB-06E3-321CCEAADCAF}"/>
              </a:ext>
            </a:extLst>
          </p:cNvPr>
          <p:cNvGrpSpPr/>
          <p:nvPr/>
        </p:nvGrpSpPr>
        <p:grpSpPr>
          <a:xfrm>
            <a:off x="2416384" y="2241023"/>
            <a:ext cx="3691590" cy="1107996"/>
            <a:chOff x="2551705" y="4283314"/>
            <a:chExt cx="2357003" cy="11079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26AF71-3C95-FB27-CA0C-2F5ADA88F05B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1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Basado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el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derecho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internacional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y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derechos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indígenas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(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por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ejemplo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la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Declaración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 las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Naciones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Unidas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sobre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Derechos de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Pueblos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Indígenas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y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el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Convenio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169 de la OIT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).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60025F-EFD4-8CE3-4786-C5254692BE10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El 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FPIC 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es un derecho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 </a:t>
              </a:r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una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solicitud</a:t>
              </a:r>
              <a:endParaRPr lang="en-US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E1B368DB-0375-9628-3317-C9E5F97385F7}"/>
              </a:ext>
            </a:extLst>
          </p:cNvPr>
          <p:cNvGrpSpPr/>
          <p:nvPr/>
        </p:nvGrpSpPr>
        <p:grpSpPr>
          <a:xfrm>
            <a:off x="477809" y="4103885"/>
            <a:ext cx="4226746" cy="2153515"/>
            <a:chOff x="2239771" y="4283314"/>
            <a:chExt cx="2833003" cy="21535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18CF72-1517-B2BD-7970-2CCEE3CFE564}"/>
                </a:ext>
              </a:extLst>
            </p:cNvPr>
            <p:cNvSpPr txBox="1"/>
            <p:nvPr/>
          </p:nvSpPr>
          <p:spPr>
            <a:xfrm>
              <a:off x="2239771" y="5021057"/>
              <a:ext cx="2791640" cy="141577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UNDRIP (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Declaración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 las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Naciones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Unidas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sobre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Derechos de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Pueblos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Indígenas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) 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Normas de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desempeño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 la CFI (Banco Mundial/CFI) 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Principios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voluntarios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sobre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seguridad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y derechos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humanos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etc. 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4D6702-BB24-B461-7B2F-A5304704DCE9}"/>
                </a:ext>
              </a:extLst>
            </p:cNvPr>
            <p:cNvSpPr txBox="1"/>
            <p:nvPr/>
          </p:nvSpPr>
          <p:spPr>
            <a:xfrm>
              <a:off x="2248828" y="4283314"/>
              <a:ext cx="2823946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Las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normas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internacionales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exigen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el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consentimiento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libre,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previo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e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informado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(CLPI)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 </a:t>
              </a: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0BD4516D-D59F-A063-8BD9-90A5FBE97DF1}"/>
              </a:ext>
            </a:extLst>
          </p:cNvPr>
          <p:cNvGrpSpPr/>
          <p:nvPr/>
        </p:nvGrpSpPr>
        <p:grpSpPr>
          <a:xfrm>
            <a:off x="6561353" y="5548219"/>
            <a:ext cx="4101551" cy="1508105"/>
            <a:chOff x="2551705" y="4283314"/>
            <a:chExt cx="3019231" cy="15081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C1AF48-8A8F-E509-07AA-3F8A73DA078D}"/>
                </a:ext>
              </a:extLst>
            </p:cNvPr>
            <p:cNvSpPr txBox="1"/>
            <p:nvPr/>
          </p:nvSpPr>
          <p:spPr>
            <a:xfrm>
              <a:off x="2717892" y="4560313"/>
              <a:ext cx="2853044" cy="12311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Genera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confianza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reduce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conflictos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y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refuerza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resultados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proyectos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 largo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plazo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Permite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un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desarrollo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inclusivo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y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basado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derechos.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2FD9B4-EAA7-FBC7-ED99-29BD7948B1EF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Valor </a:t>
              </a:r>
              <a:r>
                <a:rPr lang="en-US" b="1" dirty="0" err="1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ético</a:t>
              </a:r>
              <a:r>
                <a:rPr lang="en-US" b="1" dirty="0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y </a:t>
              </a:r>
              <a:r>
                <a:rPr lang="en-US" b="1" dirty="0" err="1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práctico</a:t>
              </a:r>
              <a:endParaRPr lang="en-US" dirty="0" err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C0A396BA-BABF-94A4-FCCA-99C4AD771BAB}"/>
              </a:ext>
            </a:extLst>
          </p:cNvPr>
          <p:cNvGrpSpPr/>
          <p:nvPr/>
        </p:nvGrpSpPr>
        <p:grpSpPr>
          <a:xfrm>
            <a:off x="8187222" y="3563956"/>
            <a:ext cx="3514353" cy="1403283"/>
            <a:chOff x="2551705" y="4283314"/>
            <a:chExt cx="2865241" cy="14032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32780E-141B-EF1F-1190-12D2644D9174}"/>
                </a:ext>
              </a:extLst>
            </p:cNvPr>
            <p:cNvSpPr txBox="1"/>
            <p:nvPr/>
          </p:nvSpPr>
          <p:spPr>
            <a:xfrm>
              <a:off x="2571227" y="4578601"/>
              <a:ext cx="2845719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 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Consulta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=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informar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o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solicitar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opiniones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   FPIC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=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el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consentimiento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debe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ser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libre,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previo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e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informado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con derecho a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decir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buFont typeface="Arial" panose="020B0604020202020204" pitchFamily="34" charset="0"/>
              </a:pPr>
              <a:endPara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lvl="1"/>
              <a:endParaRPr lang="en-US" sz="1600" dirty="0">
                <a:solidFill>
                  <a:srgbClr val="919DA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C32EAB-400B-C3AD-E8EC-32538329F139}"/>
                </a:ext>
              </a:extLst>
            </p:cNvPr>
            <p:cNvSpPr txBox="1"/>
            <p:nvPr/>
          </p:nvSpPr>
          <p:spPr>
            <a:xfrm>
              <a:off x="2551705" y="4283314"/>
              <a:ext cx="2560252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Más </a:t>
              </a:r>
              <a:r>
                <a:rPr lang="en-US" b="1" dirty="0" err="1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allá</a:t>
              </a:r>
              <a:r>
                <a:rPr lang="en-US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 la consulta </a:t>
              </a:r>
              <a:r>
                <a:rPr lang="en-US" b="1" dirty="0" err="1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tradicional</a:t>
              </a:r>
              <a:r>
                <a:rPr lang="en-US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 </a:t>
              </a:r>
            </a:p>
          </p:txBody>
        </p:sp>
      </p:grpSp>
      <p:pic>
        <p:nvPicPr>
          <p:cNvPr id="28" name="Graphic 27" descr="Boardroom with solid fill">
            <a:extLst>
              <a:ext uri="{FF2B5EF4-FFF2-40B4-BE49-F238E27FC236}">
                <a16:creationId xmlns:a16="http://schemas.microsoft.com/office/drawing/2014/main" id="{DB83397F-BCD5-7AA8-A539-D5C82BE79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5270" y="3857111"/>
            <a:ext cx="674673" cy="674673"/>
          </a:xfrm>
          <a:prstGeom prst="rect">
            <a:avLst/>
          </a:prstGeom>
        </p:spPr>
      </p:pic>
      <p:pic>
        <p:nvPicPr>
          <p:cNvPr id="32" name="Graphic 31" descr="Weights Uneven with solid fill">
            <a:extLst>
              <a:ext uri="{FF2B5EF4-FFF2-40B4-BE49-F238E27FC236}">
                <a16:creationId xmlns:a16="http://schemas.microsoft.com/office/drawing/2014/main" id="{18DF109D-C95B-523F-99B7-D599A5F0D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4761" y="3176775"/>
            <a:ext cx="646426" cy="646426"/>
          </a:xfrm>
          <a:prstGeom prst="rect">
            <a:avLst/>
          </a:prstGeom>
        </p:spPr>
      </p:pic>
      <p:pic>
        <p:nvPicPr>
          <p:cNvPr id="34" name="Graphic 33" descr="Gavel with solid fill">
            <a:extLst>
              <a:ext uri="{FF2B5EF4-FFF2-40B4-BE49-F238E27FC236}">
                <a16:creationId xmlns:a16="http://schemas.microsoft.com/office/drawing/2014/main" id="{306396AB-2704-BD75-E240-81820AA22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6190" y="3932836"/>
            <a:ext cx="523221" cy="523221"/>
          </a:xfrm>
          <a:prstGeom prst="rect">
            <a:avLst/>
          </a:prstGeom>
        </p:spPr>
      </p:pic>
      <p:pic>
        <p:nvPicPr>
          <p:cNvPr id="36" name="Graphic 35" descr="Muscular arm with solid fill">
            <a:extLst>
              <a:ext uri="{FF2B5EF4-FFF2-40B4-BE49-F238E27FC236}">
                <a16:creationId xmlns:a16="http://schemas.microsoft.com/office/drawing/2014/main" id="{3E0C7400-31D8-6E79-AE2A-36C51815B2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40087" y="4500045"/>
            <a:ext cx="485781" cy="48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6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A550BD1C-AD1F-8971-DE5F-4B634D51B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CC2F659C-A353-BFD0-C120-5525DD3F19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7DD5F8-AE17-4A3F-C554-34366703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7F0CE8D3-4699-9C0F-F6B4-41819C8E8C85}"/>
              </a:ext>
            </a:extLst>
          </p:cNvPr>
          <p:cNvSpPr/>
          <p:nvPr/>
        </p:nvSpPr>
        <p:spPr>
          <a:xfrm>
            <a:off x="1207203" y="961809"/>
            <a:ext cx="1296102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Desequilibrio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de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poder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en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las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negociaciones</a:t>
            </a:r>
            <a:r>
              <a:rPr lang="en-US" sz="4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 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lang="en-US" sz="40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0A0F8B44-7E50-C6B5-A722-58E52B26A8E6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grpSp>
        <p:nvGrpSpPr>
          <p:cNvPr id="5" name="Graphic 2">
            <a:extLst>
              <a:ext uri="{FF2B5EF4-FFF2-40B4-BE49-F238E27FC236}">
                <a16:creationId xmlns:a16="http://schemas.microsoft.com/office/drawing/2014/main" id="{00EA0900-2CC3-55EF-A1FF-5E4DF327B8ED}"/>
              </a:ext>
            </a:extLst>
          </p:cNvPr>
          <p:cNvGrpSpPr/>
          <p:nvPr/>
        </p:nvGrpSpPr>
        <p:grpSpPr>
          <a:xfrm>
            <a:off x="3906203" y="1809750"/>
            <a:ext cx="4379594" cy="5059679"/>
            <a:chOff x="3760394" y="1800225"/>
            <a:chExt cx="4379594" cy="505967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A6266DD-C783-FC17-3502-F0A77ACF270B}"/>
                </a:ext>
              </a:extLst>
            </p:cNvPr>
            <p:cNvSpPr/>
            <p:nvPr/>
          </p:nvSpPr>
          <p:spPr>
            <a:xfrm>
              <a:off x="5751019" y="1800225"/>
              <a:ext cx="600481" cy="5057775"/>
            </a:xfrm>
            <a:custGeom>
              <a:avLst/>
              <a:gdLst>
                <a:gd name="connsiteX0" fmla="*/ 302042 w 600481"/>
                <a:gd name="connsiteY0" fmla="*/ 0 h 5057775"/>
                <a:gd name="connsiteX1" fmla="*/ 388720 w 600481"/>
                <a:gd name="connsiteY1" fmla="*/ 138113 h 5057775"/>
                <a:gd name="connsiteX2" fmla="*/ 583982 w 600481"/>
                <a:gd name="connsiteY2" fmla="*/ 449580 h 5057775"/>
                <a:gd name="connsiteX3" fmla="*/ 597317 w 600481"/>
                <a:gd name="connsiteY3" fmla="*/ 475298 h 5057775"/>
                <a:gd name="connsiteX4" fmla="*/ 537309 w 600481"/>
                <a:gd name="connsiteY4" fmla="*/ 539115 h 5057775"/>
                <a:gd name="connsiteX5" fmla="*/ 407770 w 600481"/>
                <a:gd name="connsiteY5" fmla="*/ 503873 h 5057775"/>
                <a:gd name="connsiteX6" fmla="*/ 403007 w 600481"/>
                <a:gd name="connsiteY6" fmla="*/ 5057775 h 5057775"/>
                <a:gd name="connsiteX7" fmla="*/ 203934 w 600481"/>
                <a:gd name="connsiteY7" fmla="*/ 5057775 h 5057775"/>
                <a:gd name="connsiteX8" fmla="*/ 202029 w 600481"/>
                <a:gd name="connsiteY8" fmla="*/ 5029200 h 5057775"/>
                <a:gd name="connsiteX9" fmla="*/ 197267 w 600481"/>
                <a:gd name="connsiteY9" fmla="*/ 502920 h 5057775"/>
                <a:gd name="connsiteX10" fmla="*/ 74395 w 600481"/>
                <a:gd name="connsiteY10" fmla="*/ 537210 h 5057775"/>
                <a:gd name="connsiteX11" fmla="*/ 10577 w 600481"/>
                <a:gd name="connsiteY11" fmla="*/ 524828 h 5057775"/>
                <a:gd name="connsiteX12" fmla="*/ 12482 w 600481"/>
                <a:gd name="connsiteY12" fmla="*/ 456248 h 5057775"/>
                <a:gd name="connsiteX13" fmla="*/ 294422 w 600481"/>
                <a:gd name="connsiteY13" fmla="*/ 6668 h 5057775"/>
                <a:gd name="connsiteX14" fmla="*/ 302042 w 600481"/>
                <a:gd name="connsiteY14" fmla="*/ 0 h 5057775"/>
                <a:gd name="connsiteX15" fmla="*/ 302042 w 600481"/>
                <a:gd name="connsiteY15" fmla="*/ 0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0481" h="5057775">
                  <a:moveTo>
                    <a:pt x="302042" y="0"/>
                  </a:moveTo>
                  <a:cubicBezTo>
                    <a:pt x="331570" y="46673"/>
                    <a:pt x="360145" y="92393"/>
                    <a:pt x="388720" y="138113"/>
                  </a:cubicBezTo>
                  <a:lnTo>
                    <a:pt x="583982" y="449580"/>
                  </a:lnTo>
                  <a:cubicBezTo>
                    <a:pt x="589697" y="457200"/>
                    <a:pt x="593507" y="466725"/>
                    <a:pt x="597317" y="475298"/>
                  </a:cubicBezTo>
                  <a:cubicBezTo>
                    <a:pt x="610652" y="517208"/>
                    <a:pt x="580172" y="549593"/>
                    <a:pt x="537309" y="539115"/>
                  </a:cubicBezTo>
                  <a:cubicBezTo>
                    <a:pt x="494447" y="528638"/>
                    <a:pt x="451584" y="516255"/>
                    <a:pt x="407770" y="503873"/>
                  </a:cubicBezTo>
                  <a:cubicBezTo>
                    <a:pt x="403959" y="1835468"/>
                    <a:pt x="415390" y="3727133"/>
                    <a:pt x="403007" y="5057775"/>
                  </a:cubicBezTo>
                  <a:lnTo>
                    <a:pt x="203934" y="5057775"/>
                  </a:lnTo>
                  <a:cubicBezTo>
                    <a:pt x="202982" y="5048250"/>
                    <a:pt x="202029" y="5038725"/>
                    <a:pt x="202029" y="5029200"/>
                  </a:cubicBezTo>
                  <a:cubicBezTo>
                    <a:pt x="201077" y="4363403"/>
                    <a:pt x="218222" y="1157288"/>
                    <a:pt x="197267" y="502920"/>
                  </a:cubicBezTo>
                  <a:lnTo>
                    <a:pt x="74395" y="537210"/>
                  </a:lnTo>
                  <a:cubicBezTo>
                    <a:pt x="50582" y="543878"/>
                    <a:pt x="26770" y="548640"/>
                    <a:pt x="10577" y="524828"/>
                  </a:cubicBezTo>
                  <a:cubicBezTo>
                    <a:pt x="-5616" y="501968"/>
                    <a:pt x="-1805" y="479108"/>
                    <a:pt x="12482" y="456248"/>
                  </a:cubicBezTo>
                  <a:lnTo>
                    <a:pt x="294422" y="6668"/>
                  </a:lnTo>
                  <a:cubicBezTo>
                    <a:pt x="295375" y="4763"/>
                    <a:pt x="298232" y="3810"/>
                    <a:pt x="302042" y="0"/>
                  </a:cubicBezTo>
                  <a:lnTo>
                    <a:pt x="30204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C0D01237-3513-8C0D-CB4E-D8C75E6E5F7A}"/>
                </a:ext>
              </a:extLst>
            </p:cNvPr>
            <p:cNvSpPr/>
            <p:nvPr/>
          </p:nvSpPr>
          <p:spPr>
            <a:xfrm>
              <a:off x="4511916" y="3057610"/>
              <a:ext cx="1648275" cy="3799436"/>
            </a:xfrm>
            <a:custGeom>
              <a:avLst/>
              <a:gdLst>
                <a:gd name="connsiteX0" fmla="*/ 531495 w 1648275"/>
                <a:gd name="connsiteY0" fmla="*/ 867 h 3799436"/>
                <a:gd name="connsiteX1" fmla="*/ 572453 w 1648275"/>
                <a:gd name="connsiteY1" fmla="*/ 6582 h 3799436"/>
                <a:gd name="connsiteX2" fmla="*/ 594360 w 1648275"/>
                <a:gd name="connsiteY2" fmla="*/ 56112 h 3799436"/>
                <a:gd name="connsiteX3" fmla="*/ 554355 w 1648275"/>
                <a:gd name="connsiteY3" fmla="*/ 171364 h 3799436"/>
                <a:gd name="connsiteX4" fmla="*/ 584835 w 1648275"/>
                <a:gd name="connsiteY4" fmla="*/ 171364 h 3799436"/>
                <a:gd name="connsiteX5" fmla="*/ 1135380 w 1648275"/>
                <a:gd name="connsiteY5" fmla="*/ 170412 h 3799436"/>
                <a:gd name="connsiteX6" fmla="*/ 1414462 w 1648275"/>
                <a:gd name="connsiteY6" fmla="*/ 247564 h 3799436"/>
                <a:gd name="connsiteX7" fmla="*/ 1647825 w 1648275"/>
                <a:gd name="connsiteY7" fmla="*/ 1240069 h 3799436"/>
                <a:gd name="connsiteX8" fmla="*/ 1642110 w 1648275"/>
                <a:gd name="connsiteY8" fmla="*/ 3799437 h 3799436"/>
                <a:gd name="connsiteX9" fmla="*/ 1443037 w 1648275"/>
                <a:gd name="connsiteY9" fmla="*/ 3799437 h 3799436"/>
                <a:gd name="connsiteX10" fmla="*/ 1441133 w 1648275"/>
                <a:gd name="connsiteY10" fmla="*/ 3770862 h 3799436"/>
                <a:gd name="connsiteX11" fmla="*/ 1440180 w 1648275"/>
                <a:gd name="connsiteY11" fmla="*/ 1190539 h 3799436"/>
                <a:gd name="connsiteX12" fmla="*/ 1443990 w 1648275"/>
                <a:gd name="connsiteY12" fmla="*/ 722862 h 3799436"/>
                <a:gd name="connsiteX13" fmla="*/ 1435418 w 1648275"/>
                <a:gd name="connsiteY13" fmla="*/ 579987 h 3799436"/>
                <a:gd name="connsiteX14" fmla="*/ 1339215 w 1648275"/>
                <a:gd name="connsiteY14" fmla="*/ 426634 h 3799436"/>
                <a:gd name="connsiteX15" fmla="*/ 1127760 w 1648275"/>
                <a:gd name="connsiteY15" fmla="*/ 344719 h 3799436"/>
                <a:gd name="connsiteX16" fmla="*/ 582930 w 1648275"/>
                <a:gd name="connsiteY16" fmla="*/ 345672 h 3799436"/>
                <a:gd name="connsiteX17" fmla="*/ 553403 w 1648275"/>
                <a:gd name="connsiteY17" fmla="*/ 347577 h 3799436"/>
                <a:gd name="connsiteX18" fmla="*/ 590550 w 1648275"/>
                <a:gd name="connsiteY18" fmla="*/ 453304 h 3799436"/>
                <a:gd name="connsiteX19" fmla="*/ 587693 w 1648275"/>
                <a:gd name="connsiteY19" fmla="*/ 500929 h 3799436"/>
                <a:gd name="connsiteX20" fmla="*/ 530543 w 1648275"/>
                <a:gd name="connsiteY20" fmla="*/ 517122 h 3799436"/>
                <a:gd name="connsiteX21" fmla="*/ 472440 w 1648275"/>
                <a:gd name="connsiteY21" fmla="*/ 494262 h 3799436"/>
                <a:gd name="connsiteX22" fmla="*/ 20002 w 1648275"/>
                <a:gd name="connsiteY22" fmla="*/ 270424 h 3799436"/>
                <a:gd name="connsiteX23" fmla="*/ 0 w 1648275"/>
                <a:gd name="connsiteY23" fmla="*/ 258994 h 3799436"/>
                <a:gd name="connsiteX24" fmla="*/ 145732 w 1648275"/>
                <a:gd name="connsiteY24" fmla="*/ 186604 h 3799436"/>
                <a:gd name="connsiteX25" fmla="*/ 491490 w 1648275"/>
                <a:gd name="connsiteY25" fmla="*/ 15154 h 3799436"/>
                <a:gd name="connsiteX26" fmla="*/ 531495 w 1648275"/>
                <a:gd name="connsiteY26" fmla="*/ 867 h 3799436"/>
                <a:gd name="connsiteX27" fmla="*/ 531495 w 1648275"/>
                <a:gd name="connsiteY27" fmla="*/ 867 h 379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48275" h="3799436">
                  <a:moveTo>
                    <a:pt x="531495" y="867"/>
                  </a:moveTo>
                  <a:cubicBezTo>
                    <a:pt x="544830" y="-1038"/>
                    <a:pt x="558165" y="-86"/>
                    <a:pt x="572453" y="6582"/>
                  </a:cubicBezTo>
                  <a:cubicBezTo>
                    <a:pt x="592455" y="16107"/>
                    <a:pt x="602932" y="32299"/>
                    <a:pt x="594360" y="56112"/>
                  </a:cubicBezTo>
                  <a:cubicBezTo>
                    <a:pt x="581025" y="93259"/>
                    <a:pt x="568643" y="130407"/>
                    <a:pt x="554355" y="171364"/>
                  </a:cubicBezTo>
                  <a:lnTo>
                    <a:pt x="584835" y="171364"/>
                  </a:lnTo>
                  <a:lnTo>
                    <a:pt x="1135380" y="170412"/>
                  </a:lnTo>
                  <a:cubicBezTo>
                    <a:pt x="1237298" y="168507"/>
                    <a:pt x="1329690" y="195177"/>
                    <a:pt x="1414462" y="247564"/>
                  </a:cubicBezTo>
                  <a:cubicBezTo>
                    <a:pt x="1666875" y="389487"/>
                    <a:pt x="1638300" y="476164"/>
                    <a:pt x="1647825" y="1240069"/>
                  </a:cubicBezTo>
                  <a:cubicBezTo>
                    <a:pt x="1648778" y="1905867"/>
                    <a:pt x="1648778" y="3133639"/>
                    <a:pt x="1642110" y="3799437"/>
                  </a:cubicBezTo>
                  <a:lnTo>
                    <a:pt x="1443037" y="3799437"/>
                  </a:lnTo>
                  <a:cubicBezTo>
                    <a:pt x="1442085" y="3788959"/>
                    <a:pt x="1441133" y="3780387"/>
                    <a:pt x="1441133" y="3770862"/>
                  </a:cubicBezTo>
                  <a:cubicBezTo>
                    <a:pt x="1440180" y="3098397"/>
                    <a:pt x="1440180" y="1863004"/>
                    <a:pt x="1440180" y="1190539"/>
                  </a:cubicBezTo>
                  <a:cubicBezTo>
                    <a:pt x="1440180" y="1034329"/>
                    <a:pt x="1443990" y="879072"/>
                    <a:pt x="1443990" y="722862"/>
                  </a:cubicBezTo>
                  <a:cubicBezTo>
                    <a:pt x="1443990" y="675237"/>
                    <a:pt x="1443037" y="626659"/>
                    <a:pt x="1435418" y="579987"/>
                  </a:cubicBezTo>
                  <a:cubicBezTo>
                    <a:pt x="1423987" y="517122"/>
                    <a:pt x="1384935" y="468544"/>
                    <a:pt x="1339215" y="426634"/>
                  </a:cubicBezTo>
                  <a:cubicBezTo>
                    <a:pt x="1279208" y="371389"/>
                    <a:pt x="1210628" y="342814"/>
                    <a:pt x="1127760" y="344719"/>
                  </a:cubicBezTo>
                  <a:cubicBezTo>
                    <a:pt x="945832" y="347577"/>
                    <a:pt x="763905" y="345672"/>
                    <a:pt x="582930" y="345672"/>
                  </a:cubicBezTo>
                  <a:cubicBezTo>
                    <a:pt x="573405" y="346624"/>
                    <a:pt x="564832" y="347577"/>
                    <a:pt x="553403" y="347577"/>
                  </a:cubicBezTo>
                  <a:cubicBezTo>
                    <a:pt x="566737" y="384724"/>
                    <a:pt x="578168" y="419014"/>
                    <a:pt x="590550" y="453304"/>
                  </a:cubicBezTo>
                  <a:cubicBezTo>
                    <a:pt x="596265" y="470449"/>
                    <a:pt x="605790" y="489499"/>
                    <a:pt x="587693" y="500929"/>
                  </a:cubicBezTo>
                  <a:cubicBezTo>
                    <a:pt x="571500" y="510454"/>
                    <a:pt x="549593" y="518074"/>
                    <a:pt x="530543" y="517122"/>
                  </a:cubicBezTo>
                  <a:cubicBezTo>
                    <a:pt x="510540" y="515217"/>
                    <a:pt x="491490" y="502834"/>
                    <a:pt x="472440" y="494262"/>
                  </a:cubicBezTo>
                  <a:lnTo>
                    <a:pt x="20002" y="270424"/>
                  </a:lnTo>
                  <a:cubicBezTo>
                    <a:pt x="14288" y="267567"/>
                    <a:pt x="9525" y="264709"/>
                    <a:pt x="0" y="258994"/>
                  </a:cubicBezTo>
                  <a:lnTo>
                    <a:pt x="145732" y="186604"/>
                  </a:lnTo>
                  <a:lnTo>
                    <a:pt x="491490" y="15154"/>
                  </a:lnTo>
                  <a:cubicBezTo>
                    <a:pt x="505778" y="8487"/>
                    <a:pt x="518160" y="2772"/>
                    <a:pt x="531495" y="867"/>
                  </a:cubicBezTo>
                  <a:lnTo>
                    <a:pt x="531495" y="86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DB0EC3F5-89A5-E5FC-4113-DC7FAB286340}"/>
                </a:ext>
              </a:extLst>
            </p:cNvPr>
            <p:cNvSpPr/>
            <p:nvPr/>
          </p:nvSpPr>
          <p:spPr>
            <a:xfrm>
              <a:off x="6333426" y="3714604"/>
              <a:ext cx="1645589" cy="3145300"/>
            </a:xfrm>
            <a:custGeom>
              <a:avLst/>
              <a:gdLst>
                <a:gd name="connsiteX0" fmla="*/ 1093140 w 1645589"/>
                <a:gd name="connsiteY0" fmla="*/ 171596 h 3145300"/>
                <a:gd name="connsiteX1" fmla="*/ 1055992 w 1645589"/>
                <a:gd name="connsiteY1" fmla="*/ 63963 h 3145300"/>
                <a:gd name="connsiteX2" fmla="*/ 1098855 w 1645589"/>
                <a:gd name="connsiteY2" fmla="*/ 146 h 3145300"/>
                <a:gd name="connsiteX3" fmla="*/ 1139812 w 1645589"/>
                <a:gd name="connsiteY3" fmla="*/ 8718 h 3145300"/>
                <a:gd name="connsiteX4" fmla="*/ 1630349 w 1645589"/>
                <a:gd name="connsiteY4" fmla="*/ 251606 h 3145300"/>
                <a:gd name="connsiteX5" fmla="*/ 1645590 w 1645589"/>
                <a:gd name="connsiteY5" fmla="*/ 260178 h 3145300"/>
                <a:gd name="connsiteX6" fmla="*/ 1479855 w 1645589"/>
                <a:gd name="connsiteY6" fmla="*/ 343046 h 3145300"/>
                <a:gd name="connsiteX7" fmla="*/ 1147432 w 1645589"/>
                <a:gd name="connsiteY7" fmla="*/ 506876 h 3145300"/>
                <a:gd name="connsiteX8" fmla="*/ 1113142 w 1645589"/>
                <a:gd name="connsiteY8" fmla="*/ 519258 h 3145300"/>
                <a:gd name="connsiteX9" fmla="*/ 1057897 w 1645589"/>
                <a:gd name="connsiteY9" fmla="*/ 454488 h 3145300"/>
                <a:gd name="connsiteX10" fmla="*/ 1092187 w 1645589"/>
                <a:gd name="connsiteY10" fmla="*/ 355428 h 3145300"/>
                <a:gd name="connsiteX11" fmla="*/ 1094092 w 1645589"/>
                <a:gd name="connsiteY11" fmla="*/ 345903 h 3145300"/>
                <a:gd name="connsiteX12" fmla="*/ 1066470 w 1645589"/>
                <a:gd name="connsiteY12" fmla="*/ 345903 h 3145300"/>
                <a:gd name="connsiteX13" fmla="*/ 492112 w 1645589"/>
                <a:gd name="connsiteY13" fmla="*/ 346856 h 3145300"/>
                <a:gd name="connsiteX14" fmla="*/ 288277 w 1645589"/>
                <a:gd name="connsiteY14" fmla="*/ 448773 h 3145300"/>
                <a:gd name="connsiteX15" fmla="*/ 201599 w 1645589"/>
                <a:gd name="connsiteY15" fmla="*/ 666896 h 3145300"/>
                <a:gd name="connsiteX16" fmla="*/ 202552 w 1645589"/>
                <a:gd name="connsiteY16" fmla="*/ 3111964 h 3145300"/>
                <a:gd name="connsiteX17" fmla="*/ 202552 w 1645589"/>
                <a:gd name="connsiteY17" fmla="*/ 3145301 h 3145300"/>
                <a:gd name="connsiteX18" fmla="*/ 622 w 1645589"/>
                <a:gd name="connsiteY18" fmla="*/ 3145301 h 3145300"/>
                <a:gd name="connsiteX19" fmla="*/ 622 w 1645589"/>
                <a:gd name="connsiteY19" fmla="*/ 3113869 h 3145300"/>
                <a:gd name="connsiteX20" fmla="*/ 622 w 1645589"/>
                <a:gd name="connsiteY20" fmla="*/ 949789 h 3145300"/>
                <a:gd name="connsiteX21" fmla="*/ 1574 w 1645589"/>
                <a:gd name="connsiteY21" fmla="*/ 612603 h 3145300"/>
                <a:gd name="connsiteX22" fmla="*/ 160642 w 1645589"/>
                <a:gd name="connsiteY22" fmla="*/ 302088 h 3145300"/>
                <a:gd name="connsiteX23" fmla="*/ 426389 w 1645589"/>
                <a:gd name="connsiteY23" fmla="*/ 177311 h 3145300"/>
                <a:gd name="connsiteX24" fmla="*/ 489255 w 1645589"/>
                <a:gd name="connsiteY24" fmla="*/ 173501 h 3145300"/>
                <a:gd name="connsiteX25" fmla="*/ 1066470 w 1645589"/>
                <a:gd name="connsiteY25" fmla="*/ 172548 h 3145300"/>
                <a:gd name="connsiteX26" fmla="*/ 1093140 w 1645589"/>
                <a:gd name="connsiteY26" fmla="*/ 171596 h 3145300"/>
                <a:gd name="connsiteX27" fmla="*/ 1093140 w 1645589"/>
                <a:gd name="connsiteY27" fmla="*/ 171596 h 314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45589" h="3145300">
                  <a:moveTo>
                    <a:pt x="1093140" y="171596"/>
                  </a:moveTo>
                  <a:cubicBezTo>
                    <a:pt x="1079805" y="133496"/>
                    <a:pt x="1068374" y="99206"/>
                    <a:pt x="1055992" y="63963"/>
                  </a:cubicBezTo>
                  <a:cubicBezTo>
                    <a:pt x="1043610" y="26816"/>
                    <a:pt x="1059802" y="1098"/>
                    <a:pt x="1098855" y="146"/>
                  </a:cubicBezTo>
                  <a:cubicBezTo>
                    <a:pt x="1112190" y="-807"/>
                    <a:pt x="1127430" y="3003"/>
                    <a:pt x="1139812" y="8718"/>
                  </a:cubicBezTo>
                  <a:cubicBezTo>
                    <a:pt x="1303642" y="89681"/>
                    <a:pt x="1467472" y="170643"/>
                    <a:pt x="1630349" y="251606"/>
                  </a:cubicBezTo>
                  <a:cubicBezTo>
                    <a:pt x="1634160" y="253511"/>
                    <a:pt x="1637970" y="255416"/>
                    <a:pt x="1645590" y="260178"/>
                  </a:cubicBezTo>
                  <a:cubicBezTo>
                    <a:pt x="1588440" y="288753"/>
                    <a:pt x="1534147" y="316376"/>
                    <a:pt x="1479855" y="343046"/>
                  </a:cubicBezTo>
                  <a:cubicBezTo>
                    <a:pt x="1369365" y="397338"/>
                    <a:pt x="1257922" y="452583"/>
                    <a:pt x="1147432" y="506876"/>
                  </a:cubicBezTo>
                  <a:cubicBezTo>
                    <a:pt x="1136002" y="512591"/>
                    <a:pt x="1124572" y="517353"/>
                    <a:pt x="1113142" y="519258"/>
                  </a:cubicBezTo>
                  <a:cubicBezTo>
                    <a:pt x="1066470" y="526878"/>
                    <a:pt x="1042657" y="497351"/>
                    <a:pt x="1057897" y="454488"/>
                  </a:cubicBezTo>
                  <a:cubicBezTo>
                    <a:pt x="1069327" y="421151"/>
                    <a:pt x="1080757" y="387813"/>
                    <a:pt x="1092187" y="355428"/>
                  </a:cubicBezTo>
                  <a:cubicBezTo>
                    <a:pt x="1093140" y="353523"/>
                    <a:pt x="1093140" y="352571"/>
                    <a:pt x="1094092" y="345903"/>
                  </a:cubicBezTo>
                  <a:cubicBezTo>
                    <a:pt x="1084567" y="345903"/>
                    <a:pt x="1075995" y="345903"/>
                    <a:pt x="1066470" y="345903"/>
                  </a:cubicBezTo>
                  <a:cubicBezTo>
                    <a:pt x="875017" y="345903"/>
                    <a:pt x="683564" y="344951"/>
                    <a:pt x="492112" y="346856"/>
                  </a:cubicBezTo>
                  <a:cubicBezTo>
                    <a:pt x="408292" y="347808"/>
                    <a:pt x="342570" y="389718"/>
                    <a:pt x="288277" y="448773"/>
                  </a:cubicBezTo>
                  <a:cubicBezTo>
                    <a:pt x="231127" y="509733"/>
                    <a:pt x="201599" y="580218"/>
                    <a:pt x="201599" y="666896"/>
                  </a:cubicBezTo>
                  <a:cubicBezTo>
                    <a:pt x="203505" y="1294593"/>
                    <a:pt x="202552" y="2484266"/>
                    <a:pt x="202552" y="3111964"/>
                  </a:cubicBezTo>
                  <a:cubicBezTo>
                    <a:pt x="202552" y="3122441"/>
                    <a:pt x="202552" y="3132919"/>
                    <a:pt x="202552" y="3145301"/>
                  </a:cubicBezTo>
                  <a:cubicBezTo>
                    <a:pt x="134924" y="3145301"/>
                    <a:pt x="69202" y="3145301"/>
                    <a:pt x="622" y="3145301"/>
                  </a:cubicBezTo>
                  <a:cubicBezTo>
                    <a:pt x="622" y="3133871"/>
                    <a:pt x="622" y="3124346"/>
                    <a:pt x="622" y="3113869"/>
                  </a:cubicBezTo>
                  <a:cubicBezTo>
                    <a:pt x="622" y="2579516"/>
                    <a:pt x="622" y="1484141"/>
                    <a:pt x="622" y="949789"/>
                  </a:cubicBezTo>
                  <a:cubicBezTo>
                    <a:pt x="622" y="837393"/>
                    <a:pt x="-1283" y="725951"/>
                    <a:pt x="1574" y="612603"/>
                  </a:cubicBezTo>
                  <a:cubicBezTo>
                    <a:pt x="4432" y="484016"/>
                    <a:pt x="65392" y="383051"/>
                    <a:pt x="160642" y="302088"/>
                  </a:cubicBezTo>
                  <a:cubicBezTo>
                    <a:pt x="237795" y="237318"/>
                    <a:pt x="325424" y="192551"/>
                    <a:pt x="426389" y="177311"/>
                  </a:cubicBezTo>
                  <a:cubicBezTo>
                    <a:pt x="447345" y="174453"/>
                    <a:pt x="468299" y="173501"/>
                    <a:pt x="489255" y="173501"/>
                  </a:cubicBezTo>
                  <a:cubicBezTo>
                    <a:pt x="681660" y="172548"/>
                    <a:pt x="874064" y="172548"/>
                    <a:pt x="1066470" y="172548"/>
                  </a:cubicBezTo>
                  <a:cubicBezTo>
                    <a:pt x="1073137" y="171596"/>
                    <a:pt x="1081710" y="171596"/>
                    <a:pt x="1093140" y="171596"/>
                  </a:cubicBezTo>
                  <a:lnTo>
                    <a:pt x="1093140" y="17159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4EA0F806-0779-76C1-911B-AD568301FED4}"/>
                </a:ext>
              </a:extLst>
            </p:cNvPr>
            <p:cNvSpPr/>
            <p:nvPr/>
          </p:nvSpPr>
          <p:spPr>
            <a:xfrm>
              <a:off x="6721706" y="4990475"/>
              <a:ext cx="1418282" cy="1867524"/>
            </a:xfrm>
            <a:custGeom>
              <a:avLst/>
              <a:gdLst>
                <a:gd name="connsiteX0" fmla="*/ 200988 w 1418282"/>
                <a:gd name="connsiteY0" fmla="*/ 1867525 h 1867524"/>
                <a:gd name="connsiteX1" fmla="*/ 963 w 1418282"/>
                <a:gd name="connsiteY1" fmla="*/ 1867525 h 1867524"/>
                <a:gd name="connsiteX2" fmla="*/ 963 w 1418282"/>
                <a:gd name="connsiteY2" fmla="*/ 1835140 h 1867524"/>
                <a:gd name="connsiteX3" fmla="*/ 10 w 1418282"/>
                <a:gd name="connsiteY3" fmla="*/ 643562 h 1867524"/>
                <a:gd name="connsiteX4" fmla="*/ 182890 w 1418282"/>
                <a:gd name="connsiteY4" fmla="*/ 283518 h 1867524"/>
                <a:gd name="connsiteX5" fmla="*/ 429588 w 1418282"/>
                <a:gd name="connsiteY5" fmla="*/ 175885 h 1867524"/>
                <a:gd name="connsiteX6" fmla="*/ 515313 w 1418282"/>
                <a:gd name="connsiteY6" fmla="*/ 172075 h 1867524"/>
                <a:gd name="connsiteX7" fmla="*/ 958225 w 1418282"/>
                <a:gd name="connsiteY7" fmla="*/ 172075 h 1867524"/>
                <a:gd name="connsiteX8" fmla="*/ 988705 w 1418282"/>
                <a:gd name="connsiteY8" fmla="*/ 172075 h 1867524"/>
                <a:gd name="connsiteX9" fmla="*/ 958225 w 1418282"/>
                <a:gd name="connsiteY9" fmla="*/ 61585 h 1867524"/>
                <a:gd name="connsiteX10" fmla="*/ 970608 w 1418282"/>
                <a:gd name="connsiteY10" fmla="*/ 9197 h 1867524"/>
                <a:gd name="connsiteX11" fmla="*/ 1026805 w 1418282"/>
                <a:gd name="connsiteY11" fmla="*/ 10150 h 1867524"/>
                <a:gd name="connsiteX12" fmla="*/ 1320175 w 1418282"/>
                <a:gd name="connsiteY12" fmla="*/ 196840 h 1867524"/>
                <a:gd name="connsiteX13" fmla="*/ 1418283 w 1418282"/>
                <a:gd name="connsiteY13" fmla="*/ 259705 h 1867524"/>
                <a:gd name="connsiteX14" fmla="*/ 1395423 w 1418282"/>
                <a:gd name="connsiteY14" fmla="*/ 275897 h 1867524"/>
                <a:gd name="connsiteX15" fmla="*/ 1025853 w 1418282"/>
                <a:gd name="connsiteY15" fmla="*/ 510212 h 1867524"/>
                <a:gd name="connsiteX16" fmla="*/ 967750 w 1418282"/>
                <a:gd name="connsiteY16" fmla="*/ 512118 h 1867524"/>
                <a:gd name="connsiteX17" fmla="*/ 956320 w 1418282"/>
                <a:gd name="connsiteY17" fmla="*/ 459730 h 1867524"/>
                <a:gd name="connsiteX18" fmla="*/ 987753 w 1418282"/>
                <a:gd name="connsiteY18" fmla="*/ 346382 h 1867524"/>
                <a:gd name="connsiteX19" fmla="*/ 957273 w 1418282"/>
                <a:gd name="connsiteY19" fmla="*/ 346382 h 1867524"/>
                <a:gd name="connsiteX20" fmla="*/ 512455 w 1418282"/>
                <a:gd name="connsiteY20" fmla="*/ 345430 h 1867524"/>
                <a:gd name="connsiteX21" fmla="*/ 204798 w 1418282"/>
                <a:gd name="connsiteY21" fmla="*/ 590222 h 1867524"/>
                <a:gd name="connsiteX22" fmla="*/ 198130 w 1418282"/>
                <a:gd name="connsiteY22" fmla="*/ 650230 h 1867524"/>
                <a:gd name="connsiteX23" fmla="*/ 197178 w 1418282"/>
                <a:gd name="connsiteY23" fmla="*/ 1831330 h 1867524"/>
                <a:gd name="connsiteX24" fmla="*/ 200988 w 1418282"/>
                <a:gd name="connsiteY24" fmla="*/ 1867525 h 1867524"/>
                <a:gd name="connsiteX25" fmla="*/ 200988 w 1418282"/>
                <a:gd name="connsiteY25" fmla="*/ 1867525 h 186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18282" h="1867524">
                  <a:moveTo>
                    <a:pt x="200988" y="1867525"/>
                  </a:moveTo>
                  <a:cubicBezTo>
                    <a:pt x="133360" y="1867525"/>
                    <a:pt x="68590" y="1867525"/>
                    <a:pt x="963" y="1867525"/>
                  </a:cubicBezTo>
                  <a:cubicBezTo>
                    <a:pt x="963" y="1856095"/>
                    <a:pt x="963" y="1845618"/>
                    <a:pt x="963" y="1835140"/>
                  </a:cubicBezTo>
                  <a:cubicBezTo>
                    <a:pt x="963" y="1625590"/>
                    <a:pt x="1915" y="854065"/>
                    <a:pt x="10" y="643562"/>
                  </a:cubicBezTo>
                  <a:cubicBezTo>
                    <a:pt x="-942" y="491162"/>
                    <a:pt x="65733" y="374005"/>
                    <a:pt x="182890" y="283518"/>
                  </a:cubicBezTo>
                  <a:cubicBezTo>
                    <a:pt x="255280" y="227320"/>
                    <a:pt x="337195" y="187315"/>
                    <a:pt x="429588" y="175885"/>
                  </a:cubicBezTo>
                  <a:cubicBezTo>
                    <a:pt x="458163" y="172075"/>
                    <a:pt x="486738" y="172075"/>
                    <a:pt x="515313" y="172075"/>
                  </a:cubicBezTo>
                  <a:cubicBezTo>
                    <a:pt x="662950" y="171122"/>
                    <a:pt x="810588" y="172075"/>
                    <a:pt x="958225" y="172075"/>
                  </a:cubicBezTo>
                  <a:cubicBezTo>
                    <a:pt x="967750" y="172075"/>
                    <a:pt x="977275" y="172075"/>
                    <a:pt x="988705" y="172075"/>
                  </a:cubicBezTo>
                  <a:cubicBezTo>
                    <a:pt x="978228" y="133975"/>
                    <a:pt x="969655" y="96828"/>
                    <a:pt x="958225" y="61585"/>
                  </a:cubicBezTo>
                  <a:cubicBezTo>
                    <a:pt x="951558" y="40630"/>
                    <a:pt x="953463" y="22532"/>
                    <a:pt x="970608" y="9197"/>
                  </a:cubicBezTo>
                  <a:cubicBezTo>
                    <a:pt x="988705" y="-4138"/>
                    <a:pt x="1007755" y="-2232"/>
                    <a:pt x="1026805" y="10150"/>
                  </a:cubicBezTo>
                  <a:cubicBezTo>
                    <a:pt x="1124913" y="72062"/>
                    <a:pt x="1223020" y="134928"/>
                    <a:pt x="1320175" y="196840"/>
                  </a:cubicBezTo>
                  <a:cubicBezTo>
                    <a:pt x="1351608" y="216843"/>
                    <a:pt x="1383993" y="236845"/>
                    <a:pt x="1418283" y="259705"/>
                  </a:cubicBezTo>
                  <a:cubicBezTo>
                    <a:pt x="1408758" y="266372"/>
                    <a:pt x="1403043" y="271135"/>
                    <a:pt x="1395423" y="275897"/>
                  </a:cubicBezTo>
                  <a:cubicBezTo>
                    <a:pt x="1272550" y="354003"/>
                    <a:pt x="1149678" y="432107"/>
                    <a:pt x="1025853" y="510212"/>
                  </a:cubicBezTo>
                  <a:cubicBezTo>
                    <a:pt x="1005850" y="522595"/>
                    <a:pt x="986800" y="526405"/>
                    <a:pt x="967750" y="512118"/>
                  </a:cubicBezTo>
                  <a:cubicBezTo>
                    <a:pt x="949653" y="498782"/>
                    <a:pt x="950605" y="479732"/>
                    <a:pt x="956320" y="459730"/>
                  </a:cubicBezTo>
                  <a:cubicBezTo>
                    <a:pt x="967750" y="422582"/>
                    <a:pt x="976323" y="386387"/>
                    <a:pt x="987753" y="346382"/>
                  </a:cubicBezTo>
                  <a:cubicBezTo>
                    <a:pt x="975370" y="346382"/>
                    <a:pt x="965845" y="346382"/>
                    <a:pt x="957273" y="346382"/>
                  </a:cubicBezTo>
                  <a:cubicBezTo>
                    <a:pt x="808683" y="347335"/>
                    <a:pt x="660093" y="354955"/>
                    <a:pt x="512455" y="345430"/>
                  </a:cubicBezTo>
                  <a:cubicBezTo>
                    <a:pt x="391488" y="337810"/>
                    <a:pt x="240993" y="449253"/>
                    <a:pt x="204798" y="590222"/>
                  </a:cubicBezTo>
                  <a:cubicBezTo>
                    <a:pt x="200035" y="609272"/>
                    <a:pt x="198130" y="630228"/>
                    <a:pt x="198130" y="650230"/>
                  </a:cubicBezTo>
                  <a:cubicBezTo>
                    <a:pt x="197178" y="856922"/>
                    <a:pt x="197178" y="1624638"/>
                    <a:pt x="197178" y="1831330"/>
                  </a:cubicBezTo>
                  <a:cubicBezTo>
                    <a:pt x="200988" y="1842760"/>
                    <a:pt x="200988" y="1854190"/>
                    <a:pt x="200988" y="1867525"/>
                  </a:cubicBezTo>
                  <a:lnTo>
                    <a:pt x="200988" y="186752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08F967E1-5A76-A683-837E-8864FA9E0255}"/>
                </a:ext>
              </a:extLst>
            </p:cNvPr>
            <p:cNvSpPr/>
            <p:nvPr/>
          </p:nvSpPr>
          <p:spPr>
            <a:xfrm>
              <a:off x="3760394" y="4333875"/>
              <a:ext cx="1981200" cy="2524125"/>
            </a:xfrm>
            <a:custGeom>
              <a:avLst/>
              <a:gdLst>
                <a:gd name="connsiteX0" fmla="*/ 422910 w 1981200"/>
                <a:gd name="connsiteY0" fmla="*/ 0 h 2524125"/>
                <a:gd name="connsiteX1" fmla="*/ 452438 w 1981200"/>
                <a:gd name="connsiteY1" fmla="*/ 9525 h 2524125"/>
                <a:gd name="connsiteX2" fmla="*/ 464820 w 1981200"/>
                <a:gd name="connsiteY2" fmla="*/ 63818 h 2524125"/>
                <a:gd name="connsiteX3" fmla="*/ 434340 w 1981200"/>
                <a:gd name="connsiteY3" fmla="*/ 172403 h 2524125"/>
                <a:gd name="connsiteX4" fmla="*/ 473393 w 1981200"/>
                <a:gd name="connsiteY4" fmla="*/ 172403 h 2524125"/>
                <a:gd name="connsiteX5" fmla="*/ 1498283 w 1981200"/>
                <a:gd name="connsiteY5" fmla="*/ 172403 h 2524125"/>
                <a:gd name="connsiteX6" fmla="*/ 1968818 w 1981200"/>
                <a:gd name="connsiteY6" fmla="*/ 532447 h 2524125"/>
                <a:gd name="connsiteX7" fmla="*/ 1980248 w 1981200"/>
                <a:gd name="connsiteY7" fmla="*/ 633413 h 2524125"/>
                <a:gd name="connsiteX8" fmla="*/ 1981200 w 1981200"/>
                <a:gd name="connsiteY8" fmla="*/ 2497455 h 2524125"/>
                <a:gd name="connsiteX9" fmla="*/ 1980248 w 1981200"/>
                <a:gd name="connsiteY9" fmla="*/ 2524125 h 2524125"/>
                <a:gd name="connsiteX10" fmla="*/ 1780223 w 1981200"/>
                <a:gd name="connsiteY10" fmla="*/ 2524125 h 2524125"/>
                <a:gd name="connsiteX11" fmla="*/ 1780223 w 1981200"/>
                <a:gd name="connsiteY11" fmla="*/ 2494598 h 2524125"/>
                <a:gd name="connsiteX12" fmla="*/ 1779270 w 1981200"/>
                <a:gd name="connsiteY12" fmla="*/ 1454468 h 2524125"/>
                <a:gd name="connsiteX13" fmla="*/ 1778318 w 1981200"/>
                <a:gd name="connsiteY13" fmla="*/ 1182053 h 2524125"/>
                <a:gd name="connsiteX14" fmla="*/ 1778318 w 1981200"/>
                <a:gd name="connsiteY14" fmla="*/ 649605 h 2524125"/>
                <a:gd name="connsiteX15" fmla="*/ 1516380 w 1981200"/>
                <a:gd name="connsiteY15" fmla="*/ 348615 h 2524125"/>
                <a:gd name="connsiteX16" fmla="*/ 1252538 w 1981200"/>
                <a:gd name="connsiteY16" fmla="*/ 344805 h 2524125"/>
                <a:gd name="connsiteX17" fmla="*/ 1215390 w 1981200"/>
                <a:gd name="connsiteY17" fmla="*/ 346710 h 2524125"/>
                <a:gd name="connsiteX18" fmla="*/ 464820 w 1981200"/>
                <a:gd name="connsiteY18" fmla="*/ 346710 h 2524125"/>
                <a:gd name="connsiteX19" fmla="*/ 432435 w 1981200"/>
                <a:gd name="connsiteY19" fmla="*/ 346710 h 2524125"/>
                <a:gd name="connsiteX20" fmla="*/ 463868 w 1981200"/>
                <a:gd name="connsiteY20" fmla="*/ 458153 h 2524125"/>
                <a:gd name="connsiteX21" fmla="*/ 451485 w 1981200"/>
                <a:gd name="connsiteY21" fmla="*/ 510540 h 2524125"/>
                <a:gd name="connsiteX22" fmla="*/ 397193 w 1981200"/>
                <a:gd name="connsiteY22" fmla="*/ 511493 h 2524125"/>
                <a:gd name="connsiteX23" fmla="*/ 12383 w 1981200"/>
                <a:gd name="connsiteY23" fmla="*/ 267653 h 2524125"/>
                <a:gd name="connsiteX24" fmla="*/ 0 w 1981200"/>
                <a:gd name="connsiteY24" fmla="*/ 258128 h 2524125"/>
                <a:gd name="connsiteX25" fmla="*/ 167640 w 1981200"/>
                <a:gd name="connsiteY25" fmla="*/ 152400 h 2524125"/>
                <a:gd name="connsiteX26" fmla="*/ 392430 w 1981200"/>
                <a:gd name="connsiteY26" fmla="*/ 11430 h 2524125"/>
                <a:gd name="connsiteX27" fmla="*/ 422910 w 1981200"/>
                <a:gd name="connsiteY27" fmla="*/ 0 h 2524125"/>
                <a:gd name="connsiteX28" fmla="*/ 422910 w 1981200"/>
                <a:gd name="connsiteY28" fmla="*/ 0 h 25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81200" h="2524125">
                  <a:moveTo>
                    <a:pt x="422910" y="0"/>
                  </a:moveTo>
                  <a:cubicBezTo>
                    <a:pt x="432435" y="0"/>
                    <a:pt x="441960" y="2857"/>
                    <a:pt x="452438" y="9525"/>
                  </a:cubicBezTo>
                  <a:cubicBezTo>
                    <a:pt x="472440" y="23813"/>
                    <a:pt x="470535" y="42863"/>
                    <a:pt x="464820" y="63818"/>
                  </a:cubicBezTo>
                  <a:cubicBezTo>
                    <a:pt x="453390" y="98107"/>
                    <a:pt x="444818" y="134303"/>
                    <a:pt x="434340" y="172403"/>
                  </a:cubicBezTo>
                  <a:lnTo>
                    <a:pt x="473393" y="172403"/>
                  </a:lnTo>
                  <a:lnTo>
                    <a:pt x="1498283" y="172403"/>
                  </a:lnTo>
                  <a:cubicBezTo>
                    <a:pt x="1706880" y="172403"/>
                    <a:pt x="1919288" y="334328"/>
                    <a:pt x="1968818" y="532447"/>
                  </a:cubicBezTo>
                  <a:cubicBezTo>
                    <a:pt x="1977390" y="564832"/>
                    <a:pt x="1980248" y="600075"/>
                    <a:pt x="1980248" y="633413"/>
                  </a:cubicBezTo>
                  <a:cubicBezTo>
                    <a:pt x="1981200" y="1067753"/>
                    <a:pt x="1981200" y="2063115"/>
                    <a:pt x="1981200" y="2497455"/>
                  </a:cubicBezTo>
                  <a:cubicBezTo>
                    <a:pt x="1981200" y="2506027"/>
                    <a:pt x="1980248" y="2514600"/>
                    <a:pt x="1980248" y="2524125"/>
                  </a:cubicBezTo>
                  <a:lnTo>
                    <a:pt x="1780223" y="2524125"/>
                  </a:lnTo>
                  <a:lnTo>
                    <a:pt x="1780223" y="2494598"/>
                  </a:lnTo>
                  <a:cubicBezTo>
                    <a:pt x="1780223" y="2335530"/>
                    <a:pt x="1781175" y="1613535"/>
                    <a:pt x="1779270" y="1454468"/>
                  </a:cubicBezTo>
                  <a:cubicBezTo>
                    <a:pt x="1779270" y="1329690"/>
                    <a:pt x="1779270" y="1316355"/>
                    <a:pt x="1778318" y="1182053"/>
                  </a:cubicBezTo>
                  <a:cubicBezTo>
                    <a:pt x="1778318" y="1047750"/>
                    <a:pt x="1778318" y="826770"/>
                    <a:pt x="1778318" y="649605"/>
                  </a:cubicBezTo>
                  <a:cubicBezTo>
                    <a:pt x="1778318" y="512445"/>
                    <a:pt x="1652588" y="363855"/>
                    <a:pt x="1516380" y="348615"/>
                  </a:cubicBezTo>
                  <a:cubicBezTo>
                    <a:pt x="1428750" y="340043"/>
                    <a:pt x="1341120" y="344805"/>
                    <a:pt x="1252538" y="344805"/>
                  </a:cubicBezTo>
                  <a:cubicBezTo>
                    <a:pt x="1240155" y="344805"/>
                    <a:pt x="1227773" y="346710"/>
                    <a:pt x="1215390" y="346710"/>
                  </a:cubicBezTo>
                  <a:lnTo>
                    <a:pt x="464820" y="346710"/>
                  </a:lnTo>
                  <a:lnTo>
                    <a:pt x="432435" y="346710"/>
                  </a:lnTo>
                  <a:cubicBezTo>
                    <a:pt x="442913" y="385763"/>
                    <a:pt x="453390" y="421957"/>
                    <a:pt x="463868" y="458153"/>
                  </a:cubicBezTo>
                  <a:cubicBezTo>
                    <a:pt x="469583" y="478155"/>
                    <a:pt x="470535" y="496253"/>
                    <a:pt x="451485" y="510540"/>
                  </a:cubicBezTo>
                  <a:cubicBezTo>
                    <a:pt x="434340" y="522922"/>
                    <a:pt x="415290" y="521970"/>
                    <a:pt x="397193" y="511493"/>
                  </a:cubicBezTo>
                  <a:lnTo>
                    <a:pt x="12383" y="267653"/>
                  </a:lnTo>
                  <a:cubicBezTo>
                    <a:pt x="8573" y="265747"/>
                    <a:pt x="5715" y="261938"/>
                    <a:pt x="0" y="258128"/>
                  </a:cubicBezTo>
                  <a:lnTo>
                    <a:pt x="167640" y="152400"/>
                  </a:lnTo>
                  <a:lnTo>
                    <a:pt x="392430" y="11430"/>
                  </a:lnTo>
                  <a:cubicBezTo>
                    <a:pt x="402908" y="3810"/>
                    <a:pt x="413385" y="0"/>
                    <a:pt x="422910" y="0"/>
                  </a:cubicBezTo>
                  <a:lnTo>
                    <a:pt x="42291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3775CB-035B-E7F8-E156-549F69BD9469}"/>
              </a:ext>
            </a:extLst>
          </p:cNvPr>
          <p:cNvSpPr txBox="1"/>
          <p:nvPr/>
        </p:nvSpPr>
        <p:spPr>
          <a:xfrm>
            <a:off x="8169644" y="3705267"/>
            <a:ext cx="28885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Presión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tiempo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decisión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70A13B-F99B-78F7-CB39-E6F37F8AD040}"/>
              </a:ext>
            </a:extLst>
          </p:cNvPr>
          <p:cNvSpPr txBox="1"/>
          <p:nvPr/>
        </p:nvSpPr>
        <p:spPr>
          <a:xfrm>
            <a:off x="8352832" y="4966853"/>
            <a:ext cx="28885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Abordar</a:t>
            </a:r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desequilibrio</a:t>
            </a:r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  <a:p>
            <a:pPr lvl="0"/>
            <a:endParaRPr 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EBD32A-2B0A-FED7-1025-A07D0883E4CE}"/>
              </a:ext>
            </a:extLst>
          </p:cNvPr>
          <p:cNvSpPr txBox="1"/>
          <p:nvPr/>
        </p:nvSpPr>
        <p:spPr>
          <a:xfrm>
            <a:off x="2578100" y="3058936"/>
            <a:ext cx="315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&amp; </a:t>
            </a:r>
          </a:p>
          <a:p>
            <a:pPr lvl="0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Gaps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1029BB-4D16-71A2-73CD-840BB4A0FB8F}"/>
              </a:ext>
            </a:extLst>
          </p:cNvPr>
          <p:cNvSpPr txBox="1"/>
          <p:nvPr/>
        </p:nvSpPr>
        <p:spPr>
          <a:xfrm>
            <a:off x="1842396" y="4353669"/>
            <a:ext cx="288851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Cultural y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histórico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pPr lvl="0"/>
            <a:endParaRPr lang="en-US" dirty="0"/>
          </a:p>
          <a:p>
            <a:pPr lvl="0"/>
            <a:endParaRPr lang="en-U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D77FFF-F578-C77C-AF1A-5CD3EAED1EA2}"/>
              </a:ext>
            </a:extLst>
          </p:cNvPr>
          <p:cNvSpPr txBox="1"/>
          <p:nvPr/>
        </p:nvSpPr>
        <p:spPr>
          <a:xfrm>
            <a:off x="6497309" y="1801073"/>
            <a:ext cx="28885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desigual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recursos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  <a:p>
            <a:pPr lvl="0"/>
            <a:endParaRPr lang="en-US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7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80548604-0A99-18B7-F75B-86CDA0BFE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3D609FDE-ECCF-CB26-DB88-7F7EF9078E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4439A-1FC1-B993-2A48-3D0D30FE8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2C30FEDD-4B85-0BBD-479B-E974FC5CB7A7}"/>
              </a:ext>
            </a:extLst>
          </p:cNvPr>
          <p:cNvSpPr/>
          <p:nvPr/>
        </p:nvSpPr>
        <p:spPr>
          <a:xfrm>
            <a:off x="617517" y="1136981"/>
            <a:ext cx="12036846" cy="62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45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Entendiendo</a:t>
            </a:r>
            <a:r>
              <a:rPr lang="en-US" sz="45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45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el</a:t>
            </a:r>
            <a:r>
              <a:rPr lang="en-US" sz="45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45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poder</a:t>
            </a:r>
            <a:r>
              <a:rPr lang="en-US" sz="45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y las partes </a:t>
            </a:r>
            <a:r>
              <a:rPr lang="en-US" sz="45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interesadas</a:t>
            </a:r>
            <a:endParaRPr lang="en-US" sz="4500" dirty="0" err="1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C76FC5-1F8F-2C33-B383-5D0AF49CC4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03"/>
          <a:stretch>
            <a:fillRect/>
          </a:stretch>
        </p:blipFill>
        <p:spPr>
          <a:xfrm>
            <a:off x="2471703" y="1876425"/>
            <a:ext cx="6996147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9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7B1A0-563C-AB69-AB59-D91A9EA81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78E3AA-E35E-C8A1-BE9A-69B8D8E2A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" b="6405"/>
          <a:stretch/>
        </p:blipFill>
        <p:spPr>
          <a:xfrm>
            <a:off x="-2987" y="-2572"/>
            <a:ext cx="12292024" cy="7135246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A0BCF0CB-F24A-EC7F-4186-879AA5D27471}"/>
              </a:ext>
            </a:extLst>
          </p:cNvPr>
          <p:cNvSpPr txBox="1"/>
          <p:nvPr/>
        </p:nvSpPr>
        <p:spPr>
          <a:xfrm>
            <a:off x="0" y="2527505"/>
            <a:ext cx="12296603" cy="901495"/>
          </a:xfrm>
          <a:prstGeom prst="rect">
            <a:avLst/>
          </a:prstGeom>
          <a:solidFill>
            <a:schemeClr val="tx1">
              <a:lumMod val="50000"/>
              <a:alpha val="62000"/>
            </a:schemeClr>
          </a:solidFill>
        </p:spPr>
        <p:txBody>
          <a:bodyPr vert="horz" wrap="square" lIns="0" tIns="8856" rIns="0" bIns="0" rtlCol="0" anchor="t">
            <a:spAutoFit/>
          </a:bodyPr>
          <a:lstStyle/>
          <a:p>
            <a:pPr algn="ctr"/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Proceso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negociación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eficaz</a:t>
            </a:r>
            <a:r>
              <a:rPr lang="en-US" sz="5800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96317BA5-4B22-4B3C-7426-F9D4C0D2375B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139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1D41EF22-E998-89E7-A3D8-C2DD33FA4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B970E09A-FEEB-7764-A1E1-315D4EDC5F0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9E5CA-C802-9B1C-CFD4-48A78B76A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86EC27E5-AD9C-CA98-D1AC-64395BE21BCE}"/>
              </a:ext>
            </a:extLst>
          </p:cNvPr>
          <p:cNvSpPr/>
          <p:nvPr/>
        </p:nvSpPr>
        <p:spPr>
          <a:xfrm>
            <a:off x="787881" y="881357"/>
            <a:ext cx="11773723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Principios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para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una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negociación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comunitaria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eficaz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00AA6D-5B77-15E8-D211-8A3CDD857B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95" b="9861"/>
          <a:stretch>
            <a:fillRect/>
          </a:stretch>
        </p:blipFill>
        <p:spPr>
          <a:xfrm>
            <a:off x="2791267" y="1705972"/>
            <a:ext cx="5965120" cy="51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8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7C1F6940-F5A6-C643-302D-9A7C39F9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DB679FFF-7143-6B8C-C45C-5750C08D32C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5EDAB-C4E7-FF58-BA1C-2C90A1CE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1F5F5AF4-A855-A809-AD7B-97ED30D75227}"/>
              </a:ext>
            </a:extLst>
          </p:cNvPr>
          <p:cNvSpPr/>
          <p:nvPr/>
        </p:nvSpPr>
        <p:spPr>
          <a:xfrm>
            <a:off x="2110969" y="1028810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36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Proceso</a:t>
            </a:r>
            <a:r>
              <a:rPr lang="en-US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de </a:t>
            </a:r>
            <a:r>
              <a:rPr lang="en-US" sz="36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negociaciones</a:t>
            </a:r>
            <a:r>
              <a:rPr lang="en-US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36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comunitarias</a:t>
            </a:r>
            <a:r>
              <a:rPr lang="en-US" sz="3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 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lang="en-US"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2B2B5BE-FE52-3391-999F-08BCFE6B5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59" y="1817233"/>
            <a:ext cx="10344682" cy="45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10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8005A-5397-2367-B121-57A4610D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D3AF98C-CE35-E9DE-30F6-FBF2179E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417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2ABE554C-BB15-B3BB-DE00-82AE0BB93D99}"/>
              </a:ext>
            </a:extLst>
          </p:cNvPr>
          <p:cNvSpPr txBox="1"/>
          <p:nvPr/>
        </p:nvSpPr>
        <p:spPr>
          <a:xfrm>
            <a:off x="-100880" y="2277217"/>
            <a:ext cx="12292023" cy="747606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</p:spPr>
        <p:txBody>
          <a:bodyPr vert="horz" wrap="square" lIns="0" tIns="8856" rIns="0" bIns="0" rtlCol="0" anchor="t">
            <a:spAutoFit/>
          </a:bodyPr>
          <a:lstStyle/>
          <a:p>
            <a:pPr algn="ctr"/>
            <a:r>
              <a:rPr lang="en-US" sz="4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¿</a:t>
            </a:r>
            <a:r>
              <a:rPr lang="en-US" sz="4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Cómo</a:t>
            </a:r>
            <a:r>
              <a:rPr lang="en-US" sz="4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mejorar</a:t>
            </a:r>
            <a:r>
              <a:rPr lang="en-US" sz="4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las </a:t>
            </a:r>
            <a:r>
              <a:rPr lang="en-US" sz="4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negociaciones</a:t>
            </a:r>
            <a:r>
              <a:rPr lang="en-US" sz="4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r>
              <a:rPr lang="en-US" sz="4800" spc="-82" dirty="0">
                <a:solidFill>
                  <a:srgbClr val="FFFFFF"/>
                </a:solidFill>
                <a:latin typeface="Proxima Nova"/>
              </a:rPr>
              <a:t> </a:t>
            </a:r>
            <a:endParaRPr lang="en-US" sz="4800" dirty="0">
              <a:latin typeface="Proxima Nov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18615191-547E-B8CC-2C10-B6924CCA052B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82800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1E313FE9-142A-CEB3-6937-A8663EAB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3023F6BD-CB9F-4F58-8F50-60A1F3B914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E7AE6-8E62-427B-FC15-965C289C1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30F5F1AA-F0A9-98C6-4DE1-8F0A2E849B13}"/>
              </a:ext>
            </a:extLst>
          </p:cNvPr>
          <p:cNvSpPr/>
          <p:nvPr/>
        </p:nvSpPr>
        <p:spPr>
          <a:xfrm>
            <a:off x="274981" y="1260752"/>
            <a:ext cx="12021816" cy="49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3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Fomentar</a:t>
            </a:r>
            <a:r>
              <a:rPr lang="en-US" sz="3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la </a:t>
            </a:r>
            <a:r>
              <a:rPr lang="en-US" sz="3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participación</a:t>
            </a:r>
            <a:r>
              <a:rPr lang="en-US" sz="3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3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mediante</a:t>
            </a:r>
            <a:r>
              <a:rPr lang="en-US" sz="3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3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el</a:t>
            </a:r>
            <a:r>
              <a:rPr lang="en-US" sz="3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3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apoyo</a:t>
            </a:r>
            <a:r>
              <a:rPr lang="en-US" sz="3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con </a:t>
            </a:r>
            <a:r>
              <a:rPr lang="en-US" sz="3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recursos</a:t>
            </a:r>
            <a:r>
              <a:rPr lang="en-US" sz="3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 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lang="en-US" sz="4000" b="1" spc="-150" noProof="0" dirty="0">
              <a:solidFill>
                <a:schemeClr val="tx1">
                  <a:lumMod val="65000"/>
                  <a:lumOff val="35000"/>
                </a:schemeClr>
              </a:solidFill>
              <a:latin typeface="Proxima Nova"/>
              <a:cs typeface="Arial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FD4D2C90-3134-7601-667E-9ADE03150C85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GB" sz="637" noProof="0" dirty="0">
                <a:solidFill>
                  <a:srgbClr val="FFFFFF"/>
                </a:solidFill>
                <a:latin typeface="Tahoma"/>
                <a:cs typeface="Tahoma"/>
              </a:rPr>
              <a:t>©CONSERVATION INTERNATIONAL - GUYANA</a:t>
            </a:r>
            <a:endParaRPr lang="en-GB" sz="637" noProof="0" dirty="0">
              <a:latin typeface="Tahoma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BE247-88F6-0506-F0E0-EB6B959A5BF1}"/>
              </a:ext>
            </a:extLst>
          </p:cNvPr>
          <p:cNvSpPr txBox="1"/>
          <p:nvPr/>
        </p:nvSpPr>
        <p:spPr>
          <a:xfrm>
            <a:off x="-8799" y="6094608"/>
            <a:ext cx="1158331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i="1" dirty="0"/>
              <a:t>La </a:t>
            </a:r>
            <a:r>
              <a:rPr lang="en-GB" b="1" i="1" dirty="0" err="1"/>
              <a:t>participación</a:t>
            </a:r>
            <a:r>
              <a:rPr lang="en-GB" b="1" i="1" dirty="0"/>
              <a:t> es un </a:t>
            </a:r>
            <a:r>
              <a:rPr lang="en-GB" b="1" i="1" dirty="0" err="1"/>
              <a:t>derecho</a:t>
            </a:r>
            <a:r>
              <a:rPr lang="en-GB" b="1" i="1" noProof="0" dirty="0"/>
              <a:t>, </a:t>
            </a:r>
            <a:r>
              <a:rPr lang="en-GB" b="1" i="1" dirty="0"/>
              <a:t>no un </a:t>
            </a:r>
            <a:r>
              <a:rPr lang="en-GB" b="1" i="1" dirty="0" err="1"/>
              <a:t>favor</a:t>
            </a:r>
            <a:r>
              <a:rPr lang="en-GB" b="1" i="1" dirty="0"/>
              <a:t>.</a:t>
            </a:r>
            <a:endParaRPr lang="en-US" dirty="0"/>
          </a:p>
          <a:p>
            <a:pPr algn="ctr"/>
            <a:br>
              <a:rPr lang="en-GB" i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i="1" noProof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7D246-386F-B342-DFA0-7E99A41FCCB5}"/>
              </a:ext>
            </a:extLst>
          </p:cNvPr>
          <p:cNvSpPr txBox="1"/>
          <p:nvPr/>
        </p:nvSpPr>
        <p:spPr>
          <a:xfrm>
            <a:off x="233707" y="5625015"/>
            <a:ext cx="1145111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defensores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esta medida deberían considerar incluirla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presupuesto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buNone/>
            </a:pPr>
            <a:endParaRPr lang="en-GB" b="1" noProof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그룹 42">
            <a:extLst>
              <a:ext uri="{FF2B5EF4-FFF2-40B4-BE49-F238E27FC236}">
                <a16:creationId xmlns:a16="http://schemas.microsoft.com/office/drawing/2014/main" id="{9F1178B4-BF92-9865-D0BD-8AA45114FC09}"/>
              </a:ext>
            </a:extLst>
          </p:cNvPr>
          <p:cNvGrpSpPr/>
          <p:nvPr/>
        </p:nvGrpSpPr>
        <p:grpSpPr>
          <a:xfrm>
            <a:off x="822815" y="2550439"/>
            <a:ext cx="8791460" cy="2297785"/>
            <a:chOff x="1540179" y="2723603"/>
            <a:chExt cx="9111642" cy="2468366"/>
          </a:xfrm>
        </p:grpSpPr>
        <p:grpSp>
          <p:nvGrpSpPr>
            <p:cNvPr id="55" name="Group 31">
              <a:extLst>
                <a:ext uri="{FF2B5EF4-FFF2-40B4-BE49-F238E27FC236}">
                  <a16:creationId xmlns:a16="http://schemas.microsoft.com/office/drawing/2014/main" id="{C6327E83-AF4D-F4AC-5B50-BA1F5A723D22}"/>
                </a:ext>
              </a:extLst>
            </p:cNvPr>
            <p:cNvGrpSpPr/>
            <p:nvPr/>
          </p:nvGrpSpPr>
          <p:grpSpPr>
            <a:xfrm>
              <a:off x="1540179" y="3307223"/>
              <a:ext cx="1884746" cy="1884746"/>
              <a:chOff x="1540179" y="3307223"/>
              <a:chExt cx="1884746" cy="1884746"/>
            </a:xfrm>
          </p:grpSpPr>
          <p:sp>
            <p:nvSpPr>
              <p:cNvPr id="68" name="Oval 2">
                <a:extLst>
                  <a:ext uri="{FF2B5EF4-FFF2-40B4-BE49-F238E27FC236}">
                    <a16:creationId xmlns:a16="http://schemas.microsoft.com/office/drawing/2014/main" id="{FB8F8735-98B2-9104-6EFA-414AC935664F}"/>
                  </a:ext>
                </a:extLst>
              </p:cNvPr>
              <p:cNvSpPr/>
              <p:nvPr/>
            </p:nvSpPr>
            <p:spPr>
              <a:xfrm>
                <a:off x="1540179" y="330722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Chord 7">
                <a:extLst>
                  <a:ext uri="{FF2B5EF4-FFF2-40B4-BE49-F238E27FC236}">
                    <a16:creationId xmlns:a16="http://schemas.microsoft.com/office/drawing/2014/main" id="{3C9D899D-AE7E-525D-B16B-7303CCBC1919}"/>
                  </a:ext>
                </a:extLst>
              </p:cNvPr>
              <p:cNvSpPr/>
              <p:nvPr/>
            </p:nvSpPr>
            <p:spPr>
              <a:xfrm>
                <a:off x="1541261" y="3307223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32">
              <a:extLst>
                <a:ext uri="{FF2B5EF4-FFF2-40B4-BE49-F238E27FC236}">
                  <a16:creationId xmlns:a16="http://schemas.microsoft.com/office/drawing/2014/main" id="{6E3067B3-6BAB-D488-E8FE-1CF25116E645}"/>
                </a:ext>
              </a:extLst>
            </p:cNvPr>
            <p:cNvGrpSpPr/>
            <p:nvPr/>
          </p:nvGrpSpPr>
          <p:grpSpPr>
            <a:xfrm>
              <a:off x="3346903" y="2723603"/>
              <a:ext cx="1884746" cy="1884746"/>
              <a:chOff x="3346903" y="2723603"/>
              <a:chExt cx="1884746" cy="1884746"/>
            </a:xfrm>
          </p:grpSpPr>
          <p:sp>
            <p:nvSpPr>
              <p:cNvPr id="66" name="Oval 3">
                <a:extLst>
                  <a:ext uri="{FF2B5EF4-FFF2-40B4-BE49-F238E27FC236}">
                    <a16:creationId xmlns:a16="http://schemas.microsoft.com/office/drawing/2014/main" id="{637C4DE4-FA02-E656-28F9-CD182557BB25}"/>
                  </a:ext>
                </a:extLst>
              </p:cNvPr>
              <p:cNvSpPr/>
              <p:nvPr/>
            </p:nvSpPr>
            <p:spPr>
              <a:xfrm>
                <a:off x="3346903" y="272360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Chord 9">
                <a:extLst>
                  <a:ext uri="{FF2B5EF4-FFF2-40B4-BE49-F238E27FC236}">
                    <a16:creationId xmlns:a16="http://schemas.microsoft.com/office/drawing/2014/main" id="{7FD13DA0-0B07-E6B8-DD87-1DBCDCCF90A2}"/>
                  </a:ext>
                </a:extLst>
              </p:cNvPr>
              <p:cNvSpPr/>
              <p:nvPr/>
            </p:nvSpPr>
            <p:spPr>
              <a:xfrm rot="10800000">
                <a:off x="3347985" y="2724684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roup 33">
              <a:extLst>
                <a:ext uri="{FF2B5EF4-FFF2-40B4-BE49-F238E27FC236}">
                  <a16:creationId xmlns:a16="http://schemas.microsoft.com/office/drawing/2014/main" id="{0E35B6E7-0C83-1FA7-7038-090D8B631611}"/>
                </a:ext>
              </a:extLst>
            </p:cNvPr>
            <p:cNvGrpSpPr/>
            <p:nvPr/>
          </p:nvGrpSpPr>
          <p:grpSpPr>
            <a:xfrm>
              <a:off x="5153627" y="3306142"/>
              <a:ext cx="1884746" cy="1885827"/>
              <a:chOff x="5153627" y="3306142"/>
              <a:chExt cx="1884746" cy="1885827"/>
            </a:xfrm>
          </p:grpSpPr>
          <p:sp>
            <p:nvSpPr>
              <p:cNvPr id="64" name="Oval 4">
                <a:extLst>
                  <a:ext uri="{FF2B5EF4-FFF2-40B4-BE49-F238E27FC236}">
                    <a16:creationId xmlns:a16="http://schemas.microsoft.com/office/drawing/2014/main" id="{BCD38F18-CEAC-9966-2111-A50F0CE10576}"/>
                  </a:ext>
                </a:extLst>
              </p:cNvPr>
              <p:cNvSpPr/>
              <p:nvPr/>
            </p:nvSpPr>
            <p:spPr>
              <a:xfrm>
                <a:off x="5153627" y="330722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Chord 64">
                <a:extLst>
                  <a:ext uri="{FF2B5EF4-FFF2-40B4-BE49-F238E27FC236}">
                    <a16:creationId xmlns:a16="http://schemas.microsoft.com/office/drawing/2014/main" id="{435A718C-2234-F99E-C0AE-A6F66D5F6EB2}"/>
                  </a:ext>
                </a:extLst>
              </p:cNvPr>
              <p:cNvSpPr/>
              <p:nvPr/>
            </p:nvSpPr>
            <p:spPr>
              <a:xfrm>
                <a:off x="5154709" y="3306142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3"/>
              </a:solidFill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34">
              <a:extLst>
                <a:ext uri="{FF2B5EF4-FFF2-40B4-BE49-F238E27FC236}">
                  <a16:creationId xmlns:a16="http://schemas.microsoft.com/office/drawing/2014/main" id="{147FFC07-50BE-26F0-E45A-E2BC7E3B6D82}"/>
                </a:ext>
              </a:extLst>
            </p:cNvPr>
            <p:cNvGrpSpPr/>
            <p:nvPr/>
          </p:nvGrpSpPr>
          <p:grpSpPr>
            <a:xfrm>
              <a:off x="6960351" y="2723603"/>
              <a:ext cx="1884746" cy="1884746"/>
              <a:chOff x="6960351" y="2723603"/>
              <a:chExt cx="1884746" cy="1884746"/>
            </a:xfrm>
          </p:grpSpPr>
          <p:sp>
            <p:nvSpPr>
              <p:cNvPr id="62" name="Oval 5">
                <a:extLst>
                  <a:ext uri="{FF2B5EF4-FFF2-40B4-BE49-F238E27FC236}">
                    <a16:creationId xmlns:a16="http://schemas.microsoft.com/office/drawing/2014/main" id="{D1E43E1A-8542-2A2B-8D85-2895EA70DE3F}"/>
                  </a:ext>
                </a:extLst>
              </p:cNvPr>
              <p:cNvSpPr/>
              <p:nvPr/>
            </p:nvSpPr>
            <p:spPr>
              <a:xfrm>
                <a:off x="6960351" y="272360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Chord 62">
                <a:extLst>
                  <a:ext uri="{FF2B5EF4-FFF2-40B4-BE49-F238E27FC236}">
                    <a16:creationId xmlns:a16="http://schemas.microsoft.com/office/drawing/2014/main" id="{DDDF322B-F800-4E85-DC39-799BBFB48409}"/>
                  </a:ext>
                </a:extLst>
              </p:cNvPr>
              <p:cNvSpPr/>
              <p:nvPr/>
            </p:nvSpPr>
            <p:spPr>
              <a:xfrm rot="10800000">
                <a:off x="6961433" y="2723603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up 35">
              <a:extLst>
                <a:ext uri="{FF2B5EF4-FFF2-40B4-BE49-F238E27FC236}">
                  <a16:creationId xmlns:a16="http://schemas.microsoft.com/office/drawing/2014/main" id="{85960706-54EE-97C5-2237-517826580DC1}"/>
                </a:ext>
              </a:extLst>
            </p:cNvPr>
            <p:cNvGrpSpPr/>
            <p:nvPr/>
          </p:nvGrpSpPr>
          <p:grpSpPr>
            <a:xfrm>
              <a:off x="8767075" y="3306142"/>
              <a:ext cx="1884746" cy="1885827"/>
              <a:chOff x="8767075" y="3306142"/>
              <a:chExt cx="1884746" cy="1885827"/>
            </a:xfrm>
          </p:grpSpPr>
          <p:sp>
            <p:nvSpPr>
              <p:cNvPr id="60" name="Oval 6">
                <a:extLst>
                  <a:ext uri="{FF2B5EF4-FFF2-40B4-BE49-F238E27FC236}">
                    <a16:creationId xmlns:a16="http://schemas.microsoft.com/office/drawing/2014/main" id="{DBE0F4A6-F8B3-2EC0-12A3-641002BCA3EA}"/>
                  </a:ext>
                </a:extLst>
              </p:cNvPr>
              <p:cNvSpPr/>
              <p:nvPr/>
            </p:nvSpPr>
            <p:spPr>
              <a:xfrm>
                <a:off x="8767075" y="330722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Chord 12">
                <a:extLst>
                  <a:ext uri="{FF2B5EF4-FFF2-40B4-BE49-F238E27FC236}">
                    <a16:creationId xmlns:a16="http://schemas.microsoft.com/office/drawing/2014/main" id="{EEC7D4C3-DF80-9458-70E3-07F1FFA705F3}"/>
                  </a:ext>
                </a:extLst>
              </p:cNvPr>
              <p:cNvSpPr/>
              <p:nvPr/>
            </p:nvSpPr>
            <p:spPr>
              <a:xfrm>
                <a:off x="8768157" y="3306142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5"/>
              </a:solidFill>
              <a:ln w="190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0B441167-8D02-43E2-E4F3-A27D7BF4DA50}"/>
              </a:ext>
            </a:extLst>
          </p:cNvPr>
          <p:cNvSpPr txBox="1"/>
          <p:nvPr/>
        </p:nvSpPr>
        <p:spPr>
          <a:xfrm>
            <a:off x="4123654" y="2462489"/>
            <a:ext cx="2286964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</a:t>
            </a:r>
            <a:r>
              <a:rPr lang="en-GB" sz="1200" b="1" dirty="0" err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comprender</a:t>
            </a:r>
            <a:r>
              <a:rPr lang="en-GB" sz="1200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b="1" dirty="0" err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GB" sz="1200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b="1" dirty="0" err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detalles</a:t>
            </a:r>
            <a:r>
              <a:rPr lang="en-GB" sz="1200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b="1" dirty="0" err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complejos</a:t>
            </a:r>
            <a:r>
              <a:rPr lang="en-GB" sz="1200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del </a:t>
            </a:r>
            <a:r>
              <a:rPr lang="en-GB" sz="1200" b="1" dirty="0" err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proyecto</a:t>
            </a:r>
            <a:r>
              <a:rPr lang="en-GB" sz="12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sz="1200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GB" sz="1400" b="1" noProof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663ECA1-B537-ECA0-8E1B-56452584B2DC}"/>
              </a:ext>
            </a:extLst>
          </p:cNvPr>
          <p:cNvSpPr txBox="1"/>
          <p:nvPr/>
        </p:nvSpPr>
        <p:spPr>
          <a:xfrm>
            <a:off x="550952" y="2683143"/>
            <a:ext cx="228696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Cuando sea </a:t>
            </a:r>
            <a:r>
              <a:rPr lang="en-GB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necesario</a:t>
            </a:r>
            <a:endParaRPr lang="en-US" dirty="0" err="1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21F47B-6DEA-B94D-A14B-31DCC845D7C8}"/>
              </a:ext>
            </a:extLst>
          </p:cNvPr>
          <p:cNvSpPr txBox="1"/>
          <p:nvPr/>
        </p:nvSpPr>
        <p:spPr>
          <a:xfrm>
            <a:off x="7708729" y="2315239"/>
            <a:ext cx="20041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Consultar</a:t>
            </a:r>
            <a:r>
              <a:rPr lang="en-GB" sz="12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internamente</a:t>
            </a:r>
            <a:r>
              <a:rPr lang="en-GB" sz="12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GB" sz="12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tomar</a:t>
            </a:r>
            <a:r>
              <a:rPr lang="en-GB" sz="12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decisiones</a:t>
            </a:r>
            <a:r>
              <a:rPr lang="en-GB" sz="12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colectivas</a:t>
            </a:r>
            <a:r>
              <a:rPr lang="en-GB" sz="12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sz="1200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4" name="Teardrop 1">
            <a:extLst>
              <a:ext uri="{FF2B5EF4-FFF2-40B4-BE49-F238E27FC236}">
                <a16:creationId xmlns:a16="http://schemas.microsoft.com/office/drawing/2014/main" id="{A29190C8-0037-F18F-3700-B1170F530699}"/>
              </a:ext>
            </a:extLst>
          </p:cNvPr>
          <p:cNvSpPr/>
          <p:nvPr/>
        </p:nvSpPr>
        <p:spPr>
          <a:xfrm rot="18756028">
            <a:off x="8539170" y="3206455"/>
            <a:ext cx="389540" cy="39954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ound Same Side Corner Rectangle 36">
            <a:extLst>
              <a:ext uri="{FF2B5EF4-FFF2-40B4-BE49-F238E27FC236}">
                <a16:creationId xmlns:a16="http://schemas.microsoft.com/office/drawing/2014/main" id="{5BDD9559-7949-0403-C101-60173D48124F}"/>
              </a:ext>
            </a:extLst>
          </p:cNvPr>
          <p:cNvSpPr>
            <a:spLocks noChangeAspect="1"/>
          </p:cNvSpPr>
          <p:nvPr/>
        </p:nvSpPr>
        <p:spPr>
          <a:xfrm>
            <a:off x="6819588" y="3746291"/>
            <a:ext cx="359666" cy="304491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0B83E0-DBFE-2F88-93DC-69A275369645}"/>
              </a:ext>
            </a:extLst>
          </p:cNvPr>
          <p:cNvSpPr txBox="1"/>
          <p:nvPr/>
        </p:nvSpPr>
        <p:spPr>
          <a:xfrm>
            <a:off x="8199898" y="4008530"/>
            <a:ext cx="108551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Tiempo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9222BA-0E8B-029E-A50A-09BA6756F253}"/>
              </a:ext>
            </a:extLst>
          </p:cNvPr>
          <p:cNvSpPr txBox="1"/>
          <p:nvPr/>
        </p:nvSpPr>
        <p:spPr>
          <a:xfrm>
            <a:off x="917179" y="3720354"/>
            <a:ext cx="162978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Traducción</a:t>
            </a:r>
            <a:r>
              <a:rPr lang="en-GB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 </a:t>
            </a:r>
            <a:r>
              <a:rPr lang="en-GB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interpretación</a:t>
            </a:r>
            <a:endParaRPr lang="en-US" dirty="0" err="1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CC62325-CA7A-61ED-501C-CE4034C2747B}"/>
              </a:ext>
            </a:extLst>
          </p:cNvPr>
          <p:cNvSpPr txBox="1"/>
          <p:nvPr/>
        </p:nvSpPr>
        <p:spPr>
          <a:xfrm>
            <a:off x="4675786" y="3917243"/>
            <a:ext cx="108551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 err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Soporte</a:t>
            </a:r>
            <a:r>
              <a:rPr lang="en-GB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técnico</a:t>
            </a:r>
            <a:r>
              <a:rPr lang="en-GB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GB" sz="1400" b="1" noProof="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49EBA78-59D6-11A9-0369-5C7BB034B985}"/>
              </a:ext>
            </a:extLst>
          </p:cNvPr>
          <p:cNvSpPr txBox="1"/>
          <p:nvPr/>
        </p:nvSpPr>
        <p:spPr>
          <a:xfrm>
            <a:off x="2765530" y="3017393"/>
            <a:ext cx="140803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</a:t>
            </a:r>
            <a:endParaRPr lang="en-GB" sz="1400" b="1" noProof="0" dirty="0" err="1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26C9788-22CF-071E-804E-74B9303A5ACD}"/>
              </a:ext>
            </a:extLst>
          </p:cNvPr>
          <p:cNvSpPr txBox="1"/>
          <p:nvPr/>
        </p:nvSpPr>
        <p:spPr>
          <a:xfrm>
            <a:off x="6096225" y="2940324"/>
            <a:ext cx="171460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Asesoramiento</a:t>
            </a:r>
            <a:r>
              <a:rPr lang="en-GB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jurídico</a:t>
            </a:r>
            <a:r>
              <a:rPr lang="en-GB" dirty="0">
                <a:solidFill>
                  <a:schemeClr val="accent4"/>
                </a:solidFill>
              </a:rPr>
              <a:t> </a:t>
            </a:r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GB" sz="1400" b="1" noProof="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D47E3A-8E74-1B09-C708-DCC7E7E6A3FC}"/>
              </a:ext>
            </a:extLst>
          </p:cNvPr>
          <p:cNvSpPr txBox="1"/>
          <p:nvPr/>
        </p:nvSpPr>
        <p:spPr>
          <a:xfrm>
            <a:off x="6099902" y="4275937"/>
            <a:ext cx="181747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Proteger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derechos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</a:t>
            </a:r>
            <a:r>
              <a:rPr lang="en-GB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intereses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GB" sz="1400" b="1" noProof="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43FAD73-B111-0AC5-2104-08555B143F8D}"/>
              </a:ext>
            </a:extLst>
          </p:cNvPr>
          <p:cNvSpPr txBox="1"/>
          <p:nvPr/>
        </p:nvSpPr>
        <p:spPr>
          <a:xfrm>
            <a:off x="2638973" y="4362926"/>
            <a:ext cx="169625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GB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lenguaje</a:t>
            </a:r>
            <a:r>
              <a:rPr lang="en-GB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GB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formatos</a:t>
            </a:r>
            <a:r>
              <a:rPr lang="en-GB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accesibles</a:t>
            </a:r>
            <a:r>
              <a:rPr lang="en-GB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GB" sz="1400" b="1" noProof="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8" name="Graphic 87" descr="Information with solid fill">
            <a:extLst>
              <a:ext uri="{FF2B5EF4-FFF2-40B4-BE49-F238E27FC236}">
                <a16:creationId xmlns:a16="http://schemas.microsoft.com/office/drawing/2014/main" id="{514DA609-2D45-3571-7EF5-1F7FC8835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6276" y="3715583"/>
            <a:ext cx="441694" cy="472967"/>
          </a:xfrm>
          <a:prstGeom prst="rect">
            <a:avLst/>
          </a:prstGeom>
        </p:spPr>
      </p:pic>
      <p:pic>
        <p:nvPicPr>
          <p:cNvPr id="90" name="Graphic 89" descr="Speech with solid fill">
            <a:extLst>
              <a:ext uri="{FF2B5EF4-FFF2-40B4-BE49-F238E27FC236}">
                <a16:creationId xmlns:a16="http://schemas.microsoft.com/office/drawing/2014/main" id="{7AD0A3BB-B512-9997-76A9-4B1300DC3E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0496" y="3152946"/>
            <a:ext cx="487598" cy="522121"/>
          </a:xfrm>
          <a:prstGeom prst="rect">
            <a:avLst/>
          </a:prstGeom>
        </p:spPr>
      </p:pic>
      <p:pic>
        <p:nvPicPr>
          <p:cNvPr id="92" name="Graphic 91" descr="Boardroom with solid fill">
            <a:extLst>
              <a:ext uri="{FF2B5EF4-FFF2-40B4-BE49-F238E27FC236}">
                <a16:creationId xmlns:a16="http://schemas.microsoft.com/office/drawing/2014/main" id="{912DD385-AA8D-26B4-437C-811CB2EA0E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6542" y="3032346"/>
            <a:ext cx="674673" cy="722442"/>
          </a:xfrm>
          <a:prstGeom prst="rect">
            <a:avLst/>
          </a:prstGeom>
        </p:spPr>
      </p:pic>
      <p:sp>
        <p:nvSpPr>
          <p:cNvPr id="124" name="Oval 3">
            <a:extLst>
              <a:ext uri="{FF2B5EF4-FFF2-40B4-BE49-F238E27FC236}">
                <a16:creationId xmlns:a16="http://schemas.microsoft.com/office/drawing/2014/main" id="{48441652-93CB-9F7E-864C-7409A842CDBE}"/>
              </a:ext>
            </a:extLst>
          </p:cNvPr>
          <p:cNvSpPr/>
          <p:nvPr/>
        </p:nvSpPr>
        <p:spPr>
          <a:xfrm>
            <a:off x="9550555" y="2550440"/>
            <a:ext cx="1818516" cy="175449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ord 124">
            <a:extLst>
              <a:ext uri="{FF2B5EF4-FFF2-40B4-BE49-F238E27FC236}">
                <a16:creationId xmlns:a16="http://schemas.microsoft.com/office/drawing/2014/main" id="{F20C66EC-1C2B-1253-A324-6BDCE174D8F1}"/>
              </a:ext>
            </a:extLst>
          </p:cNvPr>
          <p:cNvSpPr/>
          <p:nvPr/>
        </p:nvSpPr>
        <p:spPr>
          <a:xfrm rot="10800000">
            <a:off x="9538995" y="2565985"/>
            <a:ext cx="1817472" cy="1753489"/>
          </a:xfrm>
          <a:prstGeom prst="chord">
            <a:avLst>
              <a:gd name="adj1" fmla="val 11842081"/>
              <a:gd name="adj2" fmla="val 20554687"/>
            </a:avLst>
          </a:prstGeom>
          <a:solidFill>
            <a:schemeClr val="accent6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7F1A222-7DA2-6B72-E4BB-BD34EA647870}"/>
              </a:ext>
            </a:extLst>
          </p:cNvPr>
          <p:cNvSpPr txBox="1"/>
          <p:nvPr/>
        </p:nvSpPr>
        <p:spPr>
          <a:xfrm>
            <a:off x="9903154" y="2921538"/>
            <a:ext cx="108551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Apoyo</a:t>
            </a:r>
            <a:r>
              <a:rPr lang="en-GB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inclusivo</a:t>
            </a:r>
            <a:r>
              <a:rPr lang="en-GB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94BE10F-56B9-52D0-673A-C2A3BD0460D1}"/>
              </a:ext>
            </a:extLst>
          </p:cNvPr>
          <p:cNvSpPr txBox="1"/>
          <p:nvPr/>
        </p:nvSpPr>
        <p:spPr>
          <a:xfrm>
            <a:off x="9635697" y="4275937"/>
            <a:ext cx="1817472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Viajes</a:t>
            </a:r>
            <a:r>
              <a:rPr lang="en-GB" sz="1400" b="1" noProof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espacios</a:t>
            </a:r>
            <a:r>
              <a:rPr lang="en-GB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GB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reuniones</a:t>
            </a:r>
            <a:r>
              <a:rPr lang="en-GB" sz="1400" b="1" noProof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cuidado</a:t>
            </a:r>
            <a:r>
              <a:rPr lang="en-GB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GB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niños</a:t>
            </a:r>
            <a:r>
              <a:rPr lang="en-GB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 </a:t>
            </a:r>
            <a:r>
              <a:rPr lang="en-GB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comidas</a:t>
            </a:r>
            <a:r>
              <a:rPr lang="en-GB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GB" sz="1400" b="1" noProof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85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D0CBCEA9-6109-66B9-8D44-2FFFCF3D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B74BEC61-906F-A338-14FE-C716276B50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D2C21-16A4-D1BE-9D48-18B173F03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096B9CA7-1DDD-DAAB-F284-4F92C41D0AEC}"/>
              </a:ext>
            </a:extLst>
          </p:cNvPr>
          <p:cNvSpPr/>
          <p:nvPr/>
        </p:nvSpPr>
        <p:spPr>
          <a:xfrm>
            <a:off x="1972159" y="1028590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Intercambio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transparente</a:t>
            </a:r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de </a:t>
            </a:r>
            <a:r>
              <a:rPr lang="en-US" sz="4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información</a:t>
            </a:r>
            <a:r>
              <a:rPr lang="en-US" sz="4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lang="en-US" sz="40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F3E9656-4533-E3BA-44DA-878359EB4CA9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6693F-E8CF-DDA7-D2DC-20820E1C2111}"/>
              </a:ext>
            </a:extLst>
          </p:cNvPr>
          <p:cNvSpPr txBox="1"/>
          <p:nvPr/>
        </p:nvSpPr>
        <p:spPr>
          <a:xfrm>
            <a:off x="1502674" y="5567387"/>
            <a:ext cx="9798144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Cuando se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siguen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estos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principios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🤝 Se genera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confianza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credibilidad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🚫 Se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reducen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confusión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rumores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conflictos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📜 Se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apoya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FPIC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8093;p38">
            <a:extLst>
              <a:ext uri="{FF2B5EF4-FFF2-40B4-BE49-F238E27FC236}">
                <a16:creationId xmlns:a16="http://schemas.microsoft.com/office/drawing/2014/main" id="{A4EA06AB-C1A2-B79F-D1C3-668B0250D03E}"/>
              </a:ext>
            </a:extLst>
          </p:cNvPr>
          <p:cNvGrpSpPr/>
          <p:nvPr/>
        </p:nvGrpSpPr>
        <p:grpSpPr>
          <a:xfrm>
            <a:off x="4324375" y="3174203"/>
            <a:ext cx="571555" cy="501928"/>
            <a:chOff x="-32174975" y="3192625"/>
            <a:chExt cx="295375" cy="293025"/>
          </a:xfrm>
        </p:grpSpPr>
        <p:sp>
          <p:nvSpPr>
            <p:cNvPr id="10" name="Google Shape;8094;p38">
              <a:extLst>
                <a:ext uri="{FF2B5EF4-FFF2-40B4-BE49-F238E27FC236}">
                  <a16:creationId xmlns:a16="http://schemas.microsoft.com/office/drawing/2014/main" id="{19681629-4582-93B4-9F2E-02C284BE87AF}"/>
                </a:ext>
              </a:extLst>
            </p:cNvPr>
            <p:cNvSpPr/>
            <p:nvPr/>
          </p:nvSpPr>
          <p:spPr>
            <a:xfrm>
              <a:off x="-32171050" y="3279250"/>
              <a:ext cx="291450" cy="153625"/>
            </a:xfrm>
            <a:custGeom>
              <a:avLst/>
              <a:gdLst/>
              <a:ahLst/>
              <a:cxnLst/>
              <a:rect l="l" t="t" r="r" b="b"/>
              <a:pathLst>
                <a:path w="11658" h="6145" extrusionOk="0">
                  <a:moveTo>
                    <a:pt x="5829" y="694"/>
                  </a:moveTo>
                  <a:cubicBezTo>
                    <a:pt x="7184" y="694"/>
                    <a:pt x="8255" y="1734"/>
                    <a:pt x="8255" y="3088"/>
                  </a:cubicBezTo>
                  <a:cubicBezTo>
                    <a:pt x="8255" y="4412"/>
                    <a:pt x="7153" y="5483"/>
                    <a:pt x="5829" y="5483"/>
                  </a:cubicBezTo>
                  <a:cubicBezTo>
                    <a:pt x="4506" y="5483"/>
                    <a:pt x="3435" y="4412"/>
                    <a:pt x="3435" y="3088"/>
                  </a:cubicBezTo>
                  <a:cubicBezTo>
                    <a:pt x="3435" y="1734"/>
                    <a:pt x="4506" y="694"/>
                    <a:pt x="5829" y="694"/>
                  </a:cubicBezTo>
                  <a:close/>
                  <a:moveTo>
                    <a:pt x="1" y="1"/>
                  </a:moveTo>
                  <a:lnTo>
                    <a:pt x="1" y="6144"/>
                  </a:lnTo>
                  <a:lnTo>
                    <a:pt x="11658" y="6144"/>
                  </a:lnTo>
                  <a:lnTo>
                    <a:pt x="116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Google Shape;8095;p38">
              <a:extLst>
                <a:ext uri="{FF2B5EF4-FFF2-40B4-BE49-F238E27FC236}">
                  <a16:creationId xmlns:a16="http://schemas.microsoft.com/office/drawing/2014/main" id="{078BBB18-63DF-62A8-2D7A-F256C3557E23}"/>
                </a:ext>
              </a:extLst>
            </p:cNvPr>
            <p:cNvSpPr/>
            <p:nvPr/>
          </p:nvSpPr>
          <p:spPr>
            <a:xfrm>
              <a:off x="-32067075" y="331392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1670" y="662"/>
                  </a:moveTo>
                  <a:cubicBezTo>
                    <a:pt x="1891" y="662"/>
                    <a:pt x="2048" y="819"/>
                    <a:pt x="2048" y="1040"/>
                  </a:cubicBezTo>
                  <a:lnTo>
                    <a:pt x="2048" y="1386"/>
                  </a:lnTo>
                  <a:lnTo>
                    <a:pt x="2395" y="1386"/>
                  </a:lnTo>
                  <a:cubicBezTo>
                    <a:pt x="2584" y="1386"/>
                    <a:pt x="2741" y="1544"/>
                    <a:pt x="2741" y="1733"/>
                  </a:cubicBezTo>
                  <a:cubicBezTo>
                    <a:pt x="2710" y="1890"/>
                    <a:pt x="2552" y="2048"/>
                    <a:pt x="2363" y="2048"/>
                  </a:cubicBezTo>
                  <a:lnTo>
                    <a:pt x="1670" y="2048"/>
                  </a:lnTo>
                  <a:cubicBezTo>
                    <a:pt x="1481" y="2048"/>
                    <a:pt x="1324" y="1890"/>
                    <a:pt x="1324" y="1701"/>
                  </a:cubicBezTo>
                  <a:lnTo>
                    <a:pt x="1324" y="1040"/>
                  </a:lnTo>
                  <a:cubicBezTo>
                    <a:pt x="1324" y="819"/>
                    <a:pt x="1481" y="662"/>
                    <a:pt x="1670" y="662"/>
                  </a:cubicBezTo>
                  <a:close/>
                  <a:moveTo>
                    <a:pt x="1670" y="0"/>
                  </a:moveTo>
                  <a:cubicBezTo>
                    <a:pt x="725" y="0"/>
                    <a:pt x="1" y="756"/>
                    <a:pt x="1" y="1701"/>
                  </a:cubicBezTo>
                  <a:cubicBezTo>
                    <a:pt x="1" y="2646"/>
                    <a:pt x="725" y="3403"/>
                    <a:pt x="1670" y="3403"/>
                  </a:cubicBezTo>
                  <a:cubicBezTo>
                    <a:pt x="2615" y="3403"/>
                    <a:pt x="3372" y="2646"/>
                    <a:pt x="3372" y="1701"/>
                  </a:cubicBezTo>
                  <a:cubicBezTo>
                    <a:pt x="3372" y="756"/>
                    <a:pt x="2615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Google Shape;8096;p38">
              <a:extLst>
                <a:ext uri="{FF2B5EF4-FFF2-40B4-BE49-F238E27FC236}">
                  <a16:creationId xmlns:a16="http://schemas.microsoft.com/office/drawing/2014/main" id="{3D611573-7B9E-C87F-B369-CA1D9EC241AF}"/>
                </a:ext>
              </a:extLst>
            </p:cNvPr>
            <p:cNvSpPr/>
            <p:nvPr/>
          </p:nvSpPr>
          <p:spPr>
            <a:xfrm>
              <a:off x="-32171050" y="3450950"/>
              <a:ext cx="291450" cy="34700"/>
            </a:xfrm>
            <a:custGeom>
              <a:avLst/>
              <a:gdLst/>
              <a:ahLst/>
              <a:cxnLst/>
              <a:rect l="l" t="t" r="r" b="b"/>
              <a:pathLst>
                <a:path w="11658" h="1388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15"/>
                    <a:pt x="442" y="1387"/>
                    <a:pt x="1041" y="1387"/>
                  </a:cubicBezTo>
                  <a:lnTo>
                    <a:pt x="10650" y="1387"/>
                  </a:lnTo>
                  <a:cubicBezTo>
                    <a:pt x="11217" y="1387"/>
                    <a:pt x="11658" y="915"/>
                    <a:pt x="11658" y="347"/>
                  </a:cubicBezTo>
                  <a:lnTo>
                    <a:pt x="116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" name="Google Shape;8097;p38">
              <a:extLst>
                <a:ext uri="{FF2B5EF4-FFF2-40B4-BE49-F238E27FC236}">
                  <a16:creationId xmlns:a16="http://schemas.microsoft.com/office/drawing/2014/main" id="{589BCA42-1626-5B30-9413-A35BB5C5D3F4}"/>
                </a:ext>
              </a:extLst>
            </p:cNvPr>
            <p:cNvSpPr/>
            <p:nvPr/>
          </p:nvSpPr>
          <p:spPr>
            <a:xfrm>
              <a:off x="-32174975" y="3192625"/>
              <a:ext cx="295375" cy="70125"/>
            </a:xfrm>
            <a:custGeom>
              <a:avLst/>
              <a:gdLst/>
              <a:ahLst/>
              <a:cxnLst/>
              <a:rect l="l" t="t" r="r" b="b"/>
              <a:pathLst>
                <a:path w="11815" h="2805" extrusionOk="0">
                  <a:moveTo>
                    <a:pt x="1733" y="0"/>
                  </a:moveTo>
                  <a:cubicBezTo>
                    <a:pt x="1544" y="0"/>
                    <a:pt x="1387" y="158"/>
                    <a:pt x="1387" y="378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73" y="725"/>
                    <a:pt x="0" y="1197"/>
                    <a:pt x="0" y="1733"/>
                  </a:cubicBezTo>
                  <a:lnTo>
                    <a:pt x="0" y="2804"/>
                  </a:lnTo>
                  <a:lnTo>
                    <a:pt x="11657" y="2804"/>
                  </a:lnTo>
                  <a:lnTo>
                    <a:pt x="11657" y="1733"/>
                  </a:lnTo>
                  <a:lnTo>
                    <a:pt x="11815" y="1733"/>
                  </a:lnTo>
                  <a:cubicBezTo>
                    <a:pt x="11815" y="1197"/>
                    <a:pt x="11374" y="725"/>
                    <a:pt x="10807" y="725"/>
                  </a:cubicBezTo>
                  <a:lnTo>
                    <a:pt x="10460" y="725"/>
                  </a:lnTo>
                  <a:lnTo>
                    <a:pt x="10460" y="378"/>
                  </a:lnTo>
                  <a:cubicBezTo>
                    <a:pt x="10460" y="158"/>
                    <a:pt x="10303" y="0"/>
                    <a:pt x="10082" y="0"/>
                  </a:cubicBezTo>
                  <a:cubicBezTo>
                    <a:pt x="9893" y="0"/>
                    <a:pt x="9735" y="158"/>
                    <a:pt x="9735" y="378"/>
                  </a:cubicBezTo>
                  <a:lnTo>
                    <a:pt x="9735" y="725"/>
                  </a:lnTo>
                  <a:lnTo>
                    <a:pt x="8349" y="725"/>
                  </a:lnTo>
                  <a:lnTo>
                    <a:pt x="8349" y="378"/>
                  </a:lnTo>
                  <a:cubicBezTo>
                    <a:pt x="8349" y="158"/>
                    <a:pt x="8192" y="0"/>
                    <a:pt x="8003" y="0"/>
                  </a:cubicBezTo>
                  <a:cubicBezTo>
                    <a:pt x="7814" y="0"/>
                    <a:pt x="7656" y="158"/>
                    <a:pt x="7656" y="378"/>
                  </a:cubicBezTo>
                  <a:lnTo>
                    <a:pt x="7656" y="725"/>
                  </a:lnTo>
                  <a:lnTo>
                    <a:pt x="6270" y="725"/>
                  </a:lnTo>
                  <a:lnTo>
                    <a:pt x="6270" y="378"/>
                  </a:lnTo>
                  <a:cubicBezTo>
                    <a:pt x="6270" y="158"/>
                    <a:pt x="6112" y="0"/>
                    <a:pt x="5923" y="0"/>
                  </a:cubicBezTo>
                  <a:cubicBezTo>
                    <a:pt x="5734" y="0"/>
                    <a:pt x="5577" y="158"/>
                    <a:pt x="5577" y="378"/>
                  </a:cubicBezTo>
                  <a:lnTo>
                    <a:pt x="5577" y="725"/>
                  </a:lnTo>
                  <a:lnTo>
                    <a:pt x="4191" y="725"/>
                  </a:lnTo>
                  <a:lnTo>
                    <a:pt x="4191" y="378"/>
                  </a:lnTo>
                  <a:cubicBezTo>
                    <a:pt x="4191" y="158"/>
                    <a:pt x="4033" y="0"/>
                    <a:pt x="3844" y="0"/>
                  </a:cubicBezTo>
                  <a:cubicBezTo>
                    <a:pt x="3623" y="0"/>
                    <a:pt x="3466" y="158"/>
                    <a:pt x="3466" y="378"/>
                  </a:cubicBezTo>
                  <a:lnTo>
                    <a:pt x="3466" y="725"/>
                  </a:lnTo>
                  <a:lnTo>
                    <a:pt x="2111" y="725"/>
                  </a:lnTo>
                  <a:lnTo>
                    <a:pt x="2111" y="378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6" name="Google Shape;7868;p37">
            <a:extLst>
              <a:ext uri="{FF2B5EF4-FFF2-40B4-BE49-F238E27FC236}">
                <a16:creationId xmlns:a16="http://schemas.microsoft.com/office/drawing/2014/main" id="{774531F5-C8CA-4EA0-0640-65BAD95D500A}"/>
              </a:ext>
            </a:extLst>
          </p:cNvPr>
          <p:cNvSpPr/>
          <p:nvPr/>
        </p:nvSpPr>
        <p:spPr>
          <a:xfrm>
            <a:off x="2453540" y="3139370"/>
            <a:ext cx="571556" cy="606070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7" name="Google Shape;10016;p42">
            <a:extLst>
              <a:ext uri="{FF2B5EF4-FFF2-40B4-BE49-F238E27FC236}">
                <a16:creationId xmlns:a16="http://schemas.microsoft.com/office/drawing/2014/main" id="{38937BF9-DE1D-9463-E19C-06B61853DD21}"/>
              </a:ext>
            </a:extLst>
          </p:cNvPr>
          <p:cNvGrpSpPr/>
          <p:nvPr/>
        </p:nvGrpSpPr>
        <p:grpSpPr>
          <a:xfrm>
            <a:off x="566242" y="3189456"/>
            <a:ext cx="567086" cy="552171"/>
            <a:chOff x="-778700" y="3612425"/>
            <a:chExt cx="256775" cy="292225"/>
          </a:xfrm>
        </p:grpSpPr>
        <p:sp>
          <p:nvSpPr>
            <p:cNvPr id="18" name="Google Shape;10017;p42">
              <a:extLst>
                <a:ext uri="{FF2B5EF4-FFF2-40B4-BE49-F238E27FC236}">
                  <a16:creationId xmlns:a16="http://schemas.microsoft.com/office/drawing/2014/main" id="{AF2F502E-2DF5-8944-5605-35F461ACE527}"/>
                </a:ext>
              </a:extLst>
            </p:cNvPr>
            <p:cNvSpPr/>
            <p:nvPr/>
          </p:nvSpPr>
          <p:spPr>
            <a:xfrm>
              <a:off x="-692850" y="36990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9" name="Google Shape;10018;p42">
              <a:extLst>
                <a:ext uri="{FF2B5EF4-FFF2-40B4-BE49-F238E27FC236}">
                  <a16:creationId xmlns:a16="http://schemas.microsoft.com/office/drawing/2014/main" id="{AD8E8D16-0390-8EAF-CD9F-54017DD2F3E2}"/>
                </a:ext>
              </a:extLst>
            </p:cNvPr>
            <p:cNvSpPr/>
            <p:nvPr/>
          </p:nvSpPr>
          <p:spPr>
            <a:xfrm>
              <a:off x="-777925" y="3612425"/>
              <a:ext cx="204800" cy="34675"/>
            </a:xfrm>
            <a:custGeom>
              <a:avLst/>
              <a:gdLst/>
              <a:ahLst/>
              <a:cxnLst/>
              <a:rect l="l" t="t" r="r" b="b"/>
              <a:pathLst>
                <a:path w="8192" h="1387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87"/>
                  </a:lnTo>
                  <a:lnTo>
                    <a:pt x="8192" y="1387"/>
                  </a:lnTo>
                  <a:lnTo>
                    <a:pt x="8192" y="1009"/>
                  </a:lnTo>
                  <a:cubicBezTo>
                    <a:pt x="8192" y="473"/>
                    <a:pt x="7719" y="0"/>
                    <a:pt x="71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0" name="Google Shape;10019;p42">
              <a:extLst>
                <a:ext uri="{FF2B5EF4-FFF2-40B4-BE49-F238E27FC236}">
                  <a16:creationId xmlns:a16="http://schemas.microsoft.com/office/drawing/2014/main" id="{31DD4C5D-59D5-3B83-AE61-463F4D9E23E3}"/>
                </a:ext>
              </a:extLst>
            </p:cNvPr>
            <p:cNvSpPr/>
            <p:nvPr/>
          </p:nvSpPr>
          <p:spPr>
            <a:xfrm>
              <a:off x="-727525" y="3699050"/>
              <a:ext cx="17375" cy="17350"/>
            </a:xfrm>
            <a:custGeom>
              <a:avLst/>
              <a:gdLst/>
              <a:ahLst/>
              <a:cxnLst/>
              <a:rect l="l" t="t" r="r" b="b"/>
              <a:pathLst>
                <a:path w="695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7" y="694"/>
                    <a:pt x="694" y="536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" name="Google Shape;10020;p42">
              <a:extLst>
                <a:ext uri="{FF2B5EF4-FFF2-40B4-BE49-F238E27FC236}">
                  <a16:creationId xmlns:a16="http://schemas.microsoft.com/office/drawing/2014/main" id="{188B32A0-0DAC-3B00-B50E-70DD58138CA2}"/>
                </a:ext>
              </a:extLst>
            </p:cNvPr>
            <p:cNvSpPr/>
            <p:nvPr/>
          </p:nvSpPr>
          <p:spPr>
            <a:xfrm>
              <a:off x="-778700" y="3664400"/>
              <a:ext cx="205575" cy="102425"/>
            </a:xfrm>
            <a:custGeom>
              <a:avLst/>
              <a:gdLst/>
              <a:ahLst/>
              <a:cxnLst/>
              <a:rect l="l" t="t" r="r" b="b"/>
              <a:pathLst>
                <a:path w="8223" h="4097" extrusionOk="0">
                  <a:moveTo>
                    <a:pt x="3781" y="694"/>
                  </a:moveTo>
                  <a:cubicBezTo>
                    <a:pt x="4316" y="694"/>
                    <a:pt x="4789" y="1166"/>
                    <a:pt x="4789" y="1733"/>
                  </a:cubicBezTo>
                  <a:cubicBezTo>
                    <a:pt x="4789" y="2301"/>
                    <a:pt x="4316" y="2773"/>
                    <a:pt x="3781" y="2773"/>
                  </a:cubicBezTo>
                  <a:cubicBezTo>
                    <a:pt x="3497" y="2773"/>
                    <a:pt x="3245" y="2647"/>
                    <a:pt x="3088" y="2490"/>
                  </a:cubicBezTo>
                  <a:cubicBezTo>
                    <a:pt x="2899" y="2647"/>
                    <a:pt x="2678" y="2773"/>
                    <a:pt x="2426" y="2773"/>
                  </a:cubicBezTo>
                  <a:cubicBezTo>
                    <a:pt x="1890" y="2773"/>
                    <a:pt x="1418" y="2301"/>
                    <a:pt x="1418" y="1733"/>
                  </a:cubicBezTo>
                  <a:cubicBezTo>
                    <a:pt x="1418" y="1198"/>
                    <a:pt x="1890" y="694"/>
                    <a:pt x="2426" y="694"/>
                  </a:cubicBezTo>
                  <a:cubicBezTo>
                    <a:pt x="2710" y="694"/>
                    <a:pt x="2930" y="820"/>
                    <a:pt x="3088" y="977"/>
                  </a:cubicBezTo>
                  <a:cubicBezTo>
                    <a:pt x="3308" y="820"/>
                    <a:pt x="3529" y="694"/>
                    <a:pt x="3781" y="694"/>
                  </a:cubicBezTo>
                  <a:close/>
                  <a:moveTo>
                    <a:pt x="0" y="1"/>
                  </a:moveTo>
                  <a:lnTo>
                    <a:pt x="0" y="3088"/>
                  </a:lnTo>
                  <a:cubicBezTo>
                    <a:pt x="0" y="3624"/>
                    <a:pt x="473" y="4096"/>
                    <a:pt x="1008" y="4096"/>
                  </a:cubicBezTo>
                  <a:lnTo>
                    <a:pt x="6837" y="4096"/>
                  </a:lnTo>
                  <a:lnTo>
                    <a:pt x="6837" y="3498"/>
                  </a:lnTo>
                  <a:lnTo>
                    <a:pt x="5766" y="2458"/>
                  </a:lnTo>
                  <a:cubicBezTo>
                    <a:pt x="5034" y="1726"/>
                    <a:pt x="5756" y="674"/>
                    <a:pt x="6558" y="674"/>
                  </a:cubicBezTo>
                  <a:cubicBezTo>
                    <a:pt x="6792" y="674"/>
                    <a:pt x="7033" y="764"/>
                    <a:pt x="7246" y="977"/>
                  </a:cubicBezTo>
                  <a:lnTo>
                    <a:pt x="8223" y="1985"/>
                  </a:lnTo>
                  <a:lnTo>
                    <a:pt x="82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" name="Google Shape;10021;p42">
              <a:extLst>
                <a:ext uri="{FF2B5EF4-FFF2-40B4-BE49-F238E27FC236}">
                  <a16:creationId xmlns:a16="http://schemas.microsoft.com/office/drawing/2014/main" id="{E3F8EEFB-E671-D715-0E45-F0F28304C9CD}"/>
                </a:ext>
              </a:extLst>
            </p:cNvPr>
            <p:cNvSpPr/>
            <p:nvPr/>
          </p:nvSpPr>
          <p:spPr>
            <a:xfrm>
              <a:off x="-659775" y="3835325"/>
              <a:ext cx="137850" cy="69325"/>
            </a:xfrm>
            <a:custGeom>
              <a:avLst/>
              <a:gdLst/>
              <a:ahLst/>
              <a:cxnLst/>
              <a:rect l="l" t="t" r="r" b="b"/>
              <a:pathLst>
                <a:path w="5514" h="2773" extrusionOk="0">
                  <a:moveTo>
                    <a:pt x="1733" y="693"/>
                  </a:moveTo>
                  <a:cubicBezTo>
                    <a:pt x="1922" y="693"/>
                    <a:pt x="2080" y="851"/>
                    <a:pt x="2080" y="1040"/>
                  </a:cubicBezTo>
                  <a:cubicBezTo>
                    <a:pt x="2080" y="1229"/>
                    <a:pt x="1922" y="1386"/>
                    <a:pt x="1733" y="1386"/>
                  </a:cubicBezTo>
                  <a:cubicBezTo>
                    <a:pt x="1544" y="1386"/>
                    <a:pt x="1387" y="1229"/>
                    <a:pt x="1387" y="1040"/>
                  </a:cubicBezTo>
                  <a:cubicBezTo>
                    <a:pt x="1387" y="851"/>
                    <a:pt x="1544" y="693"/>
                    <a:pt x="1733" y="693"/>
                  </a:cubicBezTo>
                  <a:close/>
                  <a:moveTo>
                    <a:pt x="63" y="0"/>
                  </a:moveTo>
                  <a:cubicBezTo>
                    <a:pt x="32" y="126"/>
                    <a:pt x="0" y="252"/>
                    <a:pt x="0" y="378"/>
                  </a:cubicBezTo>
                  <a:lnTo>
                    <a:pt x="0" y="2426"/>
                  </a:lnTo>
                  <a:cubicBezTo>
                    <a:pt x="0" y="2615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5"/>
                    <a:pt x="5514" y="2426"/>
                  </a:cubicBezTo>
                  <a:lnTo>
                    <a:pt x="5514" y="378"/>
                  </a:lnTo>
                  <a:cubicBezTo>
                    <a:pt x="5514" y="252"/>
                    <a:pt x="5482" y="126"/>
                    <a:pt x="54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Google Shape;10022;p42">
              <a:extLst>
                <a:ext uri="{FF2B5EF4-FFF2-40B4-BE49-F238E27FC236}">
                  <a16:creationId xmlns:a16="http://schemas.microsoft.com/office/drawing/2014/main" id="{4857F7D6-BC73-B862-DCDE-F1A5EB9EA7C2}"/>
                </a:ext>
              </a:extLst>
            </p:cNvPr>
            <p:cNvSpPr/>
            <p:nvPr/>
          </p:nvSpPr>
          <p:spPr>
            <a:xfrm>
              <a:off x="-658200" y="3669925"/>
              <a:ext cx="136275" cy="148875"/>
            </a:xfrm>
            <a:custGeom>
              <a:avLst/>
              <a:gdLst/>
              <a:ahLst/>
              <a:cxnLst/>
              <a:rect l="l" t="t" r="r" b="b"/>
              <a:pathLst>
                <a:path w="5451" h="5955" extrusionOk="0">
                  <a:moveTo>
                    <a:pt x="4064" y="0"/>
                  </a:moveTo>
                  <a:lnTo>
                    <a:pt x="4064" y="2615"/>
                  </a:lnTo>
                  <a:cubicBezTo>
                    <a:pt x="4064" y="2829"/>
                    <a:pt x="3905" y="2970"/>
                    <a:pt x="3734" y="2970"/>
                  </a:cubicBezTo>
                  <a:cubicBezTo>
                    <a:pt x="3652" y="2970"/>
                    <a:pt x="3568" y="2938"/>
                    <a:pt x="3497" y="2867"/>
                  </a:cubicBezTo>
                  <a:lnTo>
                    <a:pt x="1922" y="1292"/>
                  </a:lnTo>
                  <a:cubicBezTo>
                    <a:pt x="1858" y="1228"/>
                    <a:pt x="1780" y="1201"/>
                    <a:pt x="1701" y="1201"/>
                  </a:cubicBezTo>
                  <a:cubicBezTo>
                    <a:pt x="1429" y="1201"/>
                    <a:pt x="1150" y="1520"/>
                    <a:pt x="1418" y="1764"/>
                  </a:cubicBezTo>
                  <a:lnTo>
                    <a:pt x="2615" y="2930"/>
                  </a:lnTo>
                  <a:cubicBezTo>
                    <a:pt x="2710" y="3025"/>
                    <a:pt x="2741" y="3088"/>
                    <a:pt x="2741" y="3182"/>
                  </a:cubicBezTo>
                  <a:lnTo>
                    <a:pt x="2741" y="3970"/>
                  </a:lnTo>
                  <a:cubicBezTo>
                    <a:pt x="2741" y="4222"/>
                    <a:pt x="2804" y="4505"/>
                    <a:pt x="2930" y="4789"/>
                  </a:cubicBezTo>
                  <a:cubicBezTo>
                    <a:pt x="3052" y="5074"/>
                    <a:pt x="2833" y="5280"/>
                    <a:pt x="2611" y="5280"/>
                  </a:cubicBezTo>
                  <a:cubicBezTo>
                    <a:pt x="2490" y="5280"/>
                    <a:pt x="2367" y="5218"/>
                    <a:pt x="2300" y="5072"/>
                  </a:cubicBezTo>
                  <a:cubicBezTo>
                    <a:pt x="2206" y="4915"/>
                    <a:pt x="2174" y="4757"/>
                    <a:pt x="2143" y="4600"/>
                  </a:cubicBezTo>
                  <a:lnTo>
                    <a:pt x="0" y="4600"/>
                  </a:lnTo>
                  <a:lnTo>
                    <a:pt x="0" y="4631"/>
                  </a:lnTo>
                  <a:cubicBezTo>
                    <a:pt x="0" y="5104"/>
                    <a:pt x="126" y="5545"/>
                    <a:pt x="378" y="5923"/>
                  </a:cubicBezTo>
                  <a:lnTo>
                    <a:pt x="5104" y="5923"/>
                  </a:lnTo>
                  <a:lnTo>
                    <a:pt x="5104" y="5955"/>
                  </a:lnTo>
                  <a:cubicBezTo>
                    <a:pt x="5325" y="5577"/>
                    <a:pt x="5451" y="5104"/>
                    <a:pt x="5451" y="4663"/>
                  </a:cubicBezTo>
                  <a:lnTo>
                    <a:pt x="5451" y="2111"/>
                  </a:lnTo>
                  <a:cubicBezTo>
                    <a:pt x="5451" y="1638"/>
                    <a:pt x="5262" y="1197"/>
                    <a:pt x="4947" y="882"/>
                  </a:cubicBezTo>
                  <a:lnTo>
                    <a:pt x="4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4" name="Google Shape;9833;p42">
            <a:extLst>
              <a:ext uri="{FF2B5EF4-FFF2-40B4-BE49-F238E27FC236}">
                <a16:creationId xmlns:a16="http://schemas.microsoft.com/office/drawing/2014/main" id="{7AC76C16-4777-5282-9D4C-5629589FB25E}"/>
              </a:ext>
            </a:extLst>
          </p:cNvPr>
          <p:cNvGrpSpPr/>
          <p:nvPr/>
        </p:nvGrpSpPr>
        <p:grpSpPr>
          <a:xfrm>
            <a:off x="6501921" y="3120299"/>
            <a:ext cx="522682" cy="558474"/>
            <a:chOff x="-6329100" y="3632100"/>
            <a:chExt cx="293025" cy="291450"/>
          </a:xfrm>
        </p:grpSpPr>
        <p:sp>
          <p:nvSpPr>
            <p:cNvPr id="25" name="Google Shape;9834;p42">
              <a:extLst>
                <a:ext uri="{FF2B5EF4-FFF2-40B4-BE49-F238E27FC236}">
                  <a16:creationId xmlns:a16="http://schemas.microsoft.com/office/drawing/2014/main" id="{C3CF9B33-BEFD-23DA-5E0F-56F07D9F9BBC}"/>
                </a:ext>
              </a:extLst>
            </p:cNvPr>
            <p:cNvSpPr/>
            <p:nvPr/>
          </p:nvSpPr>
          <p:spPr>
            <a:xfrm>
              <a:off x="-6210700" y="3751600"/>
              <a:ext cx="174625" cy="171950"/>
            </a:xfrm>
            <a:custGeom>
              <a:avLst/>
              <a:gdLst/>
              <a:ahLst/>
              <a:cxnLst/>
              <a:rect l="l" t="t" r="r" b="b"/>
              <a:pathLst>
                <a:path w="6985" h="6878" extrusionOk="0">
                  <a:moveTo>
                    <a:pt x="492" y="0"/>
                  </a:moveTo>
                  <a:cubicBezTo>
                    <a:pt x="219" y="0"/>
                    <a:pt x="0" y="235"/>
                    <a:pt x="85" y="545"/>
                  </a:cubicBezTo>
                  <a:lnTo>
                    <a:pt x="1503" y="5712"/>
                  </a:lnTo>
                  <a:cubicBezTo>
                    <a:pt x="1559" y="5882"/>
                    <a:pt x="1707" y="5984"/>
                    <a:pt x="1856" y="5984"/>
                  </a:cubicBezTo>
                  <a:cubicBezTo>
                    <a:pt x="1956" y="5984"/>
                    <a:pt x="2057" y="5939"/>
                    <a:pt x="2133" y="5838"/>
                  </a:cubicBezTo>
                  <a:lnTo>
                    <a:pt x="2889" y="4735"/>
                  </a:lnTo>
                  <a:lnTo>
                    <a:pt x="3739" y="5712"/>
                  </a:lnTo>
                  <a:lnTo>
                    <a:pt x="4622" y="6594"/>
                  </a:lnTo>
                  <a:cubicBezTo>
                    <a:pt x="4811" y="6783"/>
                    <a:pt x="5086" y="6878"/>
                    <a:pt x="5362" y="6878"/>
                  </a:cubicBezTo>
                  <a:cubicBezTo>
                    <a:pt x="5638" y="6878"/>
                    <a:pt x="5913" y="6783"/>
                    <a:pt x="6102" y="6594"/>
                  </a:cubicBezTo>
                  <a:lnTo>
                    <a:pt x="6575" y="6122"/>
                  </a:lnTo>
                  <a:cubicBezTo>
                    <a:pt x="6984" y="5712"/>
                    <a:pt x="6984" y="5113"/>
                    <a:pt x="6575" y="4672"/>
                  </a:cubicBezTo>
                  <a:lnTo>
                    <a:pt x="4811" y="2814"/>
                  </a:lnTo>
                  <a:lnTo>
                    <a:pt x="5913" y="2058"/>
                  </a:lnTo>
                  <a:cubicBezTo>
                    <a:pt x="6134" y="1900"/>
                    <a:pt x="6102" y="1522"/>
                    <a:pt x="5787" y="1427"/>
                  </a:cubicBezTo>
                  <a:lnTo>
                    <a:pt x="589" y="10"/>
                  </a:lnTo>
                  <a:cubicBezTo>
                    <a:pt x="556" y="3"/>
                    <a:pt x="524" y="0"/>
                    <a:pt x="4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" name="Google Shape;9835;p42">
              <a:extLst>
                <a:ext uri="{FF2B5EF4-FFF2-40B4-BE49-F238E27FC236}">
                  <a16:creationId xmlns:a16="http://schemas.microsoft.com/office/drawing/2014/main" id="{32D40FC0-7800-E025-4B1E-90DBE5819B66}"/>
                </a:ext>
              </a:extLst>
            </p:cNvPr>
            <p:cNvSpPr/>
            <p:nvPr/>
          </p:nvSpPr>
          <p:spPr>
            <a:xfrm>
              <a:off x="-6272400" y="3691975"/>
              <a:ext cx="136300" cy="135500"/>
            </a:xfrm>
            <a:custGeom>
              <a:avLst/>
              <a:gdLst/>
              <a:ahLst/>
              <a:cxnLst/>
              <a:rect l="l" t="t" r="r" b="b"/>
              <a:pathLst>
                <a:path w="5452" h="5420" extrusionOk="0">
                  <a:moveTo>
                    <a:pt x="2742" y="0"/>
                  </a:moveTo>
                  <a:cubicBezTo>
                    <a:pt x="1261" y="0"/>
                    <a:pt x="1" y="1229"/>
                    <a:pt x="1" y="2710"/>
                  </a:cubicBezTo>
                  <a:cubicBezTo>
                    <a:pt x="1" y="4127"/>
                    <a:pt x="1041" y="5293"/>
                    <a:pt x="2427" y="5419"/>
                  </a:cubicBezTo>
                  <a:lnTo>
                    <a:pt x="2112" y="4317"/>
                  </a:lnTo>
                  <a:cubicBezTo>
                    <a:pt x="1482" y="4096"/>
                    <a:pt x="1009" y="3466"/>
                    <a:pt x="1009" y="2741"/>
                  </a:cubicBezTo>
                  <a:cubicBezTo>
                    <a:pt x="1041" y="1765"/>
                    <a:pt x="1828" y="1009"/>
                    <a:pt x="2773" y="1009"/>
                  </a:cubicBezTo>
                  <a:cubicBezTo>
                    <a:pt x="3530" y="1009"/>
                    <a:pt x="4128" y="1481"/>
                    <a:pt x="4349" y="2143"/>
                  </a:cubicBezTo>
                  <a:lnTo>
                    <a:pt x="5451" y="2458"/>
                  </a:lnTo>
                  <a:cubicBezTo>
                    <a:pt x="5294" y="1072"/>
                    <a:pt x="4160" y="0"/>
                    <a:pt x="27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" name="Google Shape;9836;p42">
              <a:extLst>
                <a:ext uri="{FF2B5EF4-FFF2-40B4-BE49-F238E27FC236}">
                  <a16:creationId xmlns:a16="http://schemas.microsoft.com/office/drawing/2014/main" id="{C3ADE611-4889-506E-4AC5-8B982025BB69}"/>
                </a:ext>
              </a:extLst>
            </p:cNvPr>
            <p:cNvSpPr/>
            <p:nvPr/>
          </p:nvSpPr>
          <p:spPr>
            <a:xfrm>
              <a:off x="-6329100" y="3632100"/>
              <a:ext cx="257575" cy="256025"/>
            </a:xfrm>
            <a:custGeom>
              <a:avLst/>
              <a:gdLst/>
              <a:ahLst/>
              <a:cxnLst/>
              <a:rect l="l" t="t" r="r" b="b"/>
              <a:pathLst>
                <a:path w="10303" h="10241" extrusionOk="0">
                  <a:moveTo>
                    <a:pt x="5136" y="1"/>
                  </a:moveTo>
                  <a:cubicBezTo>
                    <a:pt x="2301" y="1"/>
                    <a:pt x="1" y="2269"/>
                    <a:pt x="1" y="5105"/>
                  </a:cubicBezTo>
                  <a:cubicBezTo>
                    <a:pt x="1" y="7972"/>
                    <a:pt x="2332" y="10240"/>
                    <a:pt x="5136" y="10240"/>
                  </a:cubicBezTo>
                  <a:cubicBezTo>
                    <a:pt x="5262" y="10240"/>
                    <a:pt x="5356" y="10240"/>
                    <a:pt x="5451" y="10177"/>
                  </a:cubicBezTo>
                  <a:lnTo>
                    <a:pt x="4978" y="8444"/>
                  </a:lnTo>
                  <a:cubicBezTo>
                    <a:pt x="4959" y="8445"/>
                    <a:pt x="4940" y="8445"/>
                    <a:pt x="4921" y="8445"/>
                  </a:cubicBezTo>
                  <a:cubicBezTo>
                    <a:pt x="3089" y="8445"/>
                    <a:pt x="1639" y="6945"/>
                    <a:pt x="1639" y="5105"/>
                  </a:cubicBezTo>
                  <a:cubicBezTo>
                    <a:pt x="1639" y="3214"/>
                    <a:pt x="3151" y="1702"/>
                    <a:pt x="5073" y="1702"/>
                  </a:cubicBezTo>
                  <a:cubicBezTo>
                    <a:pt x="6900" y="1702"/>
                    <a:pt x="8412" y="3151"/>
                    <a:pt x="8475" y="4979"/>
                  </a:cubicBezTo>
                  <a:lnTo>
                    <a:pt x="10208" y="5451"/>
                  </a:lnTo>
                  <a:cubicBezTo>
                    <a:pt x="10303" y="4002"/>
                    <a:pt x="9799" y="2553"/>
                    <a:pt x="8759" y="1482"/>
                  </a:cubicBezTo>
                  <a:cubicBezTo>
                    <a:pt x="7782" y="505"/>
                    <a:pt x="6522" y="1"/>
                    <a:pt x="5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7" name="Google Shape;10203;p43">
            <a:extLst>
              <a:ext uri="{FF2B5EF4-FFF2-40B4-BE49-F238E27FC236}">
                <a16:creationId xmlns:a16="http://schemas.microsoft.com/office/drawing/2014/main" id="{141CCC43-B085-F410-93AF-53D83C4CB7B0}"/>
              </a:ext>
            </a:extLst>
          </p:cNvPr>
          <p:cNvGrpSpPr/>
          <p:nvPr/>
        </p:nvGrpSpPr>
        <p:grpSpPr>
          <a:xfrm>
            <a:off x="10615023" y="3068354"/>
            <a:ext cx="685795" cy="695890"/>
            <a:chOff x="580725" y="3617925"/>
            <a:chExt cx="299325" cy="297375"/>
          </a:xfrm>
        </p:grpSpPr>
        <p:sp>
          <p:nvSpPr>
            <p:cNvPr id="38" name="Google Shape;10204;p43">
              <a:extLst>
                <a:ext uri="{FF2B5EF4-FFF2-40B4-BE49-F238E27FC236}">
                  <a16:creationId xmlns:a16="http://schemas.microsoft.com/office/drawing/2014/main" id="{41C147C7-4B04-58B6-84D6-E27ACBC92CAC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9" name="Google Shape;10205;p43">
              <a:extLst>
                <a:ext uri="{FF2B5EF4-FFF2-40B4-BE49-F238E27FC236}">
                  <a16:creationId xmlns:a16="http://schemas.microsoft.com/office/drawing/2014/main" id="{8CEBC0A2-6E49-75CA-FBB6-BDAA27105847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0" name="Google Shape;10206;p43">
              <a:extLst>
                <a:ext uri="{FF2B5EF4-FFF2-40B4-BE49-F238E27FC236}">
                  <a16:creationId xmlns:a16="http://schemas.microsoft.com/office/drawing/2014/main" id="{3A577E0B-2279-EDA2-CCC1-8B3F485C3BEB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1" name="Google Shape;10207;p43">
              <a:extLst>
                <a:ext uri="{FF2B5EF4-FFF2-40B4-BE49-F238E27FC236}">
                  <a16:creationId xmlns:a16="http://schemas.microsoft.com/office/drawing/2014/main" id="{CA1ED67A-09E7-2B0F-D816-A40B1442C20F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2" name="Google Shape;10208;p43">
              <a:extLst>
                <a:ext uri="{FF2B5EF4-FFF2-40B4-BE49-F238E27FC236}">
                  <a16:creationId xmlns:a16="http://schemas.microsoft.com/office/drawing/2014/main" id="{602F3D20-60ED-DF5C-EAD7-84CE35350F53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3" name="Google Shape;10319;p43">
            <a:extLst>
              <a:ext uri="{FF2B5EF4-FFF2-40B4-BE49-F238E27FC236}">
                <a16:creationId xmlns:a16="http://schemas.microsoft.com/office/drawing/2014/main" id="{BDA5FE32-4E86-96E5-91FA-7CDB736E0DD6}"/>
              </a:ext>
            </a:extLst>
          </p:cNvPr>
          <p:cNvGrpSpPr/>
          <p:nvPr/>
        </p:nvGrpSpPr>
        <p:grpSpPr>
          <a:xfrm>
            <a:off x="8622296" y="3117657"/>
            <a:ext cx="558091" cy="541781"/>
            <a:chOff x="6143725" y="3582500"/>
            <a:chExt cx="295375" cy="294575"/>
          </a:xfrm>
        </p:grpSpPr>
        <p:sp>
          <p:nvSpPr>
            <p:cNvPr id="44" name="Google Shape;10320;p43">
              <a:extLst>
                <a:ext uri="{FF2B5EF4-FFF2-40B4-BE49-F238E27FC236}">
                  <a16:creationId xmlns:a16="http://schemas.microsoft.com/office/drawing/2014/main" id="{F5932B04-F611-C4F1-B549-5EF744B9A40C}"/>
                </a:ext>
              </a:extLst>
            </p:cNvPr>
            <p:cNvSpPr/>
            <p:nvPr/>
          </p:nvSpPr>
          <p:spPr>
            <a:xfrm>
              <a:off x="6143725" y="3720325"/>
              <a:ext cx="295375" cy="156750"/>
            </a:xfrm>
            <a:custGeom>
              <a:avLst/>
              <a:gdLst/>
              <a:ahLst/>
              <a:cxnLst/>
              <a:rect l="l" t="t" r="r" b="b"/>
              <a:pathLst>
                <a:path w="11815" h="6270" extrusionOk="0">
                  <a:moveTo>
                    <a:pt x="7309" y="1418"/>
                  </a:moveTo>
                  <a:cubicBezTo>
                    <a:pt x="7908" y="1418"/>
                    <a:pt x="8349" y="1891"/>
                    <a:pt x="8349" y="2458"/>
                  </a:cubicBezTo>
                  <a:cubicBezTo>
                    <a:pt x="8349" y="2993"/>
                    <a:pt x="7845" y="3466"/>
                    <a:pt x="7309" y="3466"/>
                  </a:cubicBezTo>
                  <a:lnTo>
                    <a:pt x="4474" y="3466"/>
                  </a:lnTo>
                  <a:cubicBezTo>
                    <a:pt x="3875" y="3466"/>
                    <a:pt x="3434" y="2993"/>
                    <a:pt x="3434" y="2458"/>
                  </a:cubicBezTo>
                  <a:cubicBezTo>
                    <a:pt x="3434" y="1859"/>
                    <a:pt x="3907" y="1418"/>
                    <a:pt x="4474" y="1418"/>
                  </a:cubicBezTo>
                  <a:close/>
                  <a:moveTo>
                    <a:pt x="1008" y="1"/>
                  </a:moveTo>
                  <a:cubicBezTo>
                    <a:pt x="410" y="1"/>
                    <a:pt x="0" y="473"/>
                    <a:pt x="0" y="1040"/>
                  </a:cubicBezTo>
                  <a:lnTo>
                    <a:pt x="0" y="5262"/>
                  </a:lnTo>
                  <a:cubicBezTo>
                    <a:pt x="0" y="5829"/>
                    <a:pt x="473" y="6270"/>
                    <a:pt x="1008" y="6270"/>
                  </a:cubicBezTo>
                  <a:lnTo>
                    <a:pt x="10775" y="6270"/>
                  </a:lnTo>
                  <a:cubicBezTo>
                    <a:pt x="11373" y="6270"/>
                    <a:pt x="11815" y="5797"/>
                    <a:pt x="11815" y="5262"/>
                  </a:cubicBezTo>
                  <a:lnTo>
                    <a:pt x="11815" y="1040"/>
                  </a:lnTo>
                  <a:cubicBezTo>
                    <a:pt x="11783" y="473"/>
                    <a:pt x="11342" y="1"/>
                    <a:pt x="107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5" name="Google Shape;10321;p43">
              <a:extLst>
                <a:ext uri="{FF2B5EF4-FFF2-40B4-BE49-F238E27FC236}">
                  <a16:creationId xmlns:a16="http://schemas.microsoft.com/office/drawing/2014/main" id="{FC9771CF-C82A-889E-D5BD-D66141CBA49A}"/>
                </a:ext>
              </a:extLst>
            </p:cNvPr>
            <p:cNvSpPr/>
            <p:nvPr/>
          </p:nvSpPr>
          <p:spPr>
            <a:xfrm>
              <a:off x="6246900" y="3773100"/>
              <a:ext cx="88225" cy="17350"/>
            </a:xfrm>
            <a:custGeom>
              <a:avLst/>
              <a:gdLst/>
              <a:ahLst/>
              <a:cxnLst/>
              <a:rect l="l" t="t" r="r" b="b"/>
              <a:pathLst>
                <a:path w="3529" h="694" extrusionOk="0">
                  <a:moveTo>
                    <a:pt x="347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82" y="693"/>
                  </a:lnTo>
                  <a:cubicBezTo>
                    <a:pt x="3371" y="693"/>
                    <a:pt x="3529" y="536"/>
                    <a:pt x="3529" y="347"/>
                  </a:cubicBezTo>
                  <a:cubicBezTo>
                    <a:pt x="3529" y="126"/>
                    <a:pt x="3371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6" name="Google Shape;10322;p43">
              <a:extLst>
                <a:ext uri="{FF2B5EF4-FFF2-40B4-BE49-F238E27FC236}">
                  <a16:creationId xmlns:a16="http://schemas.microsoft.com/office/drawing/2014/main" id="{AA7B3ADC-A8DC-051A-DF35-EB366AFCBE0B}"/>
                </a:ext>
              </a:extLst>
            </p:cNvPr>
            <p:cNvSpPr/>
            <p:nvPr/>
          </p:nvSpPr>
          <p:spPr>
            <a:xfrm>
              <a:off x="6161050" y="3582500"/>
              <a:ext cx="86650" cy="34675"/>
            </a:xfrm>
            <a:custGeom>
              <a:avLst/>
              <a:gdLst/>
              <a:ahLst/>
              <a:cxnLst/>
              <a:rect l="l" t="t" r="r" b="b"/>
              <a:pathLst>
                <a:path w="3466" h="1387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466" y="1386"/>
                  </a:lnTo>
                  <a:lnTo>
                    <a:pt x="3466" y="1040"/>
                  </a:lnTo>
                  <a:lnTo>
                    <a:pt x="3434" y="1040"/>
                  </a:lnTo>
                  <a:cubicBezTo>
                    <a:pt x="3434" y="441"/>
                    <a:pt x="2962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7" name="Google Shape;10323;p43">
              <a:extLst>
                <a:ext uri="{FF2B5EF4-FFF2-40B4-BE49-F238E27FC236}">
                  <a16:creationId xmlns:a16="http://schemas.microsoft.com/office/drawing/2014/main" id="{0A482903-56C6-A473-DA06-F8DB250B5D47}"/>
                </a:ext>
              </a:extLst>
            </p:cNvPr>
            <p:cNvSpPr/>
            <p:nvPr/>
          </p:nvSpPr>
          <p:spPr>
            <a:xfrm>
              <a:off x="6160250" y="3633675"/>
              <a:ext cx="86675" cy="69350"/>
            </a:xfrm>
            <a:custGeom>
              <a:avLst/>
              <a:gdLst/>
              <a:ahLst/>
              <a:cxnLst/>
              <a:rect l="l" t="t" r="r" b="b"/>
              <a:pathLst>
                <a:path w="3467" h="2774" extrusionOk="0">
                  <a:moveTo>
                    <a:pt x="2112" y="726"/>
                  </a:moveTo>
                  <a:cubicBezTo>
                    <a:pt x="2332" y="726"/>
                    <a:pt x="2458" y="883"/>
                    <a:pt x="2458" y="1072"/>
                  </a:cubicBezTo>
                  <a:cubicBezTo>
                    <a:pt x="2458" y="1261"/>
                    <a:pt x="2332" y="1419"/>
                    <a:pt x="2112" y="1419"/>
                  </a:cubicBezTo>
                  <a:lnTo>
                    <a:pt x="1419" y="1419"/>
                  </a:lnTo>
                  <a:cubicBezTo>
                    <a:pt x="1230" y="1419"/>
                    <a:pt x="1072" y="1261"/>
                    <a:pt x="1072" y="1072"/>
                  </a:cubicBezTo>
                  <a:cubicBezTo>
                    <a:pt x="1072" y="883"/>
                    <a:pt x="1230" y="726"/>
                    <a:pt x="1419" y="726"/>
                  </a:cubicBezTo>
                  <a:close/>
                  <a:moveTo>
                    <a:pt x="1" y="1"/>
                  </a:moveTo>
                  <a:lnTo>
                    <a:pt x="1" y="2773"/>
                  </a:lnTo>
                  <a:lnTo>
                    <a:pt x="3466" y="2773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8" name="Google Shape;10324;p43">
              <a:extLst>
                <a:ext uri="{FF2B5EF4-FFF2-40B4-BE49-F238E27FC236}">
                  <a16:creationId xmlns:a16="http://schemas.microsoft.com/office/drawing/2014/main" id="{7E2B8469-E479-23E3-91CD-9BB1D8020C34}"/>
                </a:ext>
              </a:extLst>
            </p:cNvPr>
            <p:cNvSpPr/>
            <p:nvPr/>
          </p:nvSpPr>
          <p:spPr>
            <a:xfrm>
              <a:off x="6336675" y="3599025"/>
              <a:ext cx="85875" cy="69350"/>
            </a:xfrm>
            <a:custGeom>
              <a:avLst/>
              <a:gdLst/>
              <a:ahLst/>
              <a:cxnLst/>
              <a:rect l="l" t="t" r="r" b="b"/>
              <a:pathLst>
                <a:path w="3435" h="2774" extrusionOk="0">
                  <a:moveTo>
                    <a:pt x="1986" y="1387"/>
                  </a:moveTo>
                  <a:cubicBezTo>
                    <a:pt x="2206" y="1387"/>
                    <a:pt x="2364" y="1545"/>
                    <a:pt x="2364" y="1765"/>
                  </a:cubicBezTo>
                  <a:cubicBezTo>
                    <a:pt x="2364" y="1954"/>
                    <a:pt x="2206" y="2112"/>
                    <a:pt x="1986" y="2112"/>
                  </a:cubicBezTo>
                  <a:lnTo>
                    <a:pt x="1293" y="2112"/>
                  </a:lnTo>
                  <a:cubicBezTo>
                    <a:pt x="1104" y="2112"/>
                    <a:pt x="946" y="1954"/>
                    <a:pt x="946" y="1765"/>
                  </a:cubicBezTo>
                  <a:cubicBezTo>
                    <a:pt x="946" y="1545"/>
                    <a:pt x="1104" y="1387"/>
                    <a:pt x="1293" y="1387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0"/>
                  </a:cubicBezTo>
                  <a:lnTo>
                    <a:pt x="1" y="2773"/>
                  </a:lnTo>
                  <a:lnTo>
                    <a:pt x="3435" y="2773"/>
                  </a:lnTo>
                  <a:lnTo>
                    <a:pt x="3435" y="1040"/>
                  </a:lnTo>
                  <a:lnTo>
                    <a:pt x="3403" y="1040"/>
                  </a:lnTo>
                  <a:cubicBezTo>
                    <a:pt x="3403" y="442"/>
                    <a:pt x="2931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9" name="Google Shape;10325;p43">
              <a:extLst>
                <a:ext uri="{FF2B5EF4-FFF2-40B4-BE49-F238E27FC236}">
                  <a16:creationId xmlns:a16="http://schemas.microsoft.com/office/drawing/2014/main" id="{A6628ECE-E33F-D632-45B0-07A8962801AB}"/>
                </a:ext>
              </a:extLst>
            </p:cNvPr>
            <p:cNvSpPr/>
            <p:nvPr/>
          </p:nvSpPr>
          <p:spPr>
            <a:xfrm>
              <a:off x="6335100" y="3686450"/>
              <a:ext cx="86675" cy="17350"/>
            </a:xfrm>
            <a:custGeom>
              <a:avLst/>
              <a:gdLst/>
              <a:ahLst/>
              <a:cxnLst/>
              <a:rect l="l" t="t" r="r" b="b"/>
              <a:pathLst>
                <a:path w="3467" h="694" extrusionOk="0">
                  <a:moveTo>
                    <a:pt x="1" y="1"/>
                  </a:moveTo>
                  <a:lnTo>
                    <a:pt x="1" y="694"/>
                  </a:lnTo>
                  <a:lnTo>
                    <a:pt x="3466" y="694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0" name="Google Shape;10326;p43">
              <a:extLst>
                <a:ext uri="{FF2B5EF4-FFF2-40B4-BE49-F238E27FC236}">
                  <a16:creationId xmlns:a16="http://schemas.microsoft.com/office/drawing/2014/main" id="{198E3560-2223-53A3-5DFE-D51C2E91B544}"/>
                </a:ext>
              </a:extLst>
            </p:cNvPr>
            <p:cNvSpPr/>
            <p:nvPr/>
          </p:nvSpPr>
          <p:spPr>
            <a:xfrm>
              <a:off x="6264225" y="3617150"/>
              <a:ext cx="53575" cy="86650"/>
            </a:xfrm>
            <a:custGeom>
              <a:avLst/>
              <a:gdLst/>
              <a:ahLst/>
              <a:cxnLst/>
              <a:rect l="l" t="t" r="r" b="b"/>
              <a:pathLst>
                <a:path w="2143" h="3466" extrusionOk="0">
                  <a:moveTo>
                    <a:pt x="1072" y="0"/>
                  </a:moveTo>
                  <a:cubicBezTo>
                    <a:pt x="473" y="0"/>
                    <a:pt x="0" y="441"/>
                    <a:pt x="0" y="1040"/>
                  </a:cubicBezTo>
                  <a:lnTo>
                    <a:pt x="0" y="3466"/>
                  </a:lnTo>
                  <a:lnTo>
                    <a:pt x="2143" y="3466"/>
                  </a:lnTo>
                  <a:lnTo>
                    <a:pt x="2143" y="1040"/>
                  </a:lnTo>
                  <a:cubicBezTo>
                    <a:pt x="2143" y="441"/>
                    <a:pt x="1670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787545F-FA3B-0307-93BA-E3CE59743226}"/>
              </a:ext>
            </a:extLst>
          </p:cNvPr>
          <p:cNvSpPr txBox="1"/>
          <p:nvPr/>
        </p:nvSpPr>
        <p:spPr>
          <a:xfrm>
            <a:off x="287043" y="4085039"/>
            <a:ext cx="1676789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Accesibilidad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Utilizar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idiomas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formatos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locales (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visuales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orales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etc.)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BB0BCD-5F2D-233C-C95E-667C769324E6}"/>
              </a:ext>
            </a:extLst>
          </p:cNvPr>
          <p:cNvSpPr txBox="1"/>
          <p:nvPr/>
        </p:nvSpPr>
        <p:spPr>
          <a:xfrm>
            <a:off x="4016971" y="4072766"/>
            <a:ext cx="2245881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Puntualidad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Compartir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antes de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tomar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decisiones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F4B157-5DDD-C8EC-3838-52097BB84B2C}"/>
              </a:ext>
            </a:extLst>
          </p:cNvPr>
          <p:cNvSpPr txBox="1"/>
          <p:nvPr/>
        </p:nvSpPr>
        <p:spPr>
          <a:xfrm>
            <a:off x="2131182" y="4094454"/>
            <a:ext cx="1791161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Claridad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Utilice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lenguaje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sencillo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no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técnico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5AB0ED-A95A-06DB-E52D-CC50FCB579C9}"/>
              </a:ext>
            </a:extLst>
          </p:cNvPr>
          <p:cNvSpPr txBox="1"/>
          <p:nvPr/>
        </p:nvSpPr>
        <p:spPr>
          <a:xfrm>
            <a:off x="10434839" y="4022174"/>
            <a:ext cx="1731957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 doble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sentido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 un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espacio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preguntas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comentarios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668521-3D1B-36D8-07A8-2A6E19BE4AB1}"/>
              </a:ext>
            </a:extLst>
          </p:cNvPr>
          <p:cNvSpPr txBox="1"/>
          <p:nvPr/>
        </p:nvSpPr>
        <p:spPr>
          <a:xfrm>
            <a:off x="6324788" y="3979131"/>
            <a:ext cx="1982280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Relevancia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Centrarse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riesgos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plazos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8E2F33-AB24-6DCA-6AE1-912A4D06C7F9}"/>
              </a:ext>
            </a:extLst>
          </p:cNvPr>
          <p:cNvSpPr txBox="1"/>
          <p:nvPr/>
        </p:nvSpPr>
        <p:spPr>
          <a:xfrm>
            <a:off x="8329924" y="4018823"/>
            <a:ext cx="1993290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Coherencia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Asegúrese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reciban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mismo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mensaje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b="1" dirty="0">
              <a:solidFill>
                <a:schemeClr val="bg2">
                  <a:lumMod val="25000"/>
                </a:schemeClr>
              </a:solidFill>
              <a:latin typeface="Proxima Nov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E1751E1-260F-FDA5-9E41-5B46167A8A35}"/>
              </a:ext>
            </a:extLst>
          </p:cNvPr>
          <p:cNvSpPr txBox="1"/>
          <p:nvPr/>
        </p:nvSpPr>
        <p:spPr>
          <a:xfrm>
            <a:off x="-340129" y="2098661"/>
            <a:ext cx="6842050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Principios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clave para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compartir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  <a:p>
            <a:pPr algn="ctr">
              <a:buNone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/>
          <p:nvPr/>
        </p:nvSpPr>
        <p:spPr>
          <a:xfrm>
            <a:off x="751683" y="1028632"/>
            <a:ext cx="12181304" cy="47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Normas y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funciones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para un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espacio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de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aprendizaje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32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acogedor</a:t>
            </a:r>
            <a:r>
              <a:rPr lang="en-US" sz="32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 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9" name="Google Shape;259;p37"/>
          <p:cNvSpPr txBox="1"/>
          <p:nvPr/>
        </p:nvSpPr>
        <p:spPr>
          <a:xfrm>
            <a:off x="2365330" y="1849484"/>
            <a:ext cx="8634300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SzPts val="1800"/>
              <a:buFont typeface="Arial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Busca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un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lugar</a:t>
            </a: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tranquilo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con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buena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conexión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a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Internet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Mantén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el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vídeo</a:t>
            </a: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activado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Mantén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el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micrófono</a:t>
            </a: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silenciado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menos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que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estés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hablando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«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Levanta</a:t>
            </a: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la mano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»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cuando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quieras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hablar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 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Utiliza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libremente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la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función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de </a:t>
            </a: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chat</a:t>
            </a: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y las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reacciones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Prepárate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para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interactuar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 ¡Haz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preguntas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!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Habla 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despacio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, no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todo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el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mundo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tiene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la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misma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lengua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materna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¡</a:t>
            </a:r>
            <a:r>
              <a:rPr lang="en-US" sz="1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Disfruta</a:t>
            </a:r>
            <a:r>
              <a:rPr lang="en-US" sz="1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! </a:t>
            </a:r>
            <a:endParaRPr lang="en-US" sz="16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  <a:buFont typeface="Arial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¿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Qué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más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...?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SzPts val="1800"/>
            </a:pPr>
            <a:endParaRPr lang="en-US" dirty="0"/>
          </a:p>
        </p:txBody>
      </p:sp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AE94B498-A4EB-D166-ECBC-2ECFAE005DD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1932F-3294-3363-DA97-D7ED648FF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5554" y="3871955"/>
            <a:ext cx="294999" cy="29499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72980" y="3802061"/>
            <a:ext cx="6000106" cy="434787"/>
            <a:chOff x="0" y="0"/>
            <a:chExt cx="2407649" cy="1582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7649" cy="158203"/>
            </a:xfrm>
            <a:custGeom>
              <a:avLst/>
              <a:gdLst/>
              <a:ahLst/>
              <a:cxnLst/>
              <a:rect l="l" t="t" r="r" b="b"/>
              <a:pathLst>
                <a:path w="2407649" h="158203">
                  <a:moveTo>
                    <a:pt x="0" y="0"/>
                  </a:moveTo>
                  <a:lnTo>
                    <a:pt x="2407649" y="0"/>
                  </a:lnTo>
                  <a:lnTo>
                    <a:pt x="2407649" y="158203"/>
                  </a:lnTo>
                  <a:lnTo>
                    <a:pt x="0" y="158203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7649" cy="1963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14466" y="5235972"/>
            <a:ext cx="294999" cy="29499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91894" y="5166078"/>
            <a:ext cx="6000106" cy="434787"/>
            <a:chOff x="0" y="0"/>
            <a:chExt cx="2243465" cy="1582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3465" cy="158203"/>
            </a:xfrm>
            <a:custGeom>
              <a:avLst/>
              <a:gdLst/>
              <a:ahLst/>
              <a:cxnLst/>
              <a:rect l="l" t="t" r="r" b="b"/>
              <a:pathLst>
                <a:path w="2243465" h="158203">
                  <a:moveTo>
                    <a:pt x="0" y="0"/>
                  </a:moveTo>
                  <a:lnTo>
                    <a:pt x="2243465" y="0"/>
                  </a:lnTo>
                  <a:lnTo>
                    <a:pt x="2243465" y="158203"/>
                  </a:lnTo>
                  <a:lnTo>
                    <a:pt x="0" y="158203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43465" cy="1963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0"/>
            <a:ext cx="5163713" cy="6858000"/>
            <a:chOff x="0" y="0"/>
            <a:chExt cx="1199992" cy="1593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9992" cy="1593725"/>
            </a:xfrm>
            <a:custGeom>
              <a:avLst/>
              <a:gdLst/>
              <a:ahLst/>
              <a:cxnLst/>
              <a:rect l="l" t="t" r="r" b="b"/>
              <a:pathLst>
                <a:path w="1199992" h="1593725">
                  <a:moveTo>
                    <a:pt x="0" y="0"/>
                  </a:moveTo>
                  <a:lnTo>
                    <a:pt x="1199992" y="0"/>
                  </a:lnTo>
                  <a:lnTo>
                    <a:pt x="119999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3124" r="-3124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099684" y="4467039"/>
            <a:ext cx="5732691" cy="50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Proporcionar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mayor </a:t>
            </a:r>
            <a:r>
              <a:rPr lang="en-US" sz="16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control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posible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sobre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beneficios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r>
              <a:rPr lang="en-US" sz="16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</a:t>
            </a:r>
            <a:endParaRPr lang="en-US" sz="16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515223" y="3868834"/>
            <a:ext cx="4268983" cy="31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5"/>
              </a:lnSpc>
            </a:pPr>
            <a:r>
              <a:rPr lang="en-US" sz="20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Beneficios</a:t>
            </a:r>
            <a:endParaRPr lang="en-US" sz="2027" b="1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065433" y="5839916"/>
            <a:ext cx="5732691" cy="75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Minimizar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reducir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impactos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negativos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por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ejemplo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ambientales</a:t>
            </a:r>
            <a:r>
              <a:rPr lang="en-US" sz="16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sociales</a:t>
            </a:r>
            <a:r>
              <a:rPr lang="en-US" sz="16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culturales</a:t>
            </a:r>
            <a:r>
              <a:rPr lang="en-US" sz="16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16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económicos</a:t>
            </a:r>
            <a:r>
              <a:rPr lang="en-US" sz="16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</a:t>
            </a:r>
            <a:endParaRPr lang="en-US" sz="16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>
              <a:lnSpc>
                <a:spcPts val="2121"/>
              </a:lnSpc>
            </a:pPr>
            <a:endParaRPr lang="en-US" sz="1650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534135" y="5232852"/>
            <a:ext cx="5131885" cy="31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5"/>
              </a:lnSpc>
            </a:pPr>
            <a:r>
              <a:rPr lang="en-US" sz="20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Reducir</a:t>
            </a:r>
            <a:r>
              <a:rPr lang="en-US" sz="2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impactos</a:t>
            </a:r>
            <a:r>
              <a:rPr lang="en-US" sz="2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negativos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742122" y="1300864"/>
            <a:ext cx="594614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¿QUÉ SATISFACEN LOS BUENOS ACUERDOS?</a:t>
            </a:r>
            <a:r>
              <a:rPr lang="en-US" sz="4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00963" y="2876101"/>
            <a:ext cx="5732691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 buenos </a:t>
            </a:r>
            <a:r>
              <a:rPr lang="en-US" sz="1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acuerdos</a:t>
            </a:r>
            <a:r>
              <a:rPr lang="en-US" sz="1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satisfacen</a:t>
            </a:r>
            <a:r>
              <a:rPr lang="en-US" sz="1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dos </a:t>
            </a:r>
            <a:r>
              <a:rPr lang="en-US" sz="1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intereses</a:t>
            </a:r>
            <a:r>
              <a:rPr lang="en-US" sz="1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principales</a:t>
            </a:r>
            <a:r>
              <a:rPr lang="en-US" sz="1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1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1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pueblos </a:t>
            </a:r>
            <a:r>
              <a:rPr lang="en-US" sz="1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indígenas</a:t>
            </a:r>
            <a:r>
              <a:rPr lang="en-US" sz="18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</a:t>
            </a:r>
            <a:endParaRPr lang="en-US" sz="18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</p:txBody>
      </p:sp>
      <p:pic>
        <p:nvPicPr>
          <p:cNvPr id="27" name="Google Shape;207;p33">
            <a:extLst>
              <a:ext uri="{FF2B5EF4-FFF2-40B4-BE49-F238E27FC236}">
                <a16:creationId xmlns:a16="http://schemas.microsoft.com/office/drawing/2014/main" id="{568E457E-162C-0F50-3F32-3AB0A57417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5E79DC-9491-B9CB-FF12-C60D61AA8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894" y="171232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42508"/>
            <a:ext cx="12192000" cy="2272602"/>
            <a:chOff x="0" y="0"/>
            <a:chExt cx="4816593" cy="897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7818"/>
            </a:xfrm>
            <a:custGeom>
              <a:avLst/>
              <a:gdLst/>
              <a:ahLst/>
              <a:cxnLst/>
              <a:rect l="l" t="t" r="r" b="b"/>
              <a:pathLst>
                <a:path w="4816592" h="897818">
                  <a:moveTo>
                    <a:pt x="0" y="0"/>
                  </a:moveTo>
                  <a:lnTo>
                    <a:pt x="4816592" y="0"/>
                  </a:lnTo>
                  <a:lnTo>
                    <a:pt x="4816592" y="897818"/>
                  </a:lnTo>
                  <a:lnTo>
                    <a:pt x="0" y="897818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359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4086482" y="4059213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H="1" flipV="1">
            <a:off x="8137765" y="4059213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35853" y="2057400"/>
            <a:ext cx="1114425" cy="1371600"/>
          </a:xfrm>
          <a:custGeom>
            <a:avLst/>
            <a:gdLst/>
            <a:ahLst/>
            <a:cxnLst/>
            <a:rect l="l" t="t" r="r" b="b"/>
            <a:pathLst>
              <a:path w="1671637" h="2057400">
                <a:moveTo>
                  <a:pt x="0" y="0"/>
                </a:moveTo>
                <a:lnTo>
                  <a:pt x="1671637" y="0"/>
                </a:lnTo>
                <a:lnTo>
                  <a:pt x="167163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260513" y="2136871"/>
            <a:ext cx="1300439" cy="1212659"/>
          </a:xfrm>
          <a:custGeom>
            <a:avLst/>
            <a:gdLst/>
            <a:ahLst/>
            <a:cxnLst/>
            <a:rect l="l" t="t" r="r" b="b"/>
            <a:pathLst>
              <a:path w="1950659" h="1818989">
                <a:moveTo>
                  <a:pt x="0" y="0"/>
                </a:moveTo>
                <a:lnTo>
                  <a:pt x="1950659" y="0"/>
                </a:lnTo>
                <a:lnTo>
                  <a:pt x="1950659" y="1818990"/>
                </a:lnTo>
                <a:lnTo>
                  <a:pt x="0" y="1818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427175" y="2222654"/>
            <a:ext cx="1525411" cy="1041093"/>
          </a:xfrm>
          <a:custGeom>
            <a:avLst/>
            <a:gdLst/>
            <a:ahLst/>
            <a:cxnLst/>
            <a:rect l="l" t="t" r="r" b="b"/>
            <a:pathLst>
              <a:path w="2288116" h="1561639">
                <a:moveTo>
                  <a:pt x="0" y="0"/>
                </a:moveTo>
                <a:lnTo>
                  <a:pt x="2288116" y="0"/>
                </a:lnTo>
                <a:lnTo>
                  <a:pt x="2288116" y="1561640"/>
                </a:lnTo>
                <a:lnTo>
                  <a:pt x="0" y="1561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73195" y="1022195"/>
            <a:ext cx="1044560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PRINCIPIOS BÁSICOS DE LOS ACUERDOS</a:t>
            </a:r>
            <a:r>
              <a:rPr lang="en-US" sz="4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6555" y="4523208"/>
            <a:ext cx="2953019" cy="122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Las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disposiciones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del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acuerdo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varían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, no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existe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una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plantilla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única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  <a:endParaRPr lang="en-US" sz="19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50" dirty="0">
              <a:solidFill>
                <a:srgbClr val="FFFFFF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86284" y="4523208"/>
            <a:ext cx="3219433" cy="92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Pueden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aplicarse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varios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acuerdos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al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mismo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proyecto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  <a:endParaRPr lang="en-US" sz="19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50" dirty="0">
              <a:solidFill>
                <a:srgbClr val="FFFFFF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34641" y="4523208"/>
            <a:ext cx="3059099" cy="92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Los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acuerdos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pueden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ser buenos o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malos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  <a:endParaRPr lang="en-US" sz="19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50" dirty="0">
              <a:solidFill>
                <a:srgbClr val="FFFFFF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pic>
        <p:nvPicPr>
          <p:cNvPr id="38" name="Google Shape;207;p33">
            <a:extLst>
              <a:ext uri="{FF2B5EF4-FFF2-40B4-BE49-F238E27FC236}">
                <a16:creationId xmlns:a16="http://schemas.microsoft.com/office/drawing/2014/main" id="{FF876659-3F68-9966-BE0D-484F5AB5646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05A0617-2B87-159F-C8DB-664448779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373324" cy="6858000"/>
            <a:chOff x="0" y="0"/>
            <a:chExt cx="812800" cy="103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37381"/>
            </a:xfrm>
            <a:custGeom>
              <a:avLst/>
              <a:gdLst/>
              <a:ahLst/>
              <a:cxnLst/>
              <a:rect l="l" t="t" r="r" b="b"/>
              <a:pathLst>
                <a:path w="812800" h="1037381">
                  <a:moveTo>
                    <a:pt x="0" y="0"/>
                  </a:moveTo>
                  <a:lnTo>
                    <a:pt x="812800" y="0"/>
                  </a:lnTo>
                  <a:lnTo>
                    <a:pt x="812800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3"/>
              <a:stretch>
                <a:fillRect t="-34856" b="-3485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Freeform 4"/>
          <p:cNvSpPr/>
          <p:nvPr/>
        </p:nvSpPr>
        <p:spPr>
          <a:xfrm>
            <a:off x="9340703" y="5215493"/>
            <a:ext cx="1028895" cy="1028895"/>
          </a:xfrm>
          <a:custGeom>
            <a:avLst/>
            <a:gdLst/>
            <a:ahLst/>
            <a:cxnLst/>
            <a:rect l="l" t="t" r="r" b="b"/>
            <a:pathLst>
              <a:path w="1543343" h="1543343">
                <a:moveTo>
                  <a:pt x="0" y="0"/>
                </a:moveTo>
                <a:lnTo>
                  <a:pt x="1543343" y="0"/>
                </a:lnTo>
                <a:lnTo>
                  <a:pt x="1543343" y="1543343"/>
                </a:lnTo>
                <a:lnTo>
                  <a:pt x="0" y="1543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567021" y="2436897"/>
            <a:ext cx="6253398" cy="294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Legalmente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vinculante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Basado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consentimiento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la comunidad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La comunidad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participa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beneficios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Se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evitan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mitigan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impactos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negativos</a:t>
            </a:r>
            <a:endParaRPr lang="en-US" sz="2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Abarca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toda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vida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útil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endParaRPr lang="en-US" sz="2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Mecanismo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adaptable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 marL="518160" lvl="1" indent="-259080">
              <a:lnSpc>
                <a:spcPts val="3023"/>
              </a:lnSpc>
              <a:buFont typeface="Arial"/>
              <a:buChar char="•"/>
            </a:pPr>
            <a:endParaRPr lang="en-US" sz="2350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67021" y="1108926"/>
            <a:ext cx="6253398" cy="1892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¿QUÉ SON LOS BUENOS ACUERDOS?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9957" y="5154950"/>
            <a:ext cx="2583603" cy="146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b="1" i="1" dirty="0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¡Un </a:t>
            </a:r>
            <a:r>
              <a:rPr lang="en-US" sz="2400" b="1" i="1" dirty="0" err="1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buen</a:t>
            </a:r>
            <a:r>
              <a:rPr lang="en-US" sz="2400" b="1" i="1" dirty="0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400" b="1" i="1" dirty="0" err="1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acuerdo</a:t>
            </a:r>
            <a:r>
              <a:rPr lang="en-US" sz="2400" b="1" i="1" dirty="0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400" b="1" i="1" dirty="0" err="1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nunca</a:t>
            </a:r>
            <a:r>
              <a:rPr lang="en-US" sz="2400" b="1" i="1" dirty="0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400" b="1" i="1" dirty="0" err="1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renuncia</a:t>
            </a:r>
            <a:r>
              <a:rPr lang="en-US" sz="2400" b="1" i="1" dirty="0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a </a:t>
            </a:r>
            <a:r>
              <a:rPr lang="en-US" sz="2400" b="1" i="1" dirty="0" err="1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los</a:t>
            </a:r>
            <a:r>
              <a:rPr lang="en-US" sz="2400" b="1" i="1" dirty="0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derechos!</a:t>
            </a:r>
            <a:r>
              <a:rPr lang="en-US" sz="2400" dirty="0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 Italics"/>
            </a:endParaRPr>
          </a:p>
          <a:p>
            <a:pPr algn="ctr">
              <a:lnSpc>
                <a:spcPts val="3045"/>
              </a:lnSpc>
            </a:pPr>
            <a:endParaRPr lang="en-US" sz="2400" b="1" i="1" dirty="0">
              <a:solidFill>
                <a:srgbClr val="018E60"/>
              </a:solidFill>
              <a:latin typeface="Arial" panose="020B0604020202020204" pitchFamily="34" charset="0"/>
              <a:ea typeface="Proxima Nova Bold Italics"/>
              <a:cs typeface="Arial" panose="020B0604020202020204" pitchFamily="34" charset="0"/>
            </a:endParaRPr>
          </a:p>
        </p:txBody>
      </p:sp>
      <p:pic>
        <p:nvPicPr>
          <p:cNvPr id="9" name="Google Shape;207;p33">
            <a:extLst>
              <a:ext uri="{FF2B5EF4-FFF2-40B4-BE49-F238E27FC236}">
                <a16:creationId xmlns:a16="http://schemas.microsoft.com/office/drawing/2014/main" id="{6C6BF4C1-FD4E-4467-0E3D-BF53A42108A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FCF630-804C-7C7C-51E6-F8201B1ED9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894" y="171232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0308" y="2921226"/>
            <a:ext cx="8711692" cy="2618451"/>
            <a:chOff x="0" y="0"/>
            <a:chExt cx="3441656" cy="1034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1656" cy="1034450"/>
            </a:xfrm>
            <a:custGeom>
              <a:avLst/>
              <a:gdLst/>
              <a:ahLst/>
              <a:cxnLst/>
              <a:rect l="l" t="t" r="r" b="b"/>
              <a:pathLst>
                <a:path w="3441656" h="1034450">
                  <a:moveTo>
                    <a:pt x="0" y="0"/>
                  </a:moveTo>
                  <a:lnTo>
                    <a:pt x="3441656" y="0"/>
                  </a:lnTo>
                  <a:lnTo>
                    <a:pt x="3441656" y="1034450"/>
                  </a:lnTo>
                  <a:lnTo>
                    <a:pt x="0" y="1034450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41656" cy="1072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74329" y="2242532"/>
            <a:ext cx="3079950" cy="3130826"/>
          </a:xfrm>
          <a:custGeom>
            <a:avLst/>
            <a:gdLst/>
            <a:ahLst/>
            <a:cxnLst/>
            <a:rect l="l" t="t" r="r" b="b"/>
            <a:pathLst>
              <a:path w="4619925" h="4696239">
                <a:moveTo>
                  <a:pt x="0" y="0"/>
                </a:moveTo>
                <a:lnTo>
                  <a:pt x="4619925" y="0"/>
                </a:lnTo>
                <a:lnTo>
                  <a:pt x="4619925" y="4696239"/>
                </a:lnTo>
                <a:lnTo>
                  <a:pt x="0" y="46962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550109" y="1653342"/>
            <a:ext cx="2328389" cy="2743200"/>
          </a:xfrm>
          <a:custGeom>
            <a:avLst/>
            <a:gdLst/>
            <a:ahLst/>
            <a:cxnLst/>
            <a:rect l="l" t="t" r="r" b="b"/>
            <a:pathLst>
              <a:path w="3492584" h="4114800">
                <a:moveTo>
                  <a:pt x="0" y="0"/>
                </a:moveTo>
                <a:lnTo>
                  <a:pt x="3492585" y="0"/>
                </a:lnTo>
                <a:lnTo>
                  <a:pt x="3492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3799698" y="3108199"/>
            <a:ext cx="8163019" cy="291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 modo de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ejemplo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un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había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una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cláusula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establecía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un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grupo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aborigen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no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debía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: 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Presentar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objeciones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reclamaciones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apelaciones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ante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ninguna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autoridad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gubernamental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…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virtud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ninguna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legislación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[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estatal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] o de la Commonwealth,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incluida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cualquier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legislación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medioambiental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…». 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800" dirty="0"/>
          </a:p>
          <a:p>
            <a:pPr>
              <a:lnSpc>
                <a:spcPts val="2855"/>
              </a:lnSpc>
            </a:pP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  <a:p>
            <a:pPr>
              <a:lnSpc>
                <a:spcPts val="2855"/>
              </a:lnSpc>
            </a:pPr>
            <a:r>
              <a:rPr lang="en-US" sz="1800" dirty="0">
                <a:solidFill>
                  <a:srgbClr val="FFFFFF"/>
                </a:solidFill>
                <a:ea typeface="Proxima Nova"/>
                <a:sym typeface="Proxima Nova"/>
              </a:rPr>
              <a:t> </a:t>
            </a:r>
            <a:endParaRPr lang="en-US" sz="1800" dirty="0">
              <a:solidFill>
                <a:srgbClr val="FFFFFF"/>
              </a:solidFill>
              <a:ea typeface="Proxima Nov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29520" y="784972"/>
            <a:ext cx="833296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¿QUÉ ES UN MAL ACUERDO?</a:t>
            </a:r>
            <a:endParaRPr lang="en-US" sz="4000" spc="-15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799697" y="1888491"/>
            <a:ext cx="8013571" cy="121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650" b="1" i="1" dirty="0">
                <a:solidFill>
                  <a:srgbClr val="FF40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¡Un mal </a:t>
            </a:r>
            <a:r>
              <a:rPr lang="en-US" sz="2650" b="1" i="1" dirty="0" err="1">
                <a:solidFill>
                  <a:srgbClr val="FF40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acuerdo</a:t>
            </a:r>
            <a:r>
              <a:rPr lang="en-US" sz="2650" b="1" i="1" dirty="0">
                <a:solidFill>
                  <a:srgbClr val="FF40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LIMITA LOS DERECHOS EXISTENTES!</a:t>
            </a:r>
            <a:r>
              <a:rPr lang="en-US" sz="2650" dirty="0">
                <a:solidFill>
                  <a:srgbClr val="FF40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 Italics"/>
            </a:endParaRPr>
          </a:p>
          <a:p>
            <a:pPr>
              <a:lnSpc>
                <a:spcPts val="3360"/>
              </a:lnSpc>
            </a:pPr>
            <a:endParaRPr lang="en-US" sz="2650" b="1" i="1" dirty="0">
              <a:solidFill>
                <a:srgbClr val="FF4041"/>
              </a:solidFill>
              <a:latin typeface="Arial" panose="020B0604020202020204" pitchFamily="34" charset="0"/>
              <a:ea typeface="Proxima Nova Bold Italics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682739" y="5823024"/>
            <a:ext cx="8509261" cy="72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i="1" dirty="0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¿</a:t>
            </a:r>
            <a:r>
              <a:rPr lang="en-US" sz="2400" b="1" i="1" dirty="0" err="1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Conoce</a:t>
            </a:r>
            <a:r>
              <a:rPr lang="en-US" sz="2400" b="1" i="1" dirty="0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400" b="1" i="1" dirty="0" err="1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algún</a:t>
            </a:r>
            <a:r>
              <a:rPr lang="en-US" sz="2400" b="1" i="1" dirty="0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400" b="1" i="1" dirty="0" err="1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ejemplo</a:t>
            </a:r>
            <a:r>
              <a:rPr lang="en-US" sz="2400" b="1" i="1" dirty="0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local de un mal </a:t>
            </a:r>
            <a:r>
              <a:rPr lang="en-US" sz="2400" b="1" i="1" dirty="0" err="1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acuerdo</a:t>
            </a:r>
            <a:r>
              <a:rPr lang="en-US" sz="2400" b="1" i="1" dirty="0">
                <a:solidFill>
                  <a:srgbClr val="F794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?</a:t>
            </a:r>
            <a:r>
              <a:rPr lang="en-US" sz="2400" dirty="0">
                <a:solidFill>
                  <a:srgbClr val="F79421"/>
                </a:solidFill>
                <a:ea typeface="Proxima Nova Bold Italics"/>
                <a:sym typeface="Proxima Nova Bold Italics"/>
              </a:rPr>
              <a:t> </a:t>
            </a:r>
            <a:endParaRPr lang="en-US" dirty="0">
              <a:sym typeface="Proxima Nova Bold Italics"/>
            </a:endParaRPr>
          </a:p>
          <a:p>
            <a:pPr>
              <a:lnSpc>
                <a:spcPts val="3045"/>
              </a:lnSpc>
            </a:pPr>
            <a:endParaRPr lang="en-US" sz="2400" b="1" i="1" dirty="0">
              <a:solidFill>
                <a:srgbClr val="F79421"/>
              </a:solidFill>
              <a:latin typeface="Arial" panose="020B0604020202020204" pitchFamily="34" charset="0"/>
              <a:ea typeface="Proxima Nova Bold Italics"/>
              <a:cs typeface="Arial" panose="020B0604020202020204" pitchFamily="34" charset="0"/>
            </a:endParaRPr>
          </a:p>
        </p:txBody>
      </p:sp>
      <p:pic>
        <p:nvPicPr>
          <p:cNvPr id="11" name="Google Shape;207;p33">
            <a:extLst>
              <a:ext uri="{FF2B5EF4-FFF2-40B4-BE49-F238E27FC236}">
                <a16:creationId xmlns:a16="http://schemas.microsoft.com/office/drawing/2014/main" id="{A930176A-088B-C7E9-9000-1FC1D73F45E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C5EA-CA16-92AE-AECA-0C9E00C4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98025" y="2612177"/>
            <a:ext cx="6826416" cy="366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¿Se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protegen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derechos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existentes</a:t>
            </a:r>
            <a:r>
              <a:rPr lang="en-US" sz="24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Satisface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lo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más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desea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comunidad</a:t>
            </a:r>
            <a:r>
              <a:rPr lang="en-US" sz="24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Cuáles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son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quién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paga</a:t>
            </a:r>
            <a:r>
              <a:rPr lang="en-US" sz="24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¿Es </a:t>
            </a:r>
            <a:r>
              <a:rPr lang="en-US" sz="24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aplicable</a:t>
            </a:r>
            <a:r>
              <a:rPr lang="en-US" sz="24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2450" dirty="0">
                <a:ea typeface="Proxima Nova"/>
                <a:sym typeface="Proxima Nova"/>
              </a:rPr>
              <a:t> </a:t>
            </a:r>
            <a:endParaRPr lang="en-US" sz="2466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  <a:p>
            <a:pPr>
              <a:lnSpc>
                <a:spcPts val="3023"/>
              </a:lnSpc>
            </a:pPr>
            <a:endParaRPr lang="en-US" sz="2466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algn="ctr">
              <a:lnSpc>
                <a:spcPts val="3023"/>
              </a:lnSpc>
            </a:pPr>
            <a:r>
              <a:rPr lang="en-US" sz="23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​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¿Se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han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planteado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estas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cuestiones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en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sus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experiencias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con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los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acuerdos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350" b="1" i="1" dirty="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negociados</a:t>
            </a:r>
            <a:r>
              <a:rPr lang="en-US" sz="2350" b="1" i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?</a:t>
            </a:r>
            <a:r>
              <a:rPr lang="en-US" sz="2350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 </a:t>
            </a:r>
            <a:endParaRPr lang="en-US" sz="2350"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3023"/>
              </a:lnSpc>
            </a:pPr>
            <a:endParaRPr lang="en-US" sz="2399" b="1" i="1" dirty="0">
              <a:solidFill>
                <a:srgbClr val="EA9423"/>
              </a:solidFill>
              <a:latin typeface="Arial" panose="020B0604020202020204" pitchFamily="34" charset="0"/>
              <a:ea typeface="Proxima Nova Bold Italics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513038" cy="6858000"/>
          </a:xfrm>
          <a:custGeom>
            <a:avLst/>
            <a:gdLst/>
            <a:ahLst/>
            <a:cxnLst/>
            <a:rect l="l" t="t" r="r" b="b"/>
            <a:pathLst>
              <a:path w="6769557" h="10287000">
                <a:moveTo>
                  <a:pt x="0" y="0"/>
                </a:moveTo>
                <a:lnTo>
                  <a:pt x="6769557" y="0"/>
                </a:lnTo>
                <a:lnTo>
                  <a:pt x="6769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388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4440834" y="1400807"/>
            <a:ext cx="7751166" cy="1892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PREGUNTAS CRÍTICAS QUE DEBE HACERSE</a:t>
            </a:r>
            <a:r>
              <a:rPr lang="en-US" sz="4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pic>
        <p:nvPicPr>
          <p:cNvPr id="5" name="Google Shape;207;p33">
            <a:extLst>
              <a:ext uri="{FF2B5EF4-FFF2-40B4-BE49-F238E27FC236}">
                <a16:creationId xmlns:a16="http://schemas.microsoft.com/office/drawing/2014/main" id="{505ED355-3FAA-2CE6-0C57-DF87B9AD088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2C848-1A02-1219-0E52-5BA5AF0A5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258" y="171232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421"/>
            <a:ext cx="5494042" cy="6850579"/>
            <a:chOff x="0" y="0"/>
            <a:chExt cx="2170486" cy="27064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486" cy="2706401"/>
            </a:xfrm>
            <a:custGeom>
              <a:avLst/>
              <a:gdLst/>
              <a:ahLst/>
              <a:cxnLst/>
              <a:rect l="l" t="t" r="r" b="b"/>
              <a:pathLst>
                <a:path w="2170486" h="2706401">
                  <a:moveTo>
                    <a:pt x="0" y="0"/>
                  </a:moveTo>
                  <a:lnTo>
                    <a:pt x="2170486" y="0"/>
                  </a:lnTo>
                  <a:lnTo>
                    <a:pt x="2170486" y="2706401"/>
                  </a:lnTo>
                  <a:lnTo>
                    <a:pt x="0" y="2706401"/>
                  </a:lnTo>
                  <a:close/>
                </a:path>
              </a:pathLst>
            </a:custGeom>
            <a:solidFill>
              <a:srgbClr val="5C5C6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0486" cy="27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685800" y="2608991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685800" y="3567799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85801" y="3876515"/>
            <a:ext cx="488907" cy="488907"/>
            <a:chOff x="0" y="0"/>
            <a:chExt cx="193149" cy="193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7388" y="2878867"/>
            <a:ext cx="488907" cy="488907"/>
            <a:chOff x="0" y="0"/>
            <a:chExt cx="193149" cy="1931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801" y="1920060"/>
            <a:ext cx="488907" cy="488907"/>
            <a:chOff x="0" y="0"/>
            <a:chExt cx="193149" cy="1931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5801" y="4959402"/>
            <a:ext cx="488907" cy="488907"/>
            <a:chOff x="0" y="0"/>
            <a:chExt cx="193149" cy="193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85800" y="4689527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20"/>
          <p:cNvSpPr/>
          <p:nvPr/>
        </p:nvSpPr>
        <p:spPr>
          <a:xfrm flipV="1">
            <a:off x="685800" y="5772413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685801" y="6026914"/>
            <a:ext cx="488907" cy="488907"/>
            <a:chOff x="0" y="0"/>
            <a:chExt cx="193149" cy="1931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4946302" y="2614067"/>
            <a:ext cx="1671273" cy="1910027"/>
          </a:xfrm>
          <a:custGeom>
            <a:avLst/>
            <a:gdLst/>
            <a:ahLst/>
            <a:cxnLst/>
            <a:rect l="l" t="t" r="r" b="b"/>
            <a:pathLst>
              <a:path w="2506910" h="2865040">
                <a:moveTo>
                  <a:pt x="0" y="0"/>
                </a:moveTo>
                <a:lnTo>
                  <a:pt x="2506910" y="0"/>
                </a:lnTo>
                <a:lnTo>
                  <a:pt x="2506910" y="2865040"/>
                </a:lnTo>
                <a:lnTo>
                  <a:pt x="0" y="286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/>
          <p:nvPr/>
        </p:nvSpPr>
        <p:spPr>
          <a:xfrm>
            <a:off x="463305" y="310823"/>
            <a:ext cx="456743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b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PARTES ESTÁNDAR DE UN ACUERDO</a:t>
            </a:r>
            <a:r>
              <a:rPr lang="en-US" sz="36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05769" y="1881959"/>
            <a:ext cx="3254539" cy="35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Términos</a:t>
            </a:r>
            <a:r>
              <a:rPr lang="en-US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Condiciones</a:t>
            </a:r>
            <a:endParaRPr lang="en-US" sz="210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605769" y="2862897"/>
            <a:ext cx="3254539" cy="67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Alcance</a:t>
            </a:r>
            <a:r>
              <a:rPr lang="en-US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en-US" sz="210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605769" y="3838415"/>
            <a:ext cx="3254539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Revisión</a:t>
            </a:r>
            <a:r>
              <a:rPr lang="en-US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modificación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07388" y="2033068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28975" y="2991876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7388" y="3989524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03481" y="616103"/>
            <a:ext cx="4399515" cy="557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Antecedentes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considerandos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preámbulo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u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objetivos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Partes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Definiciones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e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interpretación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Definición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área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Principios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objetivos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Consentimiento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consulta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Asesoramiento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jurídico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independiente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Responsabilidad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por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gastos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Inicio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vencimiento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Garantías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autoridades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sucesión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Resolución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controversias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Confidencialidad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Exigibilidad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Cesión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: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venta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transferencia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la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empresa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Qué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ocurre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si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no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se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lleva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a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cabo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explotación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minera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Circunstancias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imprevistas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fuerza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mayor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Suspensión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de las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operaciones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Notificación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Modificación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Modificación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la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legislación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Renuncia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Divisibilidad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Indemnización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No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relación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laboral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relación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entre las partes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Abogados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Contrapartes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Ejecución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Medidas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adicionales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289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Revisión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33" name="TextBox 33"/>
          <p:cNvSpPr txBox="1"/>
          <p:nvPr/>
        </p:nvSpPr>
        <p:spPr>
          <a:xfrm>
            <a:off x="1072799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(c)Jeremy Melville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05769" y="4921301"/>
            <a:ext cx="3263399" cy="996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Cláusulas</a:t>
            </a:r>
            <a:r>
              <a:rPr lang="en-US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confidencialidad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en-US" sz="210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07388" y="5072410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5768" y="5988813"/>
            <a:ext cx="3888275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Aplicación</a:t>
            </a:r>
            <a:r>
              <a:rPr lang="en-US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Exigibilidad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07388" y="6139922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05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785884" y="204280"/>
            <a:ext cx="7102145" cy="819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LISTA DE VERIFICACIÓN DE DISPOSICIONES LEGALES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  <a:p>
            <a:pPr>
              <a:lnSpc>
                <a:spcPts val="3640"/>
              </a:lnSpc>
              <a:spcBef>
                <a:spcPct val="0"/>
              </a:spcBef>
            </a:pPr>
            <a:endParaRPr lang="en-US" sz="44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421"/>
            <a:ext cx="5494042" cy="6850579"/>
            <a:chOff x="0" y="0"/>
            <a:chExt cx="2170486" cy="27064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486" cy="2706401"/>
            </a:xfrm>
            <a:custGeom>
              <a:avLst/>
              <a:gdLst/>
              <a:ahLst/>
              <a:cxnLst/>
              <a:rect l="l" t="t" r="r" b="b"/>
              <a:pathLst>
                <a:path w="2170486" h="2706401">
                  <a:moveTo>
                    <a:pt x="0" y="0"/>
                  </a:moveTo>
                  <a:lnTo>
                    <a:pt x="2170486" y="0"/>
                  </a:lnTo>
                  <a:lnTo>
                    <a:pt x="2170486" y="2706401"/>
                  </a:lnTo>
                  <a:lnTo>
                    <a:pt x="0" y="2706401"/>
                  </a:lnTo>
                  <a:close/>
                </a:path>
              </a:pathLst>
            </a:custGeom>
            <a:solidFill>
              <a:srgbClr val="5C5C6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0486" cy="27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>
            <a:off x="685800" y="2608991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685800" y="3567799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85801" y="3876515"/>
            <a:ext cx="488907" cy="488907"/>
            <a:chOff x="0" y="0"/>
            <a:chExt cx="193149" cy="193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0193D7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7388" y="2878867"/>
            <a:ext cx="488907" cy="488907"/>
            <a:chOff x="0" y="0"/>
            <a:chExt cx="193149" cy="1931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0193D7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801" y="1920060"/>
            <a:ext cx="488907" cy="488907"/>
            <a:chOff x="0" y="0"/>
            <a:chExt cx="193149" cy="1931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0193D7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5801" y="4959402"/>
            <a:ext cx="488907" cy="488907"/>
            <a:chOff x="0" y="0"/>
            <a:chExt cx="193149" cy="193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0193D7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85800" y="4689527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12532" y="481616"/>
            <a:ext cx="506385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CUESTIONES DE FONDO</a:t>
            </a:r>
            <a:endPara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05769" y="1875610"/>
            <a:ext cx="3254539" cy="367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Comunicación</a:t>
            </a:r>
            <a:endParaRPr lang="en-US" sz="2199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05769" y="2856548"/>
            <a:ext cx="3254539" cy="6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Acceso</a:t>
            </a:r>
            <a:r>
              <a:rPr lang="en-US" sz="21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a </a:t>
            </a:r>
            <a:r>
              <a:rPr lang="en-US" sz="21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lugares</a:t>
            </a:r>
            <a:r>
              <a:rPr lang="en-US" sz="21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sagrados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605769" y="3832065"/>
            <a:ext cx="3254539" cy="691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Evento</a:t>
            </a:r>
            <a:r>
              <a:rPr lang="en-US" sz="21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imprevisto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5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07388" y="2033068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8975" y="2991876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7388" y="3989524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2799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(c)Jeremy Melville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05769" y="4914952"/>
            <a:ext cx="3254539" cy="3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Objetivos</a:t>
            </a:r>
            <a:r>
              <a:rPr lang="en-US" sz="21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comunitarios</a:t>
            </a:r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07388" y="5072410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692497" y="372708"/>
            <a:ext cx="616812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LOS ACUERDOS SOBRE EL FPIC DEBEN ABORDAR CUESTIONES CLAVES</a:t>
            </a:r>
            <a:endParaRPr lang="en-US" sz="2800" spc="-15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781938" y="1662187"/>
            <a:ext cx="6087344" cy="4862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Cuál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es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alcance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total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quién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sufraga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Cuál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es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alcance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total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beneficios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quién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tiene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derecho 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participar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ellos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Cómo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se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relaciona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entre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inversor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la comunidad con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otros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(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compra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energía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etc.)?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Qué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grado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certeza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hay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sobre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estimaciones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beneficios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Parecen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justas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estas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estimaciones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Cuáles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son las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alternativas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al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propuesto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reparto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beneficios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5725"/>
              </p:ext>
            </p:extLst>
          </p:nvPr>
        </p:nvGraphicFramePr>
        <p:xfrm>
          <a:off x="875883" y="1676922"/>
          <a:ext cx="10440236" cy="4633129"/>
        </p:xfrm>
        <a:graphic>
          <a:graphicData uri="http://schemas.openxmlformats.org/drawingml/2006/table">
            <a:tbl>
              <a:tblPr/>
              <a:tblGrid>
                <a:gridCol w="5124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5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172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Explica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el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proyecto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  <a:sym typeface="Glacial Indifference Bold"/>
                        </a:rPr>
                        <a:t>,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los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impactos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y las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oportunidades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  <a:defRPr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5683" marR="75683" marT="75683" marB="75683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Explora la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elegibilidad</a:t>
                      </a:r>
                      <a:endParaRPr lang="en-US" dirty="0" err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683" marR="75683" marT="75683" marB="756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56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Definir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las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reglas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de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intervención</a:t>
                      </a: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683" marR="75683" marT="75683" marB="75683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Proceso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de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toma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de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decisiones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  <a:sym typeface="Glacial Indifference Bold"/>
                        </a:rPr>
                        <a:t>/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aprobación</a:t>
                      </a:r>
                      <a:endParaRPr lang="en-US" dirty="0" err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683" marR="75683" marT="75683" marB="756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20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Reconoce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la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representación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683" marR="75683" marT="75683" marB="75683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Acceso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al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mecanismo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de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reclamación</a:t>
                      </a:r>
                      <a:endParaRPr lang="en-US" dirty="0" err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683" marR="75683" marT="75683" marB="756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559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Funciones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y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responsabilidades</a:t>
                      </a: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683" marR="75683" marT="75683" marB="75683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Establece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el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calendario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y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reconoce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  <a:sym typeface="Glacial Indifference Bold"/>
                        </a:rPr>
                        <a:t>/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cubre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los</a:t>
                      </a: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costes</a:t>
                      </a: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683" marR="75683" marT="75683" marB="756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685802" y="728143"/>
            <a:ext cx="10630317" cy="145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MARCO DEL PROCESO</a:t>
            </a:r>
            <a:r>
              <a:rPr lang="en-US" sz="4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  <a:p>
            <a:pPr algn="ctr">
              <a:lnSpc>
                <a:spcPts val="6440"/>
              </a:lnSpc>
              <a:spcBef>
                <a:spcPct val="0"/>
              </a:spcBef>
            </a:pPr>
            <a:endParaRPr lang="en-US" sz="44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pic>
        <p:nvPicPr>
          <p:cNvPr id="4" name="Google Shape;207;p33">
            <a:extLst>
              <a:ext uri="{FF2B5EF4-FFF2-40B4-BE49-F238E27FC236}">
                <a16:creationId xmlns:a16="http://schemas.microsoft.com/office/drawing/2014/main" id="{40A04AF5-19AE-FD28-6979-88340C0982B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C3CD3-5A9B-45A2-626E-35BE1CB42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061497" cy="6858000"/>
            <a:chOff x="0" y="0"/>
            <a:chExt cx="614365" cy="103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365" cy="1037381"/>
            </a:xfrm>
            <a:custGeom>
              <a:avLst/>
              <a:gdLst/>
              <a:ahLst/>
              <a:cxnLst/>
              <a:rect l="l" t="t" r="r" b="b"/>
              <a:pathLst>
                <a:path w="614365" h="1037381">
                  <a:moveTo>
                    <a:pt x="0" y="0"/>
                  </a:moveTo>
                  <a:lnTo>
                    <a:pt x="614365" y="0"/>
                  </a:lnTo>
                  <a:lnTo>
                    <a:pt x="614365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3"/>
              <a:stretch>
                <a:fillRect l="-107034" r="-15854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281470" y="2064330"/>
            <a:ext cx="7698068" cy="4800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 menudo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renegociar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un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no beneficia a la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empresa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(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decir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les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favorece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).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este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caso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las comunidades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deben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encontrar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algo con lo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presionarles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para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revisen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Da un paso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atrás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observa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panorama general: ¿hay algo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más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comunidad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pueda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utilizar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como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palanca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para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forzar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renegociación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un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Char char="•"/>
            </a:pP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Piensa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estrategia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política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mediática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no solo 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nivel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local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sino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también 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nivel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más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amplio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¿Es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posible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identificar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país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origen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la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empresa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dirigirse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medios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comunicación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políticos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ese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país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>
              <a:buFont typeface="Arial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marL="488950" lvl="1" indent="-244475">
              <a:lnSpc>
                <a:spcPts val="2855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64129" y="1180678"/>
            <a:ext cx="733274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040"/>
              </a:lnSpc>
              <a:spcBef>
                <a:spcPct val="0"/>
              </a:spcBef>
              <a:defRPr sz="4800" b="1" spc="-15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</a:defRPr>
            </a:lvl1pPr>
          </a:lstStyle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RENEGOCIACIÓN DE ACUERDOS DEFICIENTES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pic>
        <p:nvPicPr>
          <p:cNvPr id="7" name="Google Shape;207;p33">
            <a:extLst>
              <a:ext uri="{FF2B5EF4-FFF2-40B4-BE49-F238E27FC236}">
                <a16:creationId xmlns:a16="http://schemas.microsoft.com/office/drawing/2014/main" id="{4051C983-0ABA-0D7B-BAC2-E437E79AFE1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B1F0D-CEC7-D6E0-E458-7555F5FBB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470" y="207232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061497" cy="6858000"/>
            <a:chOff x="0" y="0"/>
            <a:chExt cx="614365" cy="103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365" cy="1037381"/>
            </a:xfrm>
            <a:custGeom>
              <a:avLst/>
              <a:gdLst/>
              <a:ahLst/>
              <a:cxnLst/>
              <a:rect l="l" t="t" r="r" b="b"/>
              <a:pathLst>
                <a:path w="614365" h="1037381">
                  <a:moveTo>
                    <a:pt x="0" y="0"/>
                  </a:moveTo>
                  <a:lnTo>
                    <a:pt x="614365" y="0"/>
                  </a:lnTo>
                  <a:lnTo>
                    <a:pt x="614365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3"/>
              <a:stretch>
                <a:fillRect l="-100092" r="-10009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870963" y="2068613"/>
            <a:ext cx="7015270" cy="4057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 buenos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deben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incluir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un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componente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para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trabajar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pasos bajo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cuales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se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puede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llevar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cabo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revisión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renegociación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Antes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finalizar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las comunidades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deben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asegurarse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: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Garantiza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se reserve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financiación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para la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revisión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 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Cuenta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con un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conducto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para la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resolución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disputas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Especifica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quién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es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responsable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qué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revisión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01980" lvl="1" indent="-342900">
              <a:lnSpc>
                <a:spcPts val="3023"/>
              </a:lnSpc>
              <a:buFont typeface="Arial" panose="020B0604020202020204" pitchFamily="34" charset="0"/>
              <a:buChar char="•"/>
            </a:pPr>
            <a:endParaRPr lang="en-US" sz="23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64130" y="1179330"/>
            <a:ext cx="7332749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RENEGOCIACIÓN DE ACUERDOS DEFICIENTES</a:t>
            </a:r>
            <a:endParaRPr lang="en-US" sz="3000" spc="-15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pic>
        <p:nvPicPr>
          <p:cNvPr id="7" name="Google Shape;207;p33">
            <a:extLst>
              <a:ext uri="{FF2B5EF4-FFF2-40B4-BE49-F238E27FC236}">
                <a16:creationId xmlns:a16="http://schemas.microsoft.com/office/drawing/2014/main" id="{742256B9-509A-4690-189F-F6F896A6DD7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A8B77D-C146-6C8D-2273-F9B1B889D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470" y="207232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FB963979-6E1D-6546-3240-612A0A44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>
            <a:extLst>
              <a:ext uri="{FF2B5EF4-FFF2-40B4-BE49-F238E27FC236}">
                <a16:creationId xmlns:a16="http://schemas.microsoft.com/office/drawing/2014/main" id="{333C8DE7-513A-317D-E40B-43FFF8054F16}"/>
              </a:ext>
            </a:extLst>
          </p:cNvPr>
          <p:cNvSpPr/>
          <p:nvPr/>
        </p:nvSpPr>
        <p:spPr>
          <a:xfrm>
            <a:off x="4789682" y="1142963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Objetivo</a:t>
            </a:r>
            <a:endParaRPr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E1902A18-EBA6-53AB-1EAD-64E46329296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C34C4-F03D-D3B6-F16C-C6220AB54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937C12-B443-8A7B-30C4-9F0E0543B399}"/>
              </a:ext>
            </a:extLst>
          </p:cNvPr>
          <p:cNvSpPr/>
          <p:nvPr/>
        </p:nvSpPr>
        <p:spPr>
          <a:xfrm>
            <a:off x="1691264" y="2394857"/>
            <a:ext cx="9303307" cy="31350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71;p38">
            <a:extLst>
              <a:ext uri="{FF2B5EF4-FFF2-40B4-BE49-F238E27FC236}">
                <a16:creationId xmlns:a16="http://schemas.microsoft.com/office/drawing/2014/main" id="{461E9D48-92C7-5D97-EBAD-12AEB746699A}"/>
              </a:ext>
            </a:extLst>
          </p:cNvPr>
          <p:cNvSpPr txBox="1"/>
          <p:nvPr/>
        </p:nvSpPr>
        <p:spPr>
          <a:xfrm>
            <a:off x="2088534" y="2672235"/>
            <a:ext cx="8367900" cy="272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Fortalecer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las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capacidades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las personas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involucradas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minería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artesanal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de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pequeña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escala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participar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procesos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negociación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justos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transparentes</a:t>
            </a:r>
            <a:r>
              <a:rPr lang="en-US" sz="2800" b="1" noProof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un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enfoque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derechos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humanos</a:t>
            </a:r>
            <a:r>
              <a:rPr lang="en-US" sz="2800" b="1" noProof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laborales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ambientales</a:t>
            </a:r>
            <a:r>
              <a:rPr lang="en-US" sz="2800" b="1" noProof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2800" b="1" noProof="0" dirty="0">
              <a:solidFill>
                <a:schemeClr val="bg1"/>
              </a:solidFill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5501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634391" y="1205531"/>
            <a:ext cx="478283" cy="434123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9063235" y="4761859"/>
            <a:ext cx="478285" cy="434121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2634391" y="2652514"/>
            <a:ext cx="478283" cy="434123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9063235" y="3314877"/>
            <a:ext cx="478285" cy="434121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2634391" y="1867896"/>
            <a:ext cx="478283" cy="434123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9063235" y="4099495"/>
            <a:ext cx="478285" cy="434121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2634391" y="3314878"/>
            <a:ext cx="478283" cy="434123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9063235" y="2652513"/>
            <a:ext cx="478285" cy="434121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242839" y="1263375"/>
            <a:ext cx="3760674" cy="980234"/>
            <a:chOff x="0" y="0"/>
            <a:chExt cx="1598597" cy="43223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98597" cy="432237"/>
            </a:xfrm>
            <a:custGeom>
              <a:avLst/>
              <a:gdLst/>
              <a:ahLst/>
              <a:cxnLst/>
              <a:rect l="l" t="t" r="r" b="b"/>
              <a:pathLst>
                <a:path w="1598597" h="432237">
                  <a:moveTo>
                    <a:pt x="0" y="0"/>
                  </a:moveTo>
                  <a:lnTo>
                    <a:pt x="1598597" y="0"/>
                  </a:lnTo>
                  <a:lnTo>
                    <a:pt x="1598597" y="432237"/>
                  </a:lnTo>
                  <a:lnTo>
                    <a:pt x="0" y="432237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598597" cy="4798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6049078" y="4156408"/>
            <a:ext cx="3760674" cy="982095"/>
            <a:chOff x="0" y="0"/>
            <a:chExt cx="1598597" cy="43305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98597" cy="433058"/>
            </a:xfrm>
            <a:custGeom>
              <a:avLst/>
              <a:gdLst/>
              <a:ahLst/>
              <a:cxnLst/>
              <a:rect l="l" t="t" r="r" b="b"/>
              <a:pathLst>
                <a:path w="1598597" h="433058">
                  <a:moveTo>
                    <a:pt x="0" y="0"/>
                  </a:moveTo>
                  <a:lnTo>
                    <a:pt x="1598597" y="0"/>
                  </a:lnTo>
                  <a:lnTo>
                    <a:pt x="1598597" y="433058"/>
                  </a:lnTo>
                  <a:lnTo>
                    <a:pt x="0" y="433058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598597" cy="4806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242839" y="2710357"/>
            <a:ext cx="3760674" cy="980234"/>
            <a:chOff x="0" y="0"/>
            <a:chExt cx="1598597" cy="43223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98597" cy="432237"/>
            </a:xfrm>
            <a:custGeom>
              <a:avLst/>
              <a:gdLst/>
              <a:ahLst/>
              <a:cxnLst/>
              <a:rect l="l" t="t" r="r" b="b"/>
              <a:pathLst>
                <a:path w="1598597" h="432237">
                  <a:moveTo>
                    <a:pt x="0" y="0"/>
                  </a:moveTo>
                  <a:lnTo>
                    <a:pt x="1598597" y="0"/>
                  </a:lnTo>
                  <a:lnTo>
                    <a:pt x="1598597" y="432237"/>
                  </a:lnTo>
                  <a:lnTo>
                    <a:pt x="0" y="432237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598597" cy="4798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6049078" y="2710357"/>
            <a:ext cx="3760674" cy="980234"/>
            <a:chOff x="0" y="0"/>
            <a:chExt cx="1598597" cy="43223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98597" cy="432237"/>
            </a:xfrm>
            <a:custGeom>
              <a:avLst/>
              <a:gdLst/>
              <a:ahLst/>
              <a:cxnLst/>
              <a:rect l="l" t="t" r="r" b="b"/>
              <a:pathLst>
                <a:path w="1598597" h="432237">
                  <a:moveTo>
                    <a:pt x="0" y="0"/>
                  </a:moveTo>
                  <a:lnTo>
                    <a:pt x="1598597" y="0"/>
                  </a:lnTo>
                  <a:lnTo>
                    <a:pt x="1598597" y="432237"/>
                  </a:lnTo>
                  <a:lnTo>
                    <a:pt x="0" y="432237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598597" cy="4798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88558" y="1182707"/>
            <a:ext cx="1184005" cy="1141392"/>
            <a:chOff x="0" y="0"/>
            <a:chExt cx="503300" cy="5033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5F0F4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1" name="Group 41"/>
          <p:cNvGrpSpPr/>
          <p:nvPr/>
        </p:nvGrpSpPr>
        <p:grpSpPr>
          <a:xfrm rot="-10800000">
            <a:off x="9475545" y="4076671"/>
            <a:ext cx="1184005" cy="1141392"/>
            <a:chOff x="0" y="0"/>
            <a:chExt cx="503300" cy="5033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88558" y="2629690"/>
            <a:ext cx="1184005" cy="1141392"/>
            <a:chOff x="0" y="0"/>
            <a:chExt cx="503300" cy="5033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9A03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7" name="Group 47"/>
          <p:cNvGrpSpPr/>
          <p:nvPr/>
        </p:nvGrpSpPr>
        <p:grpSpPr>
          <a:xfrm rot="-10800000">
            <a:off x="9475545" y="2629689"/>
            <a:ext cx="1184005" cy="1141392"/>
            <a:chOff x="0" y="0"/>
            <a:chExt cx="503300" cy="5033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0F4C5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0" name="Group 50"/>
          <p:cNvGrpSpPr/>
          <p:nvPr/>
        </p:nvGrpSpPr>
        <p:grpSpPr>
          <a:xfrm rot="5400000">
            <a:off x="2634391" y="4099496"/>
            <a:ext cx="478283" cy="434123"/>
            <a:chOff x="0" y="0"/>
            <a:chExt cx="812800" cy="7112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9063235" y="1867895"/>
            <a:ext cx="478285" cy="434121"/>
            <a:chOff x="0" y="0"/>
            <a:chExt cx="812800" cy="7112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6" name="Group 56"/>
          <p:cNvGrpSpPr/>
          <p:nvPr/>
        </p:nvGrpSpPr>
        <p:grpSpPr>
          <a:xfrm rot="5400000">
            <a:off x="2634391" y="4761860"/>
            <a:ext cx="478283" cy="434123"/>
            <a:chOff x="0" y="0"/>
            <a:chExt cx="812800" cy="7112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9" name="Group 59"/>
          <p:cNvGrpSpPr/>
          <p:nvPr/>
        </p:nvGrpSpPr>
        <p:grpSpPr>
          <a:xfrm rot="-5400000">
            <a:off x="9063235" y="1205530"/>
            <a:ext cx="478285" cy="434121"/>
            <a:chOff x="0" y="0"/>
            <a:chExt cx="812800" cy="7112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2242839" y="4156409"/>
            <a:ext cx="3760674" cy="982095"/>
            <a:chOff x="0" y="0"/>
            <a:chExt cx="1598597" cy="433058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598597" cy="433058"/>
            </a:xfrm>
            <a:custGeom>
              <a:avLst/>
              <a:gdLst/>
              <a:ahLst/>
              <a:cxnLst/>
              <a:rect l="l" t="t" r="r" b="b"/>
              <a:pathLst>
                <a:path w="1598597" h="433058">
                  <a:moveTo>
                    <a:pt x="0" y="0"/>
                  </a:moveTo>
                  <a:lnTo>
                    <a:pt x="1598597" y="0"/>
                  </a:lnTo>
                  <a:lnTo>
                    <a:pt x="1598597" y="433058"/>
                  </a:lnTo>
                  <a:lnTo>
                    <a:pt x="0" y="433058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47625"/>
              <a:ext cx="1598597" cy="4806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5" name="Group 65"/>
          <p:cNvGrpSpPr/>
          <p:nvPr/>
        </p:nvGrpSpPr>
        <p:grpSpPr>
          <a:xfrm rot="-10800000">
            <a:off x="6049078" y="1263375"/>
            <a:ext cx="3760674" cy="980234"/>
            <a:chOff x="0" y="0"/>
            <a:chExt cx="1598597" cy="432237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598597" cy="432237"/>
            </a:xfrm>
            <a:custGeom>
              <a:avLst/>
              <a:gdLst/>
              <a:ahLst/>
              <a:cxnLst/>
              <a:rect l="l" t="t" r="r" b="b"/>
              <a:pathLst>
                <a:path w="1598597" h="432237">
                  <a:moveTo>
                    <a:pt x="0" y="0"/>
                  </a:moveTo>
                  <a:lnTo>
                    <a:pt x="1598597" y="0"/>
                  </a:lnTo>
                  <a:lnTo>
                    <a:pt x="1598597" y="432237"/>
                  </a:lnTo>
                  <a:lnTo>
                    <a:pt x="0" y="432237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47625"/>
              <a:ext cx="1598597" cy="4798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488558" y="4076672"/>
            <a:ext cx="1184005" cy="1141392"/>
            <a:chOff x="0" y="0"/>
            <a:chExt cx="503300" cy="5033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8C8E3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1" name="Group 71"/>
          <p:cNvGrpSpPr/>
          <p:nvPr/>
        </p:nvGrpSpPr>
        <p:grpSpPr>
          <a:xfrm rot="-10800000">
            <a:off x="9475545" y="1182706"/>
            <a:ext cx="1184005" cy="1141392"/>
            <a:chOff x="0" y="0"/>
            <a:chExt cx="503300" cy="5033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E3641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4" name="Group 74"/>
          <p:cNvGrpSpPr/>
          <p:nvPr/>
        </p:nvGrpSpPr>
        <p:grpSpPr>
          <a:xfrm rot="-5400000">
            <a:off x="9063235" y="6206772"/>
            <a:ext cx="478285" cy="434121"/>
            <a:chOff x="0" y="0"/>
            <a:chExt cx="812800" cy="7112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7" name="Group 77"/>
          <p:cNvGrpSpPr/>
          <p:nvPr/>
        </p:nvGrpSpPr>
        <p:grpSpPr>
          <a:xfrm rot="-5400000">
            <a:off x="9063235" y="5544408"/>
            <a:ext cx="478285" cy="434121"/>
            <a:chOff x="0" y="0"/>
            <a:chExt cx="812800" cy="7112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0" name="Group 80"/>
          <p:cNvGrpSpPr/>
          <p:nvPr/>
        </p:nvGrpSpPr>
        <p:grpSpPr>
          <a:xfrm rot="-10800000">
            <a:off x="6049078" y="5601321"/>
            <a:ext cx="3760674" cy="982095"/>
            <a:chOff x="0" y="0"/>
            <a:chExt cx="1598597" cy="433058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598597" cy="433058"/>
            </a:xfrm>
            <a:custGeom>
              <a:avLst/>
              <a:gdLst/>
              <a:ahLst/>
              <a:cxnLst/>
              <a:rect l="l" t="t" r="r" b="b"/>
              <a:pathLst>
                <a:path w="1598597" h="433058">
                  <a:moveTo>
                    <a:pt x="0" y="0"/>
                  </a:moveTo>
                  <a:lnTo>
                    <a:pt x="1598597" y="0"/>
                  </a:lnTo>
                  <a:lnTo>
                    <a:pt x="1598597" y="433058"/>
                  </a:lnTo>
                  <a:lnTo>
                    <a:pt x="0" y="433058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47625"/>
              <a:ext cx="1598597" cy="4806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3" name="Group 83"/>
          <p:cNvGrpSpPr/>
          <p:nvPr/>
        </p:nvGrpSpPr>
        <p:grpSpPr>
          <a:xfrm rot="-10800000">
            <a:off x="9475545" y="5521584"/>
            <a:ext cx="1184005" cy="1141392"/>
            <a:chOff x="0" y="0"/>
            <a:chExt cx="503300" cy="5033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FFC6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6" name="Group 86"/>
          <p:cNvGrpSpPr/>
          <p:nvPr/>
        </p:nvGrpSpPr>
        <p:grpSpPr>
          <a:xfrm rot="5400000">
            <a:off x="2634391" y="5544409"/>
            <a:ext cx="478283" cy="434123"/>
            <a:chOff x="0" y="0"/>
            <a:chExt cx="812800" cy="7112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9" name="Group 89"/>
          <p:cNvGrpSpPr/>
          <p:nvPr/>
        </p:nvGrpSpPr>
        <p:grpSpPr>
          <a:xfrm rot="5400000">
            <a:off x="2634391" y="6206773"/>
            <a:ext cx="478283" cy="434123"/>
            <a:chOff x="0" y="0"/>
            <a:chExt cx="812800" cy="7112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2242839" y="5601322"/>
            <a:ext cx="3760674" cy="982095"/>
            <a:chOff x="0" y="0"/>
            <a:chExt cx="1598597" cy="433058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1598597" cy="433058"/>
            </a:xfrm>
            <a:custGeom>
              <a:avLst/>
              <a:gdLst/>
              <a:ahLst/>
              <a:cxnLst/>
              <a:rect l="l" t="t" r="r" b="b"/>
              <a:pathLst>
                <a:path w="1598597" h="433058">
                  <a:moveTo>
                    <a:pt x="0" y="0"/>
                  </a:moveTo>
                  <a:lnTo>
                    <a:pt x="1598597" y="0"/>
                  </a:lnTo>
                  <a:lnTo>
                    <a:pt x="1598597" y="433058"/>
                  </a:lnTo>
                  <a:lnTo>
                    <a:pt x="0" y="433058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-47625"/>
              <a:ext cx="1598597" cy="4806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488558" y="5521585"/>
            <a:ext cx="1184005" cy="1141392"/>
            <a:chOff x="0" y="0"/>
            <a:chExt cx="503300" cy="503300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5C5C6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8" name="Freeform 98"/>
          <p:cNvSpPr/>
          <p:nvPr/>
        </p:nvSpPr>
        <p:spPr>
          <a:xfrm>
            <a:off x="1688655" y="1389159"/>
            <a:ext cx="798115" cy="769390"/>
          </a:xfrm>
          <a:custGeom>
            <a:avLst/>
            <a:gdLst/>
            <a:ahLst/>
            <a:cxnLst/>
            <a:rect l="l" t="t" r="r" b="b"/>
            <a:pathLst>
              <a:path w="1152792" h="1152792">
                <a:moveTo>
                  <a:pt x="0" y="0"/>
                </a:moveTo>
                <a:lnTo>
                  <a:pt x="1152792" y="0"/>
                </a:lnTo>
                <a:lnTo>
                  <a:pt x="1152792" y="1152792"/>
                </a:lnTo>
                <a:lnTo>
                  <a:pt x="0" y="1152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9" name="Freeform 99"/>
          <p:cNvSpPr/>
          <p:nvPr/>
        </p:nvSpPr>
        <p:spPr>
          <a:xfrm>
            <a:off x="1663685" y="2802870"/>
            <a:ext cx="846271" cy="795418"/>
          </a:xfrm>
          <a:custGeom>
            <a:avLst/>
            <a:gdLst/>
            <a:ahLst/>
            <a:cxnLst/>
            <a:rect l="l" t="t" r="r" b="b"/>
            <a:pathLst>
              <a:path w="1222349" h="1191790">
                <a:moveTo>
                  <a:pt x="0" y="0"/>
                </a:moveTo>
                <a:lnTo>
                  <a:pt x="1222349" y="0"/>
                </a:lnTo>
                <a:lnTo>
                  <a:pt x="1222349" y="1191791"/>
                </a:lnTo>
                <a:lnTo>
                  <a:pt x="0" y="1191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0" name="Freeform 100"/>
          <p:cNvSpPr/>
          <p:nvPr/>
        </p:nvSpPr>
        <p:spPr>
          <a:xfrm>
            <a:off x="1622002" y="4234898"/>
            <a:ext cx="926658" cy="895546"/>
          </a:xfrm>
          <a:custGeom>
            <a:avLst/>
            <a:gdLst/>
            <a:ahLst/>
            <a:cxnLst/>
            <a:rect l="l" t="t" r="r" b="b"/>
            <a:pathLst>
              <a:path w="1338459" h="1341813">
                <a:moveTo>
                  <a:pt x="0" y="0"/>
                </a:moveTo>
                <a:lnTo>
                  <a:pt x="1338458" y="0"/>
                </a:lnTo>
                <a:lnTo>
                  <a:pt x="1338458" y="1341814"/>
                </a:lnTo>
                <a:lnTo>
                  <a:pt x="0" y="1341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1" name="Freeform 101"/>
          <p:cNvSpPr/>
          <p:nvPr/>
        </p:nvSpPr>
        <p:spPr>
          <a:xfrm>
            <a:off x="1564661" y="5682496"/>
            <a:ext cx="1037242" cy="819928"/>
          </a:xfrm>
          <a:custGeom>
            <a:avLst/>
            <a:gdLst/>
            <a:ahLst/>
            <a:cxnLst/>
            <a:rect l="l" t="t" r="r" b="b"/>
            <a:pathLst>
              <a:path w="1498187" h="1228514">
                <a:moveTo>
                  <a:pt x="0" y="0"/>
                </a:moveTo>
                <a:lnTo>
                  <a:pt x="1498188" y="0"/>
                </a:lnTo>
                <a:lnTo>
                  <a:pt x="1498188" y="1228514"/>
                </a:lnTo>
                <a:lnTo>
                  <a:pt x="0" y="122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2" name="Freeform 102"/>
          <p:cNvSpPr/>
          <p:nvPr/>
        </p:nvSpPr>
        <p:spPr>
          <a:xfrm>
            <a:off x="9596465" y="1295232"/>
            <a:ext cx="950811" cy="916591"/>
          </a:xfrm>
          <a:custGeom>
            <a:avLst/>
            <a:gdLst/>
            <a:ahLst/>
            <a:cxnLst/>
            <a:rect l="l" t="t" r="r" b="b"/>
            <a:pathLst>
              <a:path w="1373346" h="1373346">
                <a:moveTo>
                  <a:pt x="0" y="0"/>
                </a:moveTo>
                <a:lnTo>
                  <a:pt x="1373346" y="0"/>
                </a:lnTo>
                <a:lnTo>
                  <a:pt x="1373346" y="1373346"/>
                </a:lnTo>
                <a:lnTo>
                  <a:pt x="0" y="1373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3" name="Freeform 103"/>
          <p:cNvSpPr/>
          <p:nvPr/>
        </p:nvSpPr>
        <p:spPr>
          <a:xfrm>
            <a:off x="9704382" y="2802910"/>
            <a:ext cx="742694" cy="758933"/>
          </a:xfrm>
          <a:custGeom>
            <a:avLst/>
            <a:gdLst/>
            <a:ahLst/>
            <a:cxnLst/>
            <a:rect l="l" t="t" r="r" b="b"/>
            <a:pathLst>
              <a:path w="1072743" h="1137124">
                <a:moveTo>
                  <a:pt x="0" y="0"/>
                </a:moveTo>
                <a:lnTo>
                  <a:pt x="1072743" y="0"/>
                </a:lnTo>
                <a:lnTo>
                  <a:pt x="1072743" y="1137124"/>
                </a:lnTo>
                <a:lnTo>
                  <a:pt x="0" y="11371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4" name="Freeform 104"/>
          <p:cNvSpPr/>
          <p:nvPr/>
        </p:nvSpPr>
        <p:spPr>
          <a:xfrm>
            <a:off x="9611552" y="4234447"/>
            <a:ext cx="941102" cy="877747"/>
          </a:xfrm>
          <a:custGeom>
            <a:avLst/>
            <a:gdLst/>
            <a:ahLst/>
            <a:cxnLst/>
            <a:rect l="l" t="t" r="r" b="b"/>
            <a:pathLst>
              <a:path w="1359323" h="1315145">
                <a:moveTo>
                  <a:pt x="0" y="0"/>
                </a:moveTo>
                <a:lnTo>
                  <a:pt x="1359324" y="0"/>
                </a:lnTo>
                <a:lnTo>
                  <a:pt x="1359324" y="1315146"/>
                </a:lnTo>
                <a:lnTo>
                  <a:pt x="0" y="1315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5" name="Freeform 105"/>
          <p:cNvSpPr/>
          <p:nvPr/>
        </p:nvSpPr>
        <p:spPr>
          <a:xfrm>
            <a:off x="9610700" y="5674249"/>
            <a:ext cx="964025" cy="906096"/>
          </a:xfrm>
          <a:custGeom>
            <a:avLst/>
            <a:gdLst/>
            <a:ahLst/>
            <a:cxnLst/>
            <a:rect l="l" t="t" r="r" b="b"/>
            <a:pathLst>
              <a:path w="1392432" h="1357621">
                <a:moveTo>
                  <a:pt x="0" y="0"/>
                </a:moveTo>
                <a:lnTo>
                  <a:pt x="1392432" y="0"/>
                </a:lnTo>
                <a:lnTo>
                  <a:pt x="1392432" y="1357621"/>
                </a:lnTo>
                <a:lnTo>
                  <a:pt x="0" y="13576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6" name="TextBox 106"/>
          <p:cNvSpPr txBox="1"/>
          <p:nvPr/>
        </p:nvSpPr>
        <p:spPr>
          <a:xfrm>
            <a:off x="903107" y="691441"/>
            <a:ext cx="1068704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ELEMENTOS DE UN BUEN ACUERDO</a:t>
            </a:r>
            <a:r>
              <a:rPr lang="en-US" sz="3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7" name="TextBox 107"/>
          <p:cNvSpPr txBox="1"/>
          <p:nvPr/>
        </p:nvSpPr>
        <p:spPr>
          <a:xfrm>
            <a:off x="2996811" y="1678525"/>
            <a:ext cx="2529838" cy="565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Compensación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old"/>
            </a:endParaRPr>
          </a:p>
          <a:p>
            <a:pPr>
              <a:lnSpc>
                <a:spcPts val="2278"/>
              </a:lnSpc>
            </a:pPr>
            <a:endParaRPr lang="en-US" sz="1850" b="1" dirty="0">
              <a:solidFill>
                <a:srgbClr val="000000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108" name="TextBox 108"/>
          <p:cNvSpPr txBox="1"/>
          <p:nvPr/>
        </p:nvSpPr>
        <p:spPr>
          <a:xfrm>
            <a:off x="6571571" y="1432443"/>
            <a:ext cx="2529838" cy="849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Protección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del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patrimonio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cultural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old"/>
            </a:endParaRPr>
          </a:p>
          <a:p>
            <a:pPr algn="r">
              <a:lnSpc>
                <a:spcPts val="2278"/>
              </a:lnSpc>
            </a:pPr>
            <a:endParaRPr lang="en-US" sz="1850" b="1" dirty="0">
              <a:solidFill>
                <a:srgbClr val="000000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109" name="TextBox 109"/>
          <p:cNvSpPr txBox="1"/>
          <p:nvPr/>
        </p:nvSpPr>
        <p:spPr>
          <a:xfrm>
            <a:off x="2996811" y="2889177"/>
            <a:ext cx="2529838" cy="849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Empleo y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formación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laboral</a:t>
            </a:r>
            <a:r>
              <a:rPr lang="en-US" sz="1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old"/>
            </a:endParaRPr>
          </a:p>
          <a:p>
            <a:pPr>
              <a:lnSpc>
                <a:spcPts val="2278"/>
              </a:lnSpc>
            </a:pPr>
            <a:endParaRPr lang="en-US" sz="1850" b="1" dirty="0">
              <a:solidFill>
                <a:srgbClr val="000000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110" name="TextBox 110"/>
          <p:cNvSpPr txBox="1"/>
          <p:nvPr/>
        </p:nvSpPr>
        <p:spPr>
          <a:xfrm>
            <a:off x="6318949" y="2812303"/>
            <a:ext cx="278192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7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Evitar</a:t>
            </a:r>
            <a:r>
              <a:rPr lang="en-US" sz="17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o </a:t>
            </a:r>
            <a:r>
              <a:rPr lang="en-US" sz="17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reducir</a:t>
            </a:r>
            <a:r>
              <a:rPr lang="en-US" sz="17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sz="17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los</a:t>
            </a:r>
            <a:r>
              <a:rPr lang="en-US" sz="17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sz="17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impactos</a:t>
            </a:r>
            <a:r>
              <a:rPr lang="en-US" sz="17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sz="17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ambientales</a:t>
            </a:r>
            <a:r>
              <a:rPr lang="en-US" sz="17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sz="17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negativos</a:t>
            </a:r>
            <a:r>
              <a:rPr lang="en-US" sz="17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old"/>
            </a:endParaRPr>
          </a:p>
          <a:p>
            <a:pPr algn="r">
              <a:lnSpc>
                <a:spcPts val="2118"/>
              </a:lnSpc>
            </a:pPr>
            <a:endParaRPr lang="en-US" sz="175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1" name="TextBox 111"/>
          <p:cNvSpPr txBox="1"/>
          <p:nvPr/>
        </p:nvSpPr>
        <p:spPr>
          <a:xfrm>
            <a:off x="2996811" y="4346240"/>
            <a:ext cx="2529838" cy="565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Contratos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comerciales</a:t>
            </a:r>
            <a:r>
              <a:rPr lang="en-US" sz="1850" dirty="0">
                <a:ea typeface="Roboto Bold"/>
                <a:sym typeface="Roboto Bold"/>
              </a:rPr>
              <a:t> </a:t>
            </a:r>
            <a:endParaRPr lang="en-US" dirty="0">
              <a:sym typeface="Roboto Bold"/>
            </a:endParaRPr>
          </a:p>
          <a:p>
            <a:pPr>
              <a:lnSpc>
                <a:spcPts val="2278"/>
              </a:lnSpc>
            </a:pPr>
            <a:endParaRPr lang="en-US" sz="1850" b="1" dirty="0">
              <a:solidFill>
                <a:srgbClr val="000000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112" name="TextBox 112"/>
          <p:cNvSpPr txBox="1"/>
          <p:nvPr/>
        </p:nvSpPr>
        <p:spPr>
          <a:xfrm>
            <a:off x="6571571" y="4228144"/>
            <a:ext cx="2529838" cy="1131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Función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en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el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seguimiento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del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cumplimiento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de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los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acuerdos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y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en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la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adopción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de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medidas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correctivas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>
              <a:lnSpc>
                <a:spcPts val="2198"/>
              </a:lnSpc>
            </a:pPr>
            <a:endParaRPr lang="en-US" sz="18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3" name="TextBox 113"/>
          <p:cNvSpPr txBox="1"/>
          <p:nvPr/>
        </p:nvSpPr>
        <p:spPr>
          <a:xfrm>
            <a:off x="2996811" y="5791153"/>
            <a:ext cx="2529838" cy="849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Seguridad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de la tenencia de la tierra</a:t>
            </a:r>
            <a:r>
              <a:rPr lang="en-US" sz="1850" dirty="0">
                <a:ea typeface="Roboto Bold"/>
                <a:sym typeface="Roboto Bold"/>
              </a:rPr>
              <a:t> </a:t>
            </a:r>
            <a:endParaRPr lang="en-US" dirty="0">
              <a:sym typeface="Roboto Bold"/>
            </a:endParaRPr>
          </a:p>
          <a:p>
            <a:pPr>
              <a:lnSpc>
                <a:spcPts val="2278"/>
              </a:lnSpc>
            </a:pPr>
            <a:endParaRPr lang="en-US" sz="1850" b="1" dirty="0">
              <a:solidFill>
                <a:srgbClr val="000000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114" name="TextBox 114"/>
          <p:cNvSpPr txBox="1"/>
          <p:nvPr/>
        </p:nvSpPr>
        <p:spPr>
          <a:xfrm>
            <a:off x="6571571" y="5661585"/>
            <a:ext cx="2529838" cy="1134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Acceso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a la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salud</a:t>
            </a:r>
            <a:r>
              <a:rPr lang="en-US" sz="185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, 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la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educación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y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los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servicios</a:t>
            </a:r>
            <a:r>
              <a:rPr lang="en-US" sz="18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 de </a:t>
            </a:r>
            <a:r>
              <a:rPr lang="en-US" sz="185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vivienda</a:t>
            </a:r>
            <a:r>
              <a:rPr lang="en-US" sz="1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old"/>
            </a:endParaRPr>
          </a:p>
          <a:p>
            <a:pPr algn="r">
              <a:lnSpc>
                <a:spcPts val="2278"/>
              </a:lnSpc>
            </a:pPr>
            <a:endParaRPr lang="en-US" sz="185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5" name="Google Shape;207;p33">
            <a:extLst>
              <a:ext uri="{FF2B5EF4-FFF2-40B4-BE49-F238E27FC236}">
                <a16:creationId xmlns:a16="http://schemas.microsoft.com/office/drawing/2014/main" id="{8DB20BC3-EABB-D290-E8BD-D69464E45C4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092712" y="17484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3308605-B1EC-4F26-D399-70CB942C4B5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287" y="18893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50508"/>
            <a:ext cx="12192000" cy="2272602"/>
            <a:chOff x="0" y="0"/>
            <a:chExt cx="4816593" cy="897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7818"/>
            </a:xfrm>
            <a:custGeom>
              <a:avLst/>
              <a:gdLst/>
              <a:ahLst/>
              <a:cxnLst/>
              <a:rect l="l" t="t" r="r" b="b"/>
              <a:pathLst>
                <a:path w="4816592" h="897818">
                  <a:moveTo>
                    <a:pt x="0" y="0"/>
                  </a:moveTo>
                  <a:lnTo>
                    <a:pt x="4816592" y="0"/>
                  </a:lnTo>
                  <a:lnTo>
                    <a:pt x="4816592" y="897818"/>
                  </a:lnTo>
                  <a:lnTo>
                    <a:pt x="0" y="897818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359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3337166" y="4493765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H="1" flipV="1">
            <a:off x="6740241" y="4493765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7"/>
          <p:cNvSpPr/>
          <p:nvPr/>
        </p:nvSpPr>
        <p:spPr>
          <a:xfrm flipH="1" flipV="1">
            <a:off x="9335199" y="4493765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43143" y="3143992"/>
            <a:ext cx="863989" cy="768951"/>
          </a:xfrm>
          <a:custGeom>
            <a:avLst/>
            <a:gdLst/>
            <a:ahLst/>
            <a:cxnLst/>
            <a:rect l="l" t="t" r="r" b="b"/>
            <a:pathLst>
              <a:path w="1295984" h="1153426">
                <a:moveTo>
                  <a:pt x="0" y="0"/>
                </a:moveTo>
                <a:lnTo>
                  <a:pt x="1295984" y="0"/>
                </a:lnTo>
                <a:lnTo>
                  <a:pt x="1295984" y="1153426"/>
                </a:lnTo>
                <a:lnTo>
                  <a:pt x="0" y="1153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531913" y="3227123"/>
            <a:ext cx="865205" cy="768951"/>
          </a:xfrm>
          <a:custGeom>
            <a:avLst/>
            <a:gdLst/>
            <a:ahLst/>
            <a:cxnLst/>
            <a:rect l="l" t="t" r="r" b="b"/>
            <a:pathLst>
              <a:path w="1297807" h="1153426">
                <a:moveTo>
                  <a:pt x="0" y="0"/>
                </a:moveTo>
                <a:lnTo>
                  <a:pt x="1297807" y="0"/>
                </a:lnTo>
                <a:lnTo>
                  <a:pt x="1297807" y="1153426"/>
                </a:lnTo>
                <a:lnTo>
                  <a:pt x="0" y="1153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99229" y="3249942"/>
            <a:ext cx="812356" cy="698626"/>
          </a:xfrm>
          <a:custGeom>
            <a:avLst/>
            <a:gdLst/>
            <a:ahLst/>
            <a:cxnLst/>
            <a:rect l="l" t="t" r="r" b="b"/>
            <a:pathLst>
              <a:path w="1218534" h="1047939">
                <a:moveTo>
                  <a:pt x="0" y="0"/>
                </a:moveTo>
                <a:lnTo>
                  <a:pt x="1218534" y="0"/>
                </a:lnTo>
                <a:lnTo>
                  <a:pt x="1218534" y="1047939"/>
                </a:lnTo>
                <a:lnTo>
                  <a:pt x="0" y="10479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64718" y="3205131"/>
            <a:ext cx="862195" cy="862195"/>
          </a:xfrm>
          <a:custGeom>
            <a:avLst/>
            <a:gdLst/>
            <a:ahLst/>
            <a:cxnLst/>
            <a:rect l="l" t="t" r="r" b="b"/>
            <a:pathLst>
              <a:path w="1293292" h="1293292">
                <a:moveTo>
                  <a:pt x="0" y="0"/>
                </a:moveTo>
                <a:lnTo>
                  <a:pt x="1293292" y="0"/>
                </a:lnTo>
                <a:lnTo>
                  <a:pt x="1293292" y="1293292"/>
                </a:lnTo>
                <a:lnTo>
                  <a:pt x="0" y="1293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65980" y="674445"/>
            <a:ext cx="10445605" cy="150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PAGOS FINANCIEROS</a:t>
            </a:r>
            <a:r>
              <a:rPr lang="en-US" sz="4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  <a:p>
            <a:pPr algn="ctr">
              <a:lnSpc>
                <a:spcPts val="6067"/>
              </a:lnSpc>
              <a:spcBef>
                <a:spcPct val="0"/>
              </a:spcBef>
            </a:pPr>
            <a:endParaRPr lang="en-US"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9119" y="4785464"/>
            <a:ext cx="2953019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La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variedad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 las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formas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pago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depende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del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riesgo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  <a:endParaRPr lang="en-US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algn="ctr">
              <a:lnSpc>
                <a:spcPts val="2706"/>
              </a:lnSpc>
              <a:spcBef>
                <a:spcPct val="0"/>
              </a:spcBef>
            </a:pPr>
            <a:endParaRPr lang="en-US" sz="1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62194" y="4614014"/>
            <a:ext cx="2953019" cy="177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Los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pagos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totales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por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derechos de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autor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suelen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oscilar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entre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el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0 % y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el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3,05 % de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los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ingresos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del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proyecto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algn="ctr">
              <a:lnSpc>
                <a:spcPts val="2706"/>
              </a:lnSpc>
              <a:spcBef>
                <a:spcPct val="0"/>
              </a:spcBef>
            </a:pPr>
            <a:endParaRPr lang="en-US" sz="1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965269" y="4956914"/>
            <a:ext cx="2144903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El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asesoramiento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financiero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es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necesario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algn="ctr">
              <a:lnSpc>
                <a:spcPts val="2706"/>
              </a:lnSpc>
              <a:spcBef>
                <a:spcPct val="0"/>
              </a:spcBef>
            </a:pPr>
            <a:endParaRPr lang="en-US" sz="1900" dirty="0">
              <a:solidFill>
                <a:srgbClr val="FFFFFF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560228" y="4956914"/>
            <a:ext cx="2522987" cy="89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Evaluación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del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riesgo</a:t>
            </a:r>
            <a:r>
              <a:rPr lang="en-US" sz="1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comunitario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algn="ctr">
              <a:lnSpc>
                <a:spcPts val="2706"/>
              </a:lnSpc>
              <a:spcBef>
                <a:spcPct val="0"/>
              </a:spcBef>
            </a:pPr>
            <a:endParaRPr lang="en-US" sz="1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20442" y="1578216"/>
            <a:ext cx="6589541" cy="160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Pagos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fijos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AutoNum type="arabicPeriod"/>
            </a:pP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Regalías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basadas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el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volumen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producción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AutoNum type="arabicPeriod"/>
            </a:pP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Regalías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basadas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el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valor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AutoNum type="arabicPeriod"/>
            </a:pP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Participación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los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beneficios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AutoNum type="arabicPeriod"/>
            </a:pP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Participación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el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capital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buAutoNum type="arabicPeriod"/>
            </a:pPr>
            <a:endParaRPr lang="en-US" dirty="0"/>
          </a:p>
        </p:txBody>
      </p:sp>
      <p:pic>
        <p:nvPicPr>
          <p:cNvPr id="18" name="Google Shape;207;p33">
            <a:extLst>
              <a:ext uri="{FF2B5EF4-FFF2-40B4-BE49-F238E27FC236}">
                <a16:creationId xmlns:a16="http://schemas.microsoft.com/office/drawing/2014/main" id="{35BD1A88-5FAA-A1AD-E17F-9EFDF146865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58150B-0122-4170-2324-77EA8F4A9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4" y="4146545"/>
            <a:ext cx="12192000" cy="2272602"/>
            <a:chOff x="0" y="0"/>
            <a:chExt cx="4816593" cy="897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7818"/>
            </a:xfrm>
            <a:custGeom>
              <a:avLst/>
              <a:gdLst/>
              <a:ahLst/>
              <a:cxnLst/>
              <a:rect l="l" t="t" r="r" b="b"/>
              <a:pathLst>
                <a:path w="4816592" h="897818">
                  <a:moveTo>
                    <a:pt x="0" y="0"/>
                  </a:moveTo>
                  <a:lnTo>
                    <a:pt x="4816592" y="0"/>
                  </a:lnTo>
                  <a:lnTo>
                    <a:pt x="4816592" y="897818"/>
                  </a:lnTo>
                  <a:lnTo>
                    <a:pt x="0" y="897818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359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4085148" y="4463250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H="1" flipV="1">
            <a:off x="8136431" y="4463250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34519" y="2461437"/>
            <a:ext cx="1114425" cy="1371600"/>
          </a:xfrm>
          <a:custGeom>
            <a:avLst/>
            <a:gdLst/>
            <a:ahLst/>
            <a:cxnLst/>
            <a:rect l="l" t="t" r="r" b="b"/>
            <a:pathLst>
              <a:path w="1671637" h="2057400">
                <a:moveTo>
                  <a:pt x="0" y="0"/>
                </a:moveTo>
                <a:lnTo>
                  <a:pt x="1671637" y="0"/>
                </a:lnTo>
                <a:lnTo>
                  <a:pt x="167163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189287" y="2461437"/>
            <a:ext cx="1468863" cy="1468863"/>
          </a:xfrm>
          <a:custGeom>
            <a:avLst/>
            <a:gdLst/>
            <a:ahLst/>
            <a:cxnLst/>
            <a:rect l="l" t="t" r="r" b="b"/>
            <a:pathLst>
              <a:path w="2203294" h="2203294">
                <a:moveTo>
                  <a:pt x="0" y="0"/>
                </a:moveTo>
                <a:lnTo>
                  <a:pt x="2203295" y="0"/>
                </a:lnTo>
                <a:lnTo>
                  <a:pt x="2203295" y="2203294"/>
                </a:lnTo>
                <a:lnTo>
                  <a:pt x="0" y="2203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541507" y="2499285"/>
            <a:ext cx="1282827" cy="1333752"/>
          </a:xfrm>
          <a:custGeom>
            <a:avLst/>
            <a:gdLst/>
            <a:ahLst/>
            <a:cxnLst/>
            <a:rect l="l" t="t" r="r" b="b"/>
            <a:pathLst>
              <a:path w="1924240" h="2000628">
                <a:moveTo>
                  <a:pt x="0" y="0"/>
                </a:moveTo>
                <a:lnTo>
                  <a:pt x="1924240" y="0"/>
                </a:lnTo>
                <a:lnTo>
                  <a:pt x="1924240" y="2000628"/>
                </a:lnTo>
                <a:lnTo>
                  <a:pt x="0" y="2000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87987" y="1143406"/>
            <a:ext cx="10445605" cy="199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EXPLICACIÓN DE LOS RESULTADOS DEL ACUERDO</a:t>
            </a:r>
            <a:r>
              <a:rPr lang="en-US" sz="4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  <a:p>
            <a:pPr algn="ctr">
              <a:lnSpc>
                <a:spcPts val="6067"/>
              </a:lnSpc>
              <a:spcBef>
                <a:spcPct val="0"/>
              </a:spcBef>
            </a:pPr>
            <a:endParaRPr lang="en-US"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5221" y="4927245"/>
            <a:ext cx="2953019" cy="92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La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legislación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no lo es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todo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  <a:endParaRPr lang="en-US" sz="19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50" dirty="0">
              <a:solidFill>
                <a:srgbClr val="FFFFFF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01074" y="4398947"/>
            <a:ext cx="3219433" cy="2254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Los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acuerdos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sólidos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se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producen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cuando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la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unidad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interna es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fuerte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y se ha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involucrado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la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capacidad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movilización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(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acción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directa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litigios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medios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comunicación</a:t>
            </a: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).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2706"/>
              </a:lnSpc>
              <a:spcBef>
                <a:spcPct val="0"/>
              </a:spcBef>
            </a:pPr>
            <a:endParaRPr lang="en-US" sz="1900" dirty="0">
              <a:solidFill>
                <a:srgbClr val="FFFFFF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52357" y="4577995"/>
            <a:ext cx="3261127" cy="120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Estos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acuerdos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se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producen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en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zonas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donde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la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organización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política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regional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indígena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es </a:t>
            </a:r>
            <a:r>
              <a:rPr lang="en-US" sz="195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fuerte</a:t>
            </a:r>
            <a:r>
              <a:rPr lang="en-US" sz="195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  <a:endParaRPr lang="en-US" sz="19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</p:txBody>
      </p:sp>
      <p:pic>
        <p:nvPicPr>
          <p:cNvPr id="16" name="Google Shape;207;p33">
            <a:extLst>
              <a:ext uri="{FF2B5EF4-FFF2-40B4-BE49-F238E27FC236}">
                <a16:creationId xmlns:a16="http://schemas.microsoft.com/office/drawing/2014/main" id="{76BF4AC5-2D3E-8635-5677-EEF6E9A09F7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2A588D-564D-DAF5-06D6-C56970861A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061497" cy="6858000"/>
            <a:chOff x="0" y="0"/>
            <a:chExt cx="614365" cy="103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365" cy="1037381"/>
            </a:xfrm>
            <a:custGeom>
              <a:avLst/>
              <a:gdLst/>
              <a:ahLst/>
              <a:cxnLst/>
              <a:rect l="l" t="t" r="r" b="b"/>
              <a:pathLst>
                <a:path w="614365" h="1037381">
                  <a:moveTo>
                    <a:pt x="0" y="0"/>
                  </a:moveTo>
                  <a:lnTo>
                    <a:pt x="614365" y="0"/>
                  </a:lnTo>
                  <a:lnTo>
                    <a:pt x="614365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3"/>
              <a:stretch>
                <a:fillRect l="-241217" r="-2453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395583" y="2334534"/>
            <a:ext cx="7469841" cy="436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Qué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condiciones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propicias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garantizan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implementación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negociados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¿Por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qué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algunos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fracasan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Qué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pueden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hacer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las comunidades para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evitar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problemas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durante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implementación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Factores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internos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diseño del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Factores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externos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al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.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¿En la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relación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con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promotor del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inversor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o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gobierno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?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"/>
            </a:endParaRPr>
          </a:p>
          <a:p>
            <a:pPr algn="ctr"/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¿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Qué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experiencias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ha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tenido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con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los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acuerdos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que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funcionan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o no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funcionan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en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 la </a:t>
            </a:r>
            <a:r>
              <a:rPr lang="en-US" sz="20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práctica</a:t>
            </a:r>
            <a:r>
              <a:rPr lang="en-US" sz="20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?</a:t>
            </a:r>
            <a:r>
              <a:rPr lang="en-US" sz="2000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 Italics"/>
            </a:endParaRPr>
          </a:p>
          <a:p>
            <a:pPr algn="ctr">
              <a:lnSpc>
                <a:spcPts val="2855"/>
              </a:lnSpc>
            </a:pPr>
            <a:endParaRPr lang="en-US" sz="2000" b="1" i="1" dirty="0">
              <a:solidFill>
                <a:srgbClr val="1A5EAB"/>
              </a:solidFill>
              <a:latin typeface="Arial" panose="020B0604020202020204" pitchFamily="34" charset="0"/>
              <a:ea typeface="Proxima Nova Bold Italics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64130" y="906850"/>
            <a:ext cx="7332749" cy="261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PREGUNTAS CRÍTICAS PARA LA APLICACIÓN DEL ACUERDO</a:t>
            </a:r>
            <a:r>
              <a:rPr lang="en-US" sz="3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Proxima Nova Bold"/>
            </a:endParaRPr>
          </a:p>
          <a:p>
            <a:pPr algn="ctr"/>
            <a:endParaRPr lang="en-US" dirty="0">
              <a:sym typeface="Proxima Nova Bold"/>
            </a:endParaRPr>
          </a:p>
          <a:p>
            <a:pPr algn="ctr"/>
            <a:endParaRPr lang="en-US" dirty="0">
              <a:sym typeface="Proxima Nova Bold"/>
            </a:endParaRPr>
          </a:p>
          <a:p>
            <a:pPr algn="ctr"/>
            <a:endParaRPr lang="en-US" dirty="0"/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44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pic>
        <p:nvPicPr>
          <p:cNvPr id="7" name="Google Shape;207;p33">
            <a:extLst>
              <a:ext uri="{FF2B5EF4-FFF2-40B4-BE49-F238E27FC236}">
                <a16:creationId xmlns:a16="http://schemas.microsoft.com/office/drawing/2014/main" id="{31ED6A81-5FC5-FA2D-48DE-3DC47EF241D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4125" y="210299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4D5132-0E69-2D23-39F0-400FA63B9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130" y="64378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2405639"/>
            <a:ext cx="10820400" cy="783063"/>
            <a:chOff x="0" y="0"/>
            <a:chExt cx="4274726" cy="309358"/>
          </a:xfrm>
          <a:solidFill>
            <a:schemeClr val="accent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309358"/>
            </a:xfrm>
            <a:custGeom>
              <a:avLst/>
              <a:gdLst/>
              <a:ahLst/>
              <a:cxnLst/>
              <a:rect l="l" t="t" r="r" b="b"/>
              <a:pathLst>
                <a:path w="4274726" h="309358">
                  <a:moveTo>
                    <a:pt x="0" y="0"/>
                  </a:moveTo>
                  <a:lnTo>
                    <a:pt x="4274726" y="0"/>
                  </a:lnTo>
                  <a:lnTo>
                    <a:pt x="4274726" y="309358"/>
                  </a:lnTo>
                  <a:lnTo>
                    <a:pt x="0" y="30935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34745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3434339"/>
            <a:ext cx="10820400" cy="783063"/>
            <a:chOff x="0" y="0"/>
            <a:chExt cx="4274726" cy="309358"/>
          </a:xfrm>
          <a:solidFill>
            <a:schemeClr val="accent2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309358"/>
            </a:xfrm>
            <a:custGeom>
              <a:avLst/>
              <a:gdLst/>
              <a:ahLst/>
              <a:cxnLst/>
              <a:rect l="l" t="t" r="r" b="b"/>
              <a:pathLst>
                <a:path w="4274726" h="309358">
                  <a:moveTo>
                    <a:pt x="0" y="0"/>
                  </a:moveTo>
                  <a:lnTo>
                    <a:pt x="4274726" y="0"/>
                  </a:lnTo>
                  <a:lnTo>
                    <a:pt x="4274726" y="309358"/>
                  </a:lnTo>
                  <a:lnTo>
                    <a:pt x="0" y="30935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34745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4463039"/>
            <a:ext cx="10820400" cy="783063"/>
            <a:chOff x="0" y="0"/>
            <a:chExt cx="4274726" cy="309358"/>
          </a:xfrm>
          <a:solidFill>
            <a:schemeClr val="accent2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309358"/>
            </a:xfrm>
            <a:custGeom>
              <a:avLst/>
              <a:gdLst/>
              <a:ahLst/>
              <a:cxnLst/>
              <a:rect l="l" t="t" r="r" b="b"/>
              <a:pathLst>
                <a:path w="4274726" h="309358">
                  <a:moveTo>
                    <a:pt x="0" y="0"/>
                  </a:moveTo>
                  <a:lnTo>
                    <a:pt x="4274726" y="0"/>
                  </a:lnTo>
                  <a:lnTo>
                    <a:pt x="4274726" y="309358"/>
                  </a:lnTo>
                  <a:lnTo>
                    <a:pt x="0" y="30935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34745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5800" y="5491739"/>
            <a:ext cx="10820400" cy="783063"/>
            <a:chOff x="0" y="0"/>
            <a:chExt cx="4274726" cy="309358"/>
          </a:xfrm>
          <a:solidFill>
            <a:schemeClr val="accent2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4726" cy="309358"/>
            </a:xfrm>
            <a:custGeom>
              <a:avLst/>
              <a:gdLst/>
              <a:ahLst/>
              <a:cxnLst/>
              <a:rect l="l" t="t" r="r" b="b"/>
              <a:pathLst>
                <a:path w="4274726" h="309358">
                  <a:moveTo>
                    <a:pt x="0" y="0"/>
                  </a:moveTo>
                  <a:lnTo>
                    <a:pt x="4274726" y="0"/>
                  </a:lnTo>
                  <a:lnTo>
                    <a:pt x="4274726" y="309358"/>
                  </a:lnTo>
                  <a:lnTo>
                    <a:pt x="0" y="30935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274726" cy="34745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28789" y="3561210"/>
            <a:ext cx="665812" cy="529321"/>
          </a:xfrm>
          <a:custGeom>
            <a:avLst/>
            <a:gdLst/>
            <a:ahLst/>
            <a:cxnLst/>
            <a:rect l="l" t="t" r="r" b="b"/>
            <a:pathLst>
              <a:path w="998718" h="793981">
                <a:moveTo>
                  <a:pt x="0" y="0"/>
                </a:moveTo>
                <a:lnTo>
                  <a:pt x="998718" y="0"/>
                </a:lnTo>
                <a:lnTo>
                  <a:pt x="998718" y="793981"/>
                </a:lnTo>
                <a:lnTo>
                  <a:pt x="0" y="793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128789" y="2513743"/>
            <a:ext cx="554883" cy="599874"/>
          </a:xfrm>
          <a:custGeom>
            <a:avLst/>
            <a:gdLst/>
            <a:ahLst/>
            <a:cxnLst/>
            <a:rect l="l" t="t" r="r" b="b"/>
            <a:pathLst>
              <a:path w="832325" h="899811">
                <a:moveTo>
                  <a:pt x="0" y="0"/>
                </a:moveTo>
                <a:lnTo>
                  <a:pt x="832325" y="0"/>
                </a:lnTo>
                <a:lnTo>
                  <a:pt x="832325" y="899811"/>
                </a:lnTo>
                <a:lnTo>
                  <a:pt x="0" y="899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65527" y="4546660"/>
            <a:ext cx="681407" cy="615821"/>
          </a:xfrm>
          <a:custGeom>
            <a:avLst/>
            <a:gdLst/>
            <a:ahLst/>
            <a:cxnLst/>
            <a:rect l="l" t="t" r="r" b="b"/>
            <a:pathLst>
              <a:path w="1022110" h="923732">
                <a:moveTo>
                  <a:pt x="0" y="0"/>
                </a:moveTo>
                <a:lnTo>
                  <a:pt x="1022110" y="0"/>
                </a:lnTo>
                <a:lnTo>
                  <a:pt x="1022110" y="923732"/>
                </a:lnTo>
                <a:lnTo>
                  <a:pt x="0" y="923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75432" y="5606311"/>
            <a:ext cx="572526" cy="553919"/>
          </a:xfrm>
          <a:custGeom>
            <a:avLst/>
            <a:gdLst/>
            <a:ahLst/>
            <a:cxnLst/>
            <a:rect l="l" t="t" r="r" b="b"/>
            <a:pathLst>
              <a:path w="858789" h="830878">
                <a:moveTo>
                  <a:pt x="0" y="0"/>
                </a:moveTo>
                <a:lnTo>
                  <a:pt x="858789" y="0"/>
                </a:lnTo>
                <a:lnTo>
                  <a:pt x="858789" y="830878"/>
                </a:lnTo>
                <a:lnTo>
                  <a:pt x="0" y="830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83672" y="1282392"/>
            <a:ext cx="88246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DISPOSICIONES INSTITUCIONALES</a:t>
            </a:r>
            <a:r>
              <a:rPr lang="en-US" sz="4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179410" y="2597145"/>
            <a:ext cx="7537524" cy="691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Estructura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dedicada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a la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revisión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y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el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mantenimiento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50" dirty="0">
              <a:solidFill>
                <a:schemeClr val="bg1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179410" y="3609335"/>
            <a:ext cx="7537524" cy="691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Sistema de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monitoreo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50" dirty="0">
              <a:solidFill>
                <a:schemeClr val="bg1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79410" y="4638035"/>
            <a:ext cx="7537524" cy="691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Revisión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y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ajuste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automáticos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los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acuerdos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50" dirty="0">
              <a:solidFill>
                <a:schemeClr val="bg1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179410" y="5666735"/>
            <a:ext cx="7537524" cy="691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Proceso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ágil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para las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disposiciones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 de </a:t>
            </a:r>
            <a:r>
              <a:rPr lang="en-US" sz="215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modificación</a:t>
            </a:r>
            <a:r>
              <a:rPr lang="en-US" sz="2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.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50" dirty="0">
              <a:solidFill>
                <a:schemeClr val="bg1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pic>
        <p:nvPicPr>
          <p:cNvPr id="23" name="Google Shape;207;p33">
            <a:extLst>
              <a:ext uri="{FF2B5EF4-FFF2-40B4-BE49-F238E27FC236}">
                <a16:creationId xmlns:a16="http://schemas.microsoft.com/office/drawing/2014/main" id="{2B134B65-2E91-DD72-3884-BBE2CE91BB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3775A8-EE38-AD9D-5881-A188088D24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762" y="2032448"/>
            <a:ext cx="3907839" cy="3535171"/>
          </a:xfrm>
          <a:custGeom>
            <a:avLst/>
            <a:gdLst/>
            <a:ahLst/>
            <a:cxnLst/>
            <a:rect l="l" t="t" r="r" b="b"/>
            <a:pathLst>
              <a:path w="5861758" h="5302757">
                <a:moveTo>
                  <a:pt x="0" y="0"/>
                </a:moveTo>
                <a:lnTo>
                  <a:pt x="5861758" y="0"/>
                </a:lnTo>
                <a:lnTo>
                  <a:pt x="5861758" y="5302757"/>
                </a:lnTo>
                <a:lnTo>
                  <a:pt x="0" y="5302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711" t="-2666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4701068" y="2555819"/>
            <a:ext cx="6805132" cy="42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buChar char="•"/>
            </a:pPr>
            <a:r>
              <a:rPr lang="en-US" sz="2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Recursos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Char char="•"/>
            </a:pPr>
            <a:r>
              <a:rPr lang="en-US" sz="2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Objetivos</a:t>
            </a:r>
            <a:r>
              <a:rPr lang="en-US" sz="2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2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inequívocos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Char char="•"/>
            </a:pPr>
            <a:r>
              <a:rPr lang="en-US" sz="2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Aplicabilidad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Char char="•"/>
            </a:pPr>
            <a:r>
              <a:rPr lang="en-US" sz="2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Sanciones</a:t>
            </a:r>
            <a:r>
              <a:rPr lang="en-US" sz="28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2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cláusulas</a:t>
            </a:r>
            <a:r>
              <a:rPr lang="en-US" sz="2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28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escalamiento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/>
              <a:buChar char="•"/>
            </a:pPr>
            <a:endParaRPr lang="en-US" dirty="0">
              <a:sym typeface="Proxima Nova"/>
            </a:endParaRPr>
          </a:p>
          <a:p>
            <a:pPr marL="618490" lvl="1" indent="-309245">
              <a:lnSpc>
                <a:spcPts val="3611"/>
              </a:lnSpc>
              <a:buFont typeface="Arial"/>
              <a:buChar char="•"/>
            </a:pPr>
            <a:endParaRPr lang="en-US" sz="2850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  <a:p>
            <a:pPr>
              <a:lnSpc>
                <a:spcPts val="3612"/>
              </a:lnSpc>
            </a:pPr>
            <a:endParaRPr lang="en-US" sz="2866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>
              <a:lnSpc>
                <a:spcPts val="2435"/>
              </a:lnSpc>
            </a:pPr>
            <a:r>
              <a:rPr lang="en-US" sz="19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Fuente: </a:t>
            </a:r>
            <a:r>
              <a:rPr lang="en-US" sz="1900" b="1" i="1" dirty="0" err="1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O’Faircheallaigh</a:t>
            </a:r>
            <a:r>
              <a:rPr lang="en-US" sz="1900" b="1" i="1" dirty="0">
                <a:solidFill>
                  <a:srgbClr val="1A5E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 Italics"/>
              </a:rPr>
              <a:t>, 2002</a:t>
            </a:r>
            <a:endParaRPr lang="en-US" sz="1900" b="1" i="1" dirty="0">
              <a:solidFill>
                <a:srgbClr val="1A5EA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3612"/>
              </a:lnSpc>
            </a:pPr>
            <a:endParaRPr lang="en-US" sz="1933" b="1" i="1" dirty="0">
              <a:solidFill>
                <a:srgbClr val="1A5EAB"/>
              </a:solidFill>
              <a:latin typeface="Arial" panose="020B0604020202020204" pitchFamily="34" charset="0"/>
              <a:ea typeface="Proxima Nova Bold Italics"/>
              <a:cs typeface="Arial" panose="020B0604020202020204" pitchFamily="34" charset="0"/>
              <a:sym typeface="Proxima Nova Bold Itali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46921" y="1131774"/>
            <a:ext cx="10070632" cy="1262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LECCIONES DE ACUERDOS ANTERIORES</a:t>
            </a:r>
            <a:r>
              <a:rPr lang="en-US" sz="4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44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pic>
        <p:nvPicPr>
          <p:cNvPr id="5" name="Google Shape;207;p33">
            <a:extLst>
              <a:ext uri="{FF2B5EF4-FFF2-40B4-BE49-F238E27FC236}">
                <a16:creationId xmlns:a16="http://schemas.microsoft.com/office/drawing/2014/main" id="{1D1C6CDC-121E-B960-019B-AB81BCC6A08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0B7937-C852-2473-16A0-F46ED07F0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85306" y="2083207"/>
            <a:ext cx="3796306" cy="26909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LECCIONES DE ACUERDOS ANTERIORES</a:t>
            </a:r>
            <a:r>
              <a:rPr lang="en-US" sz="4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>
              <a:sym typeface="Proxima Nova Bold"/>
            </a:endParaRPr>
          </a:p>
          <a:p>
            <a:endParaRPr lang="en-US" dirty="0">
              <a:sym typeface="Proxima Nova Bold"/>
            </a:endParaRPr>
          </a:p>
          <a:p>
            <a:endParaRPr lang="en-US" dirty="0">
              <a:sym typeface="Proxima Nova Bold"/>
            </a:endParaRPr>
          </a:p>
          <a:p>
            <a:endParaRPr lang="en-US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5231220" y="1105787"/>
            <a:ext cx="6315716" cy="51643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tiempo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personal para la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coordinación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general con las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otras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partes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implementación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global,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tiempo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personal para la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administración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general del BSA,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tiempo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personal para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reuniones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gestión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del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comité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tiempo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personal para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gestionar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las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disposiciones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laborales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tiempo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personal para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gestionar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aspectos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financieros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contables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BSA,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tiempo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personal para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gestionar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comunicación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la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participación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la comunidad,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tiempo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personal para la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revisión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mantenimiento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registros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la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presentación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informes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BSA,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participación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la comunidad (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por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ejemplo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honorarios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ancianos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las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reuniones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),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suministros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espacio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oficina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equipamiento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costes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viaje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honorarios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consultores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por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asesoramiento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técnico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incluyendo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asesoramiento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contable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fiscal y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jurídico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y</a:t>
            </a: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5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honorarios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consultores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por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evaluaciones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5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estudios</a:t>
            </a:r>
            <a:r>
              <a:rPr lang="en-US" sz="5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, </a:t>
            </a: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etc.</a:t>
            </a:r>
            <a:endParaRPr lang="en-US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har char="•"/>
            </a:pPr>
            <a:endParaRPr lang="en-US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Fuente: Woodward, 2008</a:t>
            </a:r>
            <a:endParaRPr lang="en-US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6" name="Google Shape;207;p33">
            <a:extLst>
              <a:ext uri="{FF2B5EF4-FFF2-40B4-BE49-F238E27FC236}">
                <a16:creationId xmlns:a16="http://schemas.microsoft.com/office/drawing/2014/main" id="{AA93385B-958E-6783-4896-AE696D84BF1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934ED-75E4-D147-055A-F68E34CA4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959491" cy="6858000"/>
            <a:chOff x="0" y="0"/>
            <a:chExt cx="1152532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532" cy="1593725"/>
            </a:xfrm>
            <a:custGeom>
              <a:avLst/>
              <a:gdLst/>
              <a:ahLst/>
              <a:cxnLst/>
              <a:rect l="l" t="t" r="r" b="b"/>
              <a:pathLst>
                <a:path w="1152532" h="1593725">
                  <a:moveTo>
                    <a:pt x="0" y="0"/>
                  </a:moveTo>
                  <a:lnTo>
                    <a:pt x="1152532" y="0"/>
                  </a:lnTo>
                  <a:lnTo>
                    <a:pt x="115253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t="-28286" b="-2828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597920" y="2390478"/>
            <a:ext cx="5909540" cy="369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6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Política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corporativa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que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exige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GRM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286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Acuerdo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negociado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sobre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el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impacto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beneficios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del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proyecto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GRM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286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Mecanismos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reclamación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impulsados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comunidad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286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Sistemas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tradicionales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y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consuetudinarios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resolución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de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disputas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85850" lvl="1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Opción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preferida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por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muchos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28700" lvl="1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85850" lvl="1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Considerada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la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más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legítima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28700" lvl="1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85850" lvl="1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A menudo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ofrece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resultados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más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"/>
              </a:rPr>
              <a:t>rápidos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83618" y="1067039"/>
            <a:ext cx="6338145" cy="132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RESOLUCIÓN DE CONFLICTOS Y REPARACIÓN DE AGRAVIOS</a:t>
            </a:r>
            <a:r>
              <a:rPr lang="en-US" sz="3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 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dirty="0">
              <a:sym typeface="Proxima Nov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pic>
        <p:nvPicPr>
          <p:cNvPr id="7" name="Google Shape;207;p33">
            <a:extLst>
              <a:ext uri="{FF2B5EF4-FFF2-40B4-BE49-F238E27FC236}">
                <a16:creationId xmlns:a16="http://schemas.microsoft.com/office/drawing/2014/main" id="{08982274-F342-B6AD-BF1F-8F9B726FF7A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4125" y="210299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A2933-090B-AB0A-21BB-879CD58F4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042" y="156503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959491" cy="6858000"/>
            <a:chOff x="0" y="0"/>
            <a:chExt cx="1152532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532" cy="1593725"/>
            </a:xfrm>
            <a:custGeom>
              <a:avLst/>
              <a:gdLst/>
              <a:ahLst/>
              <a:cxnLst/>
              <a:rect l="l" t="t" r="r" b="b"/>
              <a:pathLst>
                <a:path w="1152532" h="1593725">
                  <a:moveTo>
                    <a:pt x="0" y="0"/>
                  </a:moveTo>
                  <a:lnTo>
                    <a:pt x="1152532" y="0"/>
                  </a:lnTo>
                  <a:lnTo>
                    <a:pt x="115253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66949" r="-13257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48297" y="1378802"/>
            <a:ext cx="7608665" cy="1093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roxima Nova Bold"/>
              </a:rPr>
              <a:t>MANTENER RELACIONES  EXISTENTES</a:t>
            </a:r>
            <a:endParaRPr lang="en-US" sz="3000" spc="-15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5040"/>
              </a:lnSpc>
              <a:spcBef>
                <a:spcPct val="0"/>
              </a:spcBef>
            </a:pPr>
            <a:endParaRPr lang="en-US" sz="40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pic>
        <p:nvPicPr>
          <p:cNvPr id="7" name="Google Shape;207;p33">
            <a:extLst>
              <a:ext uri="{FF2B5EF4-FFF2-40B4-BE49-F238E27FC236}">
                <a16:creationId xmlns:a16="http://schemas.microsoft.com/office/drawing/2014/main" id="{496E4A9A-0A74-B60F-B50D-96E408D6A2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4125" y="210299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D5E89F-5498-7B90-3CDA-CEB09D38A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042" y="156503"/>
            <a:ext cx="2429483" cy="733656"/>
          </a:xfrm>
          <a:prstGeom prst="rect">
            <a:avLst/>
          </a:prstGeom>
        </p:spPr>
      </p:pic>
      <p:graphicFrame>
        <p:nvGraphicFramePr>
          <p:cNvPr id="24" name="TextBox 4">
            <a:extLst>
              <a:ext uri="{FF2B5EF4-FFF2-40B4-BE49-F238E27FC236}">
                <a16:creationId xmlns:a16="http://schemas.microsoft.com/office/drawing/2014/main" id="{C46134B7-D21D-83B3-7A9B-97AAC2CB79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884213"/>
              </p:ext>
            </p:extLst>
          </p:nvPr>
        </p:nvGraphicFramePr>
        <p:xfrm>
          <a:off x="5483558" y="2471922"/>
          <a:ext cx="6338145" cy="366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2E1D4-B36E-4D19-E7A7-A82483686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A0343B-325E-6C31-63A0-B998889BB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" b="6405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9CEBBEA0-587B-B737-A065-82973BFE064A}"/>
              </a:ext>
            </a:extLst>
          </p:cNvPr>
          <p:cNvSpPr txBox="1"/>
          <p:nvPr/>
        </p:nvSpPr>
        <p:spPr>
          <a:xfrm>
            <a:off x="-100880" y="2025293"/>
            <a:ext cx="12292024" cy="1806871"/>
          </a:xfrm>
          <a:prstGeom prst="rect">
            <a:avLst/>
          </a:prstGeom>
          <a:solidFill>
            <a:schemeClr val="tx1">
              <a:lumMod val="50000"/>
              <a:alpha val="71000"/>
            </a:schemeClr>
          </a:solidFill>
        </p:spPr>
        <p:txBody>
          <a:bodyPr vert="horz" wrap="square" lIns="0" tIns="8856" rIns="0" bIns="0" rtlCol="0" anchor="t">
            <a:spAutoFit/>
          </a:bodyPr>
          <a:lstStyle/>
          <a:p>
            <a:pPr marL="7620" algn="ctr">
              <a:spcBef>
                <a:spcPts val="70"/>
              </a:spcBef>
            </a:pP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CASO DE ESTUDIO </a:t>
            </a:r>
            <a:endParaRPr lang="en-US" sz="5800" spc="-82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620" algn="ctr">
              <a:spcBef>
                <a:spcPts val="70"/>
              </a:spcBef>
            </a:pP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Villa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Karrau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5800" spc="-82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8439B64B-2744-DB1B-A437-774F7CD3DCDA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4820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96C5D210-09F2-DDB0-FDFF-23EC27DF5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>
            <a:extLst>
              <a:ext uri="{FF2B5EF4-FFF2-40B4-BE49-F238E27FC236}">
                <a16:creationId xmlns:a16="http://schemas.microsoft.com/office/drawing/2014/main" id="{2710DFFA-D419-C773-542A-95A5229966A9}"/>
              </a:ext>
            </a:extLst>
          </p:cNvPr>
          <p:cNvSpPr/>
          <p:nvPr/>
        </p:nvSpPr>
        <p:spPr>
          <a:xfrm>
            <a:off x="349671" y="3198150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Agenda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481416B4-0BA4-D51C-FF6A-18DEFD6FF39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6457B-2040-8778-CEF9-CEA70C53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69D642-ACB4-8A53-6B70-47E617AAA2C6}"/>
              </a:ext>
            </a:extLst>
          </p:cNvPr>
          <p:cNvSpPr/>
          <p:nvPr/>
        </p:nvSpPr>
        <p:spPr>
          <a:xfrm>
            <a:off x="2721429" y="1133356"/>
            <a:ext cx="7696200" cy="5724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71;p38">
            <a:extLst>
              <a:ext uri="{FF2B5EF4-FFF2-40B4-BE49-F238E27FC236}">
                <a16:creationId xmlns:a16="http://schemas.microsoft.com/office/drawing/2014/main" id="{3AE5F860-F419-1E03-3F69-918B2EEBDB49}"/>
              </a:ext>
            </a:extLst>
          </p:cNvPr>
          <p:cNvSpPr txBox="1"/>
          <p:nvPr/>
        </p:nvSpPr>
        <p:spPr>
          <a:xfrm>
            <a:off x="3587545" y="1456521"/>
            <a:ext cx="10342193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Bienvenida y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objetivos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Introducción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CI Guyana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Introducción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Iniciativa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Minera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Responsable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(RMI)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FPIC: Más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allá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la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casilla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verificación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qué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son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importantes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las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negociaciones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buena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Desequilibrios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poder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Facilitar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participación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mediante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apoyo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recursos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Intercambio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transparente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Creación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acuerdos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inclusivos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Estudios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buenas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prácticas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lvl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585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05FD55E8-49B1-FE5C-0E4F-ED8666653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>
            <a:extLst>
              <a:ext uri="{FF2B5EF4-FFF2-40B4-BE49-F238E27FC236}">
                <a16:creationId xmlns:a16="http://schemas.microsoft.com/office/drawing/2014/main" id="{609B2186-1D39-09B3-B14D-70E5240CB9DC}"/>
              </a:ext>
            </a:extLst>
          </p:cNvPr>
          <p:cNvSpPr/>
          <p:nvPr/>
        </p:nvSpPr>
        <p:spPr>
          <a:xfrm>
            <a:off x="349671" y="3198150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Outline</a:t>
            </a:r>
            <a:endParaRPr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  <a:sym typeface="Roboto Black"/>
            </a:endParaRPr>
          </a:p>
        </p:txBody>
      </p:sp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B87C3F14-525A-B1E1-26DA-45ADAABFFD1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F7C33-3406-001B-0A63-5DCF57E1D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36AA9B-460A-549E-88CA-148C0ADDC8CB}"/>
              </a:ext>
            </a:extLst>
          </p:cNvPr>
          <p:cNvSpPr/>
          <p:nvPr/>
        </p:nvSpPr>
        <p:spPr>
          <a:xfrm>
            <a:off x="2224664" y="1133356"/>
            <a:ext cx="9303307" cy="5724644"/>
          </a:xfrm>
          <a:prstGeom prst="rect">
            <a:avLst/>
          </a:prstGeom>
          <a:solidFill>
            <a:srgbClr val="FF9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71;p38">
            <a:extLst>
              <a:ext uri="{FF2B5EF4-FFF2-40B4-BE49-F238E27FC236}">
                <a16:creationId xmlns:a16="http://schemas.microsoft.com/office/drawing/2014/main" id="{5E348728-3B37-FC00-30F3-3C2E1A214885}"/>
              </a:ext>
            </a:extLst>
          </p:cNvPr>
          <p:cNvSpPr txBox="1"/>
          <p:nvPr/>
        </p:nvSpPr>
        <p:spPr>
          <a:xfrm>
            <a:off x="2379231" y="1233913"/>
            <a:ext cx="10342193" cy="557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&amp; Objectives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RMI (Responsible Mining Initiative)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CI Guyana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FPIC: Beyond the Checkbox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legal &amp; moral right, not just a formality.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Imbalances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Companies/governments often have more resources &amp; influence.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Participation =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 need support, time, info, and capacity to engage.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 Information Sharing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accessible, culturally relevant communication.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Inclusive Agreements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voices (women, youth, elders) are included.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of Getting It Wrong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Legal, reputational, and community trust consequences.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 Case Studies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examples from RMI and CI Guyana showing what works.</a:t>
            </a:r>
          </a:p>
        </p:txBody>
      </p:sp>
    </p:spTree>
    <p:extLst>
      <p:ext uri="{BB962C8B-B14F-4D97-AF65-F5344CB8AC3E}">
        <p14:creationId xmlns:p14="http://schemas.microsoft.com/office/powerpoint/2010/main" val="2468070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DC68CA36-4DEB-1AD9-471C-6FDC77BA0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0DA1F6BC-8CFD-1CFD-56FF-711726FE994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8C2C8-B017-04E1-8BDB-ABB8FAEC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0ADA66C4-E82B-45A1-04B9-797CC4A7BD80}"/>
              </a:ext>
            </a:extLst>
          </p:cNvPr>
          <p:cNvSpPr/>
          <p:nvPr/>
        </p:nvSpPr>
        <p:spPr>
          <a:xfrm>
            <a:off x="2548944" y="1035709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Why Good Faith Negotiations Matter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307CFEDE-F893-CD78-ACA7-CF0D4AD32416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4F4F3-A3A2-9C6E-072B-844D3AE09E38}"/>
              </a:ext>
            </a:extLst>
          </p:cNvPr>
          <p:cNvSpPr txBox="1"/>
          <p:nvPr/>
        </p:nvSpPr>
        <p:spPr>
          <a:xfrm>
            <a:off x="462234" y="2043739"/>
            <a:ext cx="117297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good faith negotiations, many things can go wrong. It prevents: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Risks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Lawsuits, project delays, or cancellations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Breach of national or international obligations (e.g., UNDRIP, IFC)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Reputational Damage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Loss of social license to operate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Negative media coverage, public backlash, investor concerns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Community Trust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Long-term resentment and resistance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Conflict, protests, and breakdown of relationships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Harder to work in the area again in the future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Respecting FPIC and engaging communities properly isn't just the right thing to do — it's smart risk management.</a:t>
            </a:r>
          </a:p>
        </p:txBody>
      </p:sp>
    </p:spTree>
    <p:extLst>
      <p:ext uri="{BB962C8B-B14F-4D97-AF65-F5344CB8AC3E}">
        <p14:creationId xmlns:p14="http://schemas.microsoft.com/office/powerpoint/2010/main" val="3612595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8BF5E0CA-541C-F1EB-6B65-6141A04DC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C2F4F1D5-78AF-CEE8-62FD-0041FB31509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81151-A278-1996-4CBE-F6A610800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0CE28985-2FB9-3269-4B8E-D97EFD5CF7C1}"/>
              </a:ext>
            </a:extLst>
          </p:cNvPr>
          <p:cNvSpPr/>
          <p:nvPr/>
        </p:nvSpPr>
        <p:spPr>
          <a:xfrm>
            <a:off x="2810946" y="709833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Power Imbalance in Negotiations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0C835E48-201F-149D-9D0D-94D9248B9952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grpSp>
        <p:nvGrpSpPr>
          <p:cNvPr id="5" name="Graphic 2">
            <a:extLst>
              <a:ext uri="{FF2B5EF4-FFF2-40B4-BE49-F238E27FC236}">
                <a16:creationId xmlns:a16="http://schemas.microsoft.com/office/drawing/2014/main" id="{F9D8F609-815D-AD44-9FBB-6975B591CF87}"/>
              </a:ext>
            </a:extLst>
          </p:cNvPr>
          <p:cNvGrpSpPr/>
          <p:nvPr/>
        </p:nvGrpSpPr>
        <p:grpSpPr>
          <a:xfrm>
            <a:off x="3906203" y="1809750"/>
            <a:ext cx="4379594" cy="5059679"/>
            <a:chOff x="3760394" y="1800225"/>
            <a:chExt cx="4379594" cy="505967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5882288-847D-E7AF-BAAE-4573FB1143B5}"/>
                </a:ext>
              </a:extLst>
            </p:cNvPr>
            <p:cNvSpPr/>
            <p:nvPr/>
          </p:nvSpPr>
          <p:spPr>
            <a:xfrm>
              <a:off x="5751019" y="1800225"/>
              <a:ext cx="600481" cy="5057775"/>
            </a:xfrm>
            <a:custGeom>
              <a:avLst/>
              <a:gdLst>
                <a:gd name="connsiteX0" fmla="*/ 302042 w 600481"/>
                <a:gd name="connsiteY0" fmla="*/ 0 h 5057775"/>
                <a:gd name="connsiteX1" fmla="*/ 388720 w 600481"/>
                <a:gd name="connsiteY1" fmla="*/ 138113 h 5057775"/>
                <a:gd name="connsiteX2" fmla="*/ 583982 w 600481"/>
                <a:gd name="connsiteY2" fmla="*/ 449580 h 5057775"/>
                <a:gd name="connsiteX3" fmla="*/ 597317 w 600481"/>
                <a:gd name="connsiteY3" fmla="*/ 475298 h 5057775"/>
                <a:gd name="connsiteX4" fmla="*/ 537309 w 600481"/>
                <a:gd name="connsiteY4" fmla="*/ 539115 h 5057775"/>
                <a:gd name="connsiteX5" fmla="*/ 407770 w 600481"/>
                <a:gd name="connsiteY5" fmla="*/ 503873 h 5057775"/>
                <a:gd name="connsiteX6" fmla="*/ 403007 w 600481"/>
                <a:gd name="connsiteY6" fmla="*/ 5057775 h 5057775"/>
                <a:gd name="connsiteX7" fmla="*/ 203934 w 600481"/>
                <a:gd name="connsiteY7" fmla="*/ 5057775 h 5057775"/>
                <a:gd name="connsiteX8" fmla="*/ 202029 w 600481"/>
                <a:gd name="connsiteY8" fmla="*/ 5029200 h 5057775"/>
                <a:gd name="connsiteX9" fmla="*/ 197267 w 600481"/>
                <a:gd name="connsiteY9" fmla="*/ 502920 h 5057775"/>
                <a:gd name="connsiteX10" fmla="*/ 74395 w 600481"/>
                <a:gd name="connsiteY10" fmla="*/ 537210 h 5057775"/>
                <a:gd name="connsiteX11" fmla="*/ 10577 w 600481"/>
                <a:gd name="connsiteY11" fmla="*/ 524828 h 5057775"/>
                <a:gd name="connsiteX12" fmla="*/ 12482 w 600481"/>
                <a:gd name="connsiteY12" fmla="*/ 456248 h 5057775"/>
                <a:gd name="connsiteX13" fmla="*/ 294422 w 600481"/>
                <a:gd name="connsiteY13" fmla="*/ 6668 h 5057775"/>
                <a:gd name="connsiteX14" fmla="*/ 302042 w 600481"/>
                <a:gd name="connsiteY14" fmla="*/ 0 h 5057775"/>
                <a:gd name="connsiteX15" fmla="*/ 302042 w 600481"/>
                <a:gd name="connsiteY15" fmla="*/ 0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0481" h="5057775">
                  <a:moveTo>
                    <a:pt x="302042" y="0"/>
                  </a:moveTo>
                  <a:cubicBezTo>
                    <a:pt x="331570" y="46673"/>
                    <a:pt x="360145" y="92393"/>
                    <a:pt x="388720" y="138113"/>
                  </a:cubicBezTo>
                  <a:lnTo>
                    <a:pt x="583982" y="449580"/>
                  </a:lnTo>
                  <a:cubicBezTo>
                    <a:pt x="589697" y="457200"/>
                    <a:pt x="593507" y="466725"/>
                    <a:pt x="597317" y="475298"/>
                  </a:cubicBezTo>
                  <a:cubicBezTo>
                    <a:pt x="610652" y="517208"/>
                    <a:pt x="580172" y="549593"/>
                    <a:pt x="537309" y="539115"/>
                  </a:cubicBezTo>
                  <a:cubicBezTo>
                    <a:pt x="494447" y="528638"/>
                    <a:pt x="451584" y="516255"/>
                    <a:pt x="407770" y="503873"/>
                  </a:cubicBezTo>
                  <a:cubicBezTo>
                    <a:pt x="403959" y="1835468"/>
                    <a:pt x="415390" y="3727133"/>
                    <a:pt x="403007" y="5057775"/>
                  </a:cubicBezTo>
                  <a:lnTo>
                    <a:pt x="203934" y="5057775"/>
                  </a:lnTo>
                  <a:cubicBezTo>
                    <a:pt x="202982" y="5048250"/>
                    <a:pt x="202029" y="5038725"/>
                    <a:pt x="202029" y="5029200"/>
                  </a:cubicBezTo>
                  <a:cubicBezTo>
                    <a:pt x="201077" y="4363403"/>
                    <a:pt x="218222" y="1157288"/>
                    <a:pt x="197267" y="502920"/>
                  </a:cubicBezTo>
                  <a:lnTo>
                    <a:pt x="74395" y="537210"/>
                  </a:lnTo>
                  <a:cubicBezTo>
                    <a:pt x="50582" y="543878"/>
                    <a:pt x="26770" y="548640"/>
                    <a:pt x="10577" y="524828"/>
                  </a:cubicBezTo>
                  <a:cubicBezTo>
                    <a:pt x="-5616" y="501968"/>
                    <a:pt x="-1805" y="479108"/>
                    <a:pt x="12482" y="456248"/>
                  </a:cubicBezTo>
                  <a:lnTo>
                    <a:pt x="294422" y="6668"/>
                  </a:lnTo>
                  <a:cubicBezTo>
                    <a:pt x="295375" y="4763"/>
                    <a:pt x="298232" y="3810"/>
                    <a:pt x="302042" y="0"/>
                  </a:cubicBezTo>
                  <a:lnTo>
                    <a:pt x="30204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C1F161B7-FEB0-DA2C-05EE-3472A39EDE3F}"/>
                </a:ext>
              </a:extLst>
            </p:cNvPr>
            <p:cNvSpPr/>
            <p:nvPr/>
          </p:nvSpPr>
          <p:spPr>
            <a:xfrm>
              <a:off x="4511916" y="3057610"/>
              <a:ext cx="1648275" cy="3799436"/>
            </a:xfrm>
            <a:custGeom>
              <a:avLst/>
              <a:gdLst>
                <a:gd name="connsiteX0" fmla="*/ 531495 w 1648275"/>
                <a:gd name="connsiteY0" fmla="*/ 867 h 3799436"/>
                <a:gd name="connsiteX1" fmla="*/ 572453 w 1648275"/>
                <a:gd name="connsiteY1" fmla="*/ 6582 h 3799436"/>
                <a:gd name="connsiteX2" fmla="*/ 594360 w 1648275"/>
                <a:gd name="connsiteY2" fmla="*/ 56112 h 3799436"/>
                <a:gd name="connsiteX3" fmla="*/ 554355 w 1648275"/>
                <a:gd name="connsiteY3" fmla="*/ 171364 h 3799436"/>
                <a:gd name="connsiteX4" fmla="*/ 584835 w 1648275"/>
                <a:gd name="connsiteY4" fmla="*/ 171364 h 3799436"/>
                <a:gd name="connsiteX5" fmla="*/ 1135380 w 1648275"/>
                <a:gd name="connsiteY5" fmla="*/ 170412 h 3799436"/>
                <a:gd name="connsiteX6" fmla="*/ 1414462 w 1648275"/>
                <a:gd name="connsiteY6" fmla="*/ 247564 h 3799436"/>
                <a:gd name="connsiteX7" fmla="*/ 1647825 w 1648275"/>
                <a:gd name="connsiteY7" fmla="*/ 1240069 h 3799436"/>
                <a:gd name="connsiteX8" fmla="*/ 1642110 w 1648275"/>
                <a:gd name="connsiteY8" fmla="*/ 3799437 h 3799436"/>
                <a:gd name="connsiteX9" fmla="*/ 1443037 w 1648275"/>
                <a:gd name="connsiteY9" fmla="*/ 3799437 h 3799436"/>
                <a:gd name="connsiteX10" fmla="*/ 1441133 w 1648275"/>
                <a:gd name="connsiteY10" fmla="*/ 3770862 h 3799436"/>
                <a:gd name="connsiteX11" fmla="*/ 1440180 w 1648275"/>
                <a:gd name="connsiteY11" fmla="*/ 1190539 h 3799436"/>
                <a:gd name="connsiteX12" fmla="*/ 1443990 w 1648275"/>
                <a:gd name="connsiteY12" fmla="*/ 722862 h 3799436"/>
                <a:gd name="connsiteX13" fmla="*/ 1435418 w 1648275"/>
                <a:gd name="connsiteY13" fmla="*/ 579987 h 3799436"/>
                <a:gd name="connsiteX14" fmla="*/ 1339215 w 1648275"/>
                <a:gd name="connsiteY14" fmla="*/ 426634 h 3799436"/>
                <a:gd name="connsiteX15" fmla="*/ 1127760 w 1648275"/>
                <a:gd name="connsiteY15" fmla="*/ 344719 h 3799436"/>
                <a:gd name="connsiteX16" fmla="*/ 582930 w 1648275"/>
                <a:gd name="connsiteY16" fmla="*/ 345672 h 3799436"/>
                <a:gd name="connsiteX17" fmla="*/ 553403 w 1648275"/>
                <a:gd name="connsiteY17" fmla="*/ 347577 h 3799436"/>
                <a:gd name="connsiteX18" fmla="*/ 590550 w 1648275"/>
                <a:gd name="connsiteY18" fmla="*/ 453304 h 3799436"/>
                <a:gd name="connsiteX19" fmla="*/ 587693 w 1648275"/>
                <a:gd name="connsiteY19" fmla="*/ 500929 h 3799436"/>
                <a:gd name="connsiteX20" fmla="*/ 530543 w 1648275"/>
                <a:gd name="connsiteY20" fmla="*/ 517122 h 3799436"/>
                <a:gd name="connsiteX21" fmla="*/ 472440 w 1648275"/>
                <a:gd name="connsiteY21" fmla="*/ 494262 h 3799436"/>
                <a:gd name="connsiteX22" fmla="*/ 20002 w 1648275"/>
                <a:gd name="connsiteY22" fmla="*/ 270424 h 3799436"/>
                <a:gd name="connsiteX23" fmla="*/ 0 w 1648275"/>
                <a:gd name="connsiteY23" fmla="*/ 258994 h 3799436"/>
                <a:gd name="connsiteX24" fmla="*/ 145732 w 1648275"/>
                <a:gd name="connsiteY24" fmla="*/ 186604 h 3799436"/>
                <a:gd name="connsiteX25" fmla="*/ 491490 w 1648275"/>
                <a:gd name="connsiteY25" fmla="*/ 15154 h 3799436"/>
                <a:gd name="connsiteX26" fmla="*/ 531495 w 1648275"/>
                <a:gd name="connsiteY26" fmla="*/ 867 h 3799436"/>
                <a:gd name="connsiteX27" fmla="*/ 531495 w 1648275"/>
                <a:gd name="connsiteY27" fmla="*/ 867 h 379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48275" h="3799436">
                  <a:moveTo>
                    <a:pt x="531495" y="867"/>
                  </a:moveTo>
                  <a:cubicBezTo>
                    <a:pt x="544830" y="-1038"/>
                    <a:pt x="558165" y="-86"/>
                    <a:pt x="572453" y="6582"/>
                  </a:cubicBezTo>
                  <a:cubicBezTo>
                    <a:pt x="592455" y="16107"/>
                    <a:pt x="602932" y="32299"/>
                    <a:pt x="594360" y="56112"/>
                  </a:cubicBezTo>
                  <a:cubicBezTo>
                    <a:pt x="581025" y="93259"/>
                    <a:pt x="568643" y="130407"/>
                    <a:pt x="554355" y="171364"/>
                  </a:cubicBezTo>
                  <a:lnTo>
                    <a:pt x="584835" y="171364"/>
                  </a:lnTo>
                  <a:lnTo>
                    <a:pt x="1135380" y="170412"/>
                  </a:lnTo>
                  <a:cubicBezTo>
                    <a:pt x="1237298" y="168507"/>
                    <a:pt x="1329690" y="195177"/>
                    <a:pt x="1414462" y="247564"/>
                  </a:cubicBezTo>
                  <a:cubicBezTo>
                    <a:pt x="1666875" y="389487"/>
                    <a:pt x="1638300" y="476164"/>
                    <a:pt x="1647825" y="1240069"/>
                  </a:cubicBezTo>
                  <a:cubicBezTo>
                    <a:pt x="1648778" y="1905867"/>
                    <a:pt x="1648778" y="3133639"/>
                    <a:pt x="1642110" y="3799437"/>
                  </a:cubicBezTo>
                  <a:lnTo>
                    <a:pt x="1443037" y="3799437"/>
                  </a:lnTo>
                  <a:cubicBezTo>
                    <a:pt x="1442085" y="3788959"/>
                    <a:pt x="1441133" y="3780387"/>
                    <a:pt x="1441133" y="3770862"/>
                  </a:cubicBezTo>
                  <a:cubicBezTo>
                    <a:pt x="1440180" y="3098397"/>
                    <a:pt x="1440180" y="1863004"/>
                    <a:pt x="1440180" y="1190539"/>
                  </a:cubicBezTo>
                  <a:cubicBezTo>
                    <a:pt x="1440180" y="1034329"/>
                    <a:pt x="1443990" y="879072"/>
                    <a:pt x="1443990" y="722862"/>
                  </a:cubicBezTo>
                  <a:cubicBezTo>
                    <a:pt x="1443990" y="675237"/>
                    <a:pt x="1443037" y="626659"/>
                    <a:pt x="1435418" y="579987"/>
                  </a:cubicBezTo>
                  <a:cubicBezTo>
                    <a:pt x="1423987" y="517122"/>
                    <a:pt x="1384935" y="468544"/>
                    <a:pt x="1339215" y="426634"/>
                  </a:cubicBezTo>
                  <a:cubicBezTo>
                    <a:pt x="1279208" y="371389"/>
                    <a:pt x="1210628" y="342814"/>
                    <a:pt x="1127760" y="344719"/>
                  </a:cubicBezTo>
                  <a:cubicBezTo>
                    <a:pt x="945832" y="347577"/>
                    <a:pt x="763905" y="345672"/>
                    <a:pt x="582930" y="345672"/>
                  </a:cubicBezTo>
                  <a:cubicBezTo>
                    <a:pt x="573405" y="346624"/>
                    <a:pt x="564832" y="347577"/>
                    <a:pt x="553403" y="347577"/>
                  </a:cubicBezTo>
                  <a:cubicBezTo>
                    <a:pt x="566737" y="384724"/>
                    <a:pt x="578168" y="419014"/>
                    <a:pt x="590550" y="453304"/>
                  </a:cubicBezTo>
                  <a:cubicBezTo>
                    <a:pt x="596265" y="470449"/>
                    <a:pt x="605790" y="489499"/>
                    <a:pt x="587693" y="500929"/>
                  </a:cubicBezTo>
                  <a:cubicBezTo>
                    <a:pt x="571500" y="510454"/>
                    <a:pt x="549593" y="518074"/>
                    <a:pt x="530543" y="517122"/>
                  </a:cubicBezTo>
                  <a:cubicBezTo>
                    <a:pt x="510540" y="515217"/>
                    <a:pt x="491490" y="502834"/>
                    <a:pt x="472440" y="494262"/>
                  </a:cubicBezTo>
                  <a:lnTo>
                    <a:pt x="20002" y="270424"/>
                  </a:lnTo>
                  <a:cubicBezTo>
                    <a:pt x="14288" y="267567"/>
                    <a:pt x="9525" y="264709"/>
                    <a:pt x="0" y="258994"/>
                  </a:cubicBezTo>
                  <a:lnTo>
                    <a:pt x="145732" y="186604"/>
                  </a:lnTo>
                  <a:lnTo>
                    <a:pt x="491490" y="15154"/>
                  </a:lnTo>
                  <a:cubicBezTo>
                    <a:pt x="505778" y="8487"/>
                    <a:pt x="518160" y="2772"/>
                    <a:pt x="531495" y="867"/>
                  </a:cubicBezTo>
                  <a:lnTo>
                    <a:pt x="531495" y="86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5699ED44-0C1E-0CA1-8F33-9112DD0B5E26}"/>
                </a:ext>
              </a:extLst>
            </p:cNvPr>
            <p:cNvSpPr/>
            <p:nvPr/>
          </p:nvSpPr>
          <p:spPr>
            <a:xfrm>
              <a:off x="6333426" y="3714604"/>
              <a:ext cx="1645589" cy="3145300"/>
            </a:xfrm>
            <a:custGeom>
              <a:avLst/>
              <a:gdLst>
                <a:gd name="connsiteX0" fmla="*/ 1093140 w 1645589"/>
                <a:gd name="connsiteY0" fmla="*/ 171596 h 3145300"/>
                <a:gd name="connsiteX1" fmla="*/ 1055992 w 1645589"/>
                <a:gd name="connsiteY1" fmla="*/ 63963 h 3145300"/>
                <a:gd name="connsiteX2" fmla="*/ 1098855 w 1645589"/>
                <a:gd name="connsiteY2" fmla="*/ 146 h 3145300"/>
                <a:gd name="connsiteX3" fmla="*/ 1139812 w 1645589"/>
                <a:gd name="connsiteY3" fmla="*/ 8718 h 3145300"/>
                <a:gd name="connsiteX4" fmla="*/ 1630349 w 1645589"/>
                <a:gd name="connsiteY4" fmla="*/ 251606 h 3145300"/>
                <a:gd name="connsiteX5" fmla="*/ 1645590 w 1645589"/>
                <a:gd name="connsiteY5" fmla="*/ 260178 h 3145300"/>
                <a:gd name="connsiteX6" fmla="*/ 1479855 w 1645589"/>
                <a:gd name="connsiteY6" fmla="*/ 343046 h 3145300"/>
                <a:gd name="connsiteX7" fmla="*/ 1147432 w 1645589"/>
                <a:gd name="connsiteY7" fmla="*/ 506876 h 3145300"/>
                <a:gd name="connsiteX8" fmla="*/ 1113142 w 1645589"/>
                <a:gd name="connsiteY8" fmla="*/ 519258 h 3145300"/>
                <a:gd name="connsiteX9" fmla="*/ 1057897 w 1645589"/>
                <a:gd name="connsiteY9" fmla="*/ 454488 h 3145300"/>
                <a:gd name="connsiteX10" fmla="*/ 1092187 w 1645589"/>
                <a:gd name="connsiteY10" fmla="*/ 355428 h 3145300"/>
                <a:gd name="connsiteX11" fmla="*/ 1094092 w 1645589"/>
                <a:gd name="connsiteY11" fmla="*/ 345903 h 3145300"/>
                <a:gd name="connsiteX12" fmla="*/ 1066470 w 1645589"/>
                <a:gd name="connsiteY12" fmla="*/ 345903 h 3145300"/>
                <a:gd name="connsiteX13" fmla="*/ 492112 w 1645589"/>
                <a:gd name="connsiteY13" fmla="*/ 346856 h 3145300"/>
                <a:gd name="connsiteX14" fmla="*/ 288277 w 1645589"/>
                <a:gd name="connsiteY14" fmla="*/ 448773 h 3145300"/>
                <a:gd name="connsiteX15" fmla="*/ 201599 w 1645589"/>
                <a:gd name="connsiteY15" fmla="*/ 666896 h 3145300"/>
                <a:gd name="connsiteX16" fmla="*/ 202552 w 1645589"/>
                <a:gd name="connsiteY16" fmla="*/ 3111964 h 3145300"/>
                <a:gd name="connsiteX17" fmla="*/ 202552 w 1645589"/>
                <a:gd name="connsiteY17" fmla="*/ 3145301 h 3145300"/>
                <a:gd name="connsiteX18" fmla="*/ 622 w 1645589"/>
                <a:gd name="connsiteY18" fmla="*/ 3145301 h 3145300"/>
                <a:gd name="connsiteX19" fmla="*/ 622 w 1645589"/>
                <a:gd name="connsiteY19" fmla="*/ 3113869 h 3145300"/>
                <a:gd name="connsiteX20" fmla="*/ 622 w 1645589"/>
                <a:gd name="connsiteY20" fmla="*/ 949789 h 3145300"/>
                <a:gd name="connsiteX21" fmla="*/ 1574 w 1645589"/>
                <a:gd name="connsiteY21" fmla="*/ 612603 h 3145300"/>
                <a:gd name="connsiteX22" fmla="*/ 160642 w 1645589"/>
                <a:gd name="connsiteY22" fmla="*/ 302088 h 3145300"/>
                <a:gd name="connsiteX23" fmla="*/ 426389 w 1645589"/>
                <a:gd name="connsiteY23" fmla="*/ 177311 h 3145300"/>
                <a:gd name="connsiteX24" fmla="*/ 489255 w 1645589"/>
                <a:gd name="connsiteY24" fmla="*/ 173501 h 3145300"/>
                <a:gd name="connsiteX25" fmla="*/ 1066470 w 1645589"/>
                <a:gd name="connsiteY25" fmla="*/ 172548 h 3145300"/>
                <a:gd name="connsiteX26" fmla="*/ 1093140 w 1645589"/>
                <a:gd name="connsiteY26" fmla="*/ 171596 h 3145300"/>
                <a:gd name="connsiteX27" fmla="*/ 1093140 w 1645589"/>
                <a:gd name="connsiteY27" fmla="*/ 171596 h 314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45589" h="3145300">
                  <a:moveTo>
                    <a:pt x="1093140" y="171596"/>
                  </a:moveTo>
                  <a:cubicBezTo>
                    <a:pt x="1079805" y="133496"/>
                    <a:pt x="1068374" y="99206"/>
                    <a:pt x="1055992" y="63963"/>
                  </a:cubicBezTo>
                  <a:cubicBezTo>
                    <a:pt x="1043610" y="26816"/>
                    <a:pt x="1059802" y="1098"/>
                    <a:pt x="1098855" y="146"/>
                  </a:cubicBezTo>
                  <a:cubicBezTo>
                    <a:pt x="1112190" y="-807"/>
                    <a:pt x="1127430" y="3003"/>
                    <a:pt x="1139812" y="8718"/>
                  </a:cubicBezTo>
                  <a:cubicBezTo>
                    <a:pt x="1303642" y="89681"/>
                    <a:pt x="1467472" y="170643"/>
                    <a:pt x="1630349" y="251606"/>
                  </a:cubicBezTo>
                  <a:cubicBezTo>
                    <a:pt x="1634160" y="253511"/>
                    <a:pt x="1637970" y="255416"/>
                    <a:pt x="1645590" y="260178"/>
                  </a:cubicBezTo>
                  <a:cubicBezTo>
                    <a:pt x="1588440" y="288753"/>
                    <a:pt x="1534147" y="316376"/>
                    <a:pt x="1479855" y="343046"/>
                  </a:cubicBezTo>
                  <a:cubicBezTo>
                    <a:pt x="1369365" y="397338"/>
                    <a:pt x="1257922" y="452583"/>
                    <a:pt x="1147432" y="506876"/>
                  </a:cubicBezTo>
                  <a:cubicBezTo>
                    <a:pt x="1136002" y="512591"/>
                    <a:pt x="1124572" y="517353"/>
                    <a:pt x="1113142" y="519258"/>
                  </a:cubicBezTo>
                  <a:cubicBezTo>
                    <a:pt x="1066470" y="526878"/>
                    <a:pt x="1042657" y="497351"/>
                    <a:pt x="1057897" y="454488"/>
                  </a:cubicBezTo>
                  <a:cubicBezTo>
                    <a:pt x="1069327" y="421151"/>
                    <a:pt x="1080757" y="387813"/>
                    <a:pt x="1092187" y="355428"/>
                  </a:cubicBezTo>
                  <a:cubicBezTo>
                    <a:pt x="1093140" y="353523"/>
                    <a:pt x="1093140" y="352571"/>
                    <a:pt x="1094092" y="345903"/>
                  </a:cubicBezTo>
                  <a:cubicBezTo>
                    <a:pt x="1084567" y="345903"/>
                    <a:pt x="1075995" y="345903"/>
                    <a:pt x="1066470" y="345903"/>
                  </a:cubicBezTo>
                  <a:cubicBezTo>
                    <a:pt x="875017" y="345903"/>
                    <a:pt x="683564" y="344951"/>
                    <a:pt x="492112" y="346856"/>
                  </a:cubicBezTo>
                  <a:cubicBezTo>
                    <a:pt x="408292" y="347808"/>
                    <a:pt x="342570" y="389718"/>
                    <a:pt x="288277" y="448773"/>
                  </a:cubicBezTo>
                  <a:cubicBezTo>
                    <a:pt x="231127" y="509733"/>
                    <a:pt x="201599" y="580218"/>
                    <a:pt x="201599" y="666896"/>
                  </a:cubicBezTo>
                  <a:cubicBezTo>
                    <a:pt x="203505" y="1294593"/>
                    <a:pt x="202552" y="2484266"/>
                    <a:pt x="202552" y="3111964"/>
                  </a:cubicBezTo>
                  <a:cubicBezTo>
                    <a:pt x="202552" y="3122441"/>
                    <a:pt x="202552" y="3132919"/>
                    <a:pt x="202552" y="3145301"/>
                  </a:cubicBezTo>
                  <a:cubicBezTo>
                    <a:pt x="134924" y="3145301"/>
                    <a:pt x="69202" y="3145301"/>
                    <a:pt x="622" y="3145301"/>
                  </a:cubicBezTo>
                  <a:cubicBezTo>
                    <a:pt x="622" y="3133871"/>
                    <a:pt x="622" y="3124346"/>
                    <a:pt x="622" y="3113869"/>
                  </a:cubicBezTo>
                  <a:cubicBezTo>
                    <a:pt x="622" y="2579516"/>
                    <a:pt x="622" y="1484141"/>
                    <a:pt x="622" y="949789"/>
                  </a:cubicBezTo>
                  <a:cubicBezTo>
                    <a:pt x="622" y="837393"/>
                    <a:pt x="-1283" y="725951"/>
                    <a:pt x="1574" y="612603"/>
                  </a:cubicBezTo>
                  <a:cubicBezTo>
                    <a:pt x="4432" y="484016"/>
                    <a:pt x="65392" y="383051"/>
                    <a:pt x="160642" y="302088"/>
                  </a:cubicBezTo>
                  <a:cubicBezTo>
                    <a:pt x="237795" y="237318"/>
                    <a:pt x="325424" y="192551"/>
                    <a:pt x="426389" y="177311"/>
                  </a:cubicBezTo>
                  <a:cubicBezTo>
                    <a:pt x="447345" y="174453"/>
                    <a:pt x="468299" y="173501"/>
                    <a:pt x="489255" y="173501"/>
                  </a:cubicBezTo>
                  <a:cubicBezTo>
                    <a:pt x="681660" y="172548"/>
                    <a:pt x="874064" y="172548"/>
                    <a:pt x="1066470" y="172548"/>
                  </a:cubicBezTo>
                  <a:cubicBezTo>
                    <a:pt x="1073137" y="171596"/>
                    <a:pt x="1081710" y="171596"/>
                    <a:pt x="1093140" y="171596"/>
                  </a:cubicBezTo>
                  <a:lnTo>
                    <a:pt x="1093140" y="17159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95528DC9-4722-48BA-DE9D-021D4D959C16}"/>
                </a:ext>
              </a:extLst>
            </p:cNvPr>
            <p:cNvSpPr/>
            <p:nvPr/>
          </p:nvSpPr>
          <p:spPr>
            <a:xfrm>
              <a:off x="6721706" y="4990475"/>
              <a:ext cx="1418282" cy="1867524"/>
            </a:xfrm>
            <a:custGeom>
              <a:avLst/>
              <a:gdLst>
                <a:gd name="connsiteX0" fmla="*/ 200988 w 1418282"/>
                <a:gd name="connsiteY0" fmla="*/ 1867525 h 1867524"/>
                <a:gd name="connsiteX1" fmla="*/ 963 w 1418282"/>
                <a:gd name="connsiteY1" fmla="*/ 1867525 h 1867524"/>
                <a:gd name="connsiteX2" fmla="*/ 963 w 1418282"/>
                <a:gd name="connsiteY2" fmla="*/ 1835140 h 1867524"/>
                <a:gd name="connsiteX3" fmla="*/ 10 w 1418282"/>
                <a:gd name="connsiteY3" fmla="*/ 643562 h 1867524"/>
                <a:gd name="connsiteX4" fmla="*/ 182890 w 1418282"/>
                <a:gd name="connsiteY4" fmla="*/ 283518 h 1867524"/>
                <a:gd name="connsiteX5" fmla="*/ 429588 w 1418282"/>
                <a:gd name="connsiteY5" fmla="*/ 175885 h 1867524"/>
                <a:gd name="connsiteX6" fmla="*/ 515313 w 1418282"/>
                <a:gd name="connsiteY6" fmla="*/ 172075 h 1867524"/>
                <a:gd name="connsiteX7" fmla="*/ 958225 w 1418282"/>
                <a:gd name="connsiteY7" fmla="*/ 172075 h 1867524"/>
                <a:gd name="connsiteX8" fmla="*/ 988705 w 1418282"/>
                <a:gd name="connsiteY8" fmla="*/ 172075 h 1867524"/>
                <a:gd name="connsiteX9" fmla="*/ 958225 w 1418282"/>
                <a:gd name="connsiteY9" fmla="*/ 61585 h 1867524"/>
                <a:gd name="connsiteX10" fmla="*/ 970608 w 1418282"/>
                <a:gd name="connsiteY10" fmla="*/ 9197 h 1867524"/>
                <a:gd name="connsiteX11" fmla="*/ 1026805 w 1418282"/>
                <a:gd name="connsiteY11" fmla="*/ 10150 h 1867524"/>
                <a:gd name="connsiteX12" fmla="*/ 1320175 w 1418282"/>
                <a:gd name="connsiteY12" fmla="*/ 196840 h 1867524"/>
                <a:gd name="connsiteX13" fmla="*/ 1418283 w 1418282"/>
                <a:gd name="connsiteY13" fmla="*/ 259705 h 1867524"/>
                <a:gd name="connsiteX14" fmla="*/ 1395423 w 1418282"/>
                <a:gd name="connsiteY14" fmla="*/ 275897 h 1867524"/>
                <a:gd name="connsiteX15" fmla="*/ 1025853 w 1418282"/>
                <a:gd name="connsiteY15" fmla="*/ 510212 h 1867524"/>
                <a:gd name="connsiteX16" fmla="*/ 967750 w 1418282"/>
                <a:gd name="connsiteY16" fmla="*/ 512118 h 1867524"/>
                <a:gd name="connsiteX17" fmla="*/ 956320 w 1418282"/>
                <a:gd name="connsiteY17" fmla="*/ 459730 h 1867524"/>
                <a:gd name="connsiteX18" fmla="*/ 987753 w 1418282"/>
                <a:gd name="connsiteY18" fmla="*/ 346382 h 1867524"/>
                <a:gd name="connsiteX19" fmla="*/ 957273 w 1418282"/>
                <a:gd name="connsiteY19" fmla="*/ 346382 h 1867524"/>
                <a:gd name="connsiteX20" fmla="*/ 512455 w 1418282"/>
                <a:gd name="connsiteY20" fmla="*/ 345430 h 1867524"/>
                <a:gd name="connsiteX21" fmla="*/ 204798 w 1418282"/>
                <a:gd name="connsiteY21" fmla="*/ 590222 h 1867524"/>
                <a:gd name="connsiteX22" fmla="*/ 198130 w 1418282"/>
                <a:gd name="connsiteY22" fmla="*/ 650230 h 1867524"/>
                <a:gd name="connsiteX23" fmla="*/ 197178 w 1418282"/>
                <a:gd name="connsiteY23" fmla="*/ 1831330 h 1867524"/>
                <a:gd name="connsiteX24" fmla="*/ 200988 w 1418282"/>
                <a:gd name="connsiteY24" fmla="*/ 1867525 h 1867524"/>
                <a:gd name="connsiteX25" fmla="*/ 200988 w 1418282"/>
                <a:gd name="connsiteY25" fmla="*/ 1867525 h 186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18282" h="1867524">
                  <a:moveTo>
                    <a:pt x="200988" y="1867525"/>
                  </a:moveTo>
                  <a:cubicBezTo>
                    <a:pt x="133360" y="1867525"/>
                    <a:pt x="68590" y="1867525"/>
                    <a:pt x="963" y="1867525"/>
                  </a:cubicBezTo>
                  <a:cubicBezTo>
                    <a:pt x="963" y="1856095"/>
                    <a:pt x="963" y="1845618"/>
                    <a:pt x="963" y="1835140"/>
                  </a:cubicBezTo>
                  <a:cubicBezTo>
                    <a:pt x="963" y="1625590"/>
                    <a:pt x="1915" y="854065"/>
                    <a:pt x="10" y="643562"/>
                  </a:cubicBezTo>
                  <a:cubicBezTo>
                    <a:pt x="-942" y="491162"/>
                    <a:pt x="65733" y="374005"/>
                    <a:pt x="182890" y="283518"/>
                  </a:cubicBezTo>
                  <a:cubicBezTo>
                    <a:pt x="255280" y="227320"/>
                    <a:pt x="337195" y="187315"/>
                    <a:pt x="429588" y="175885"/>
                  </a:cubicBezTo>
                  <a:cubicBezTo>
                    <a:pt x="458163" y="172075"/>
                    <a:pt x="486738" y="172075"/>
                    <a:pt x="515313" y="172075"/>
                  </a:cubicBezTo>
                  <a:cubicBezTo>
                    <a:pt x="662950" y="171122"/>
                    <a:pt x="810588" y="172075"/>
                    <a:pt x="958225" y="172075"/>
                  </a:cubicBezTo>
                  <a:cubicBezTo>
                    <a:pt x="967750" y="172075"/>
                    <a:pt x="977275" y="172075"/>
                    <a:pt x="988705" y="172075"/>
                  </a:cubicBezTo>
                  <a:cubicBezTo>
                    <a:pt x="978228" y="133975"/>
                    <a:pt x="969655" y="96828"/>
                    <a:pt x="958225" y="61585"/>
                  </a:cubicBezTo>
                  <a:cubicBezTo>
                    <a:pt x="951558" y="40630"/>
                    <a:pt x="953463" y="22532"/>
                    <a:pt x="970608" y="9197"/>
                  </a:cubicBezTo>
                  <a:cubicBezTo>
                    <a:pt x="988705" y="-4138"/>
                    <a:pt x="1007755" y="-2232"/>
                    <a:pt x="1026805" y="10150"/>
                  </a:cubicBezTo>
                  <a:cubicBezTo>
                    <a:pt x="1124913" y="72062"/>
                    <a:pt x="1223020" y="134928"/>
                    <a:pt x="1320175" y="196840"/>
                  </a:cubicBezTo>
                  <a:cubicBezTo>
                    <a:pt x="1351608" y="216843"/>
                    <a:pt x="1383993" y="236845"/>
                    <a:pt x="1418283" y="259705"/>
                  </a:cubicBezTo>
                  <a:cubicBezTo>
                    <a:pt x="1408758" y="266372"/>
                    <a:pt x="1403043" y="271135"/>
                    <a:pt x="1395423" y="275897"/>
                  </a:cubicBezTo>
                  <a:cubicBezTo>
                    <a:pt x="1272550" y="354003"/>
                    <a:pt x="1149678" y="432107"/>
                    <a:pt x="1025853" y="510212"/>
                  </a:cubicBezTo>
                  <a:cubicBezTo>
                    <a:pt x="1005850" y="522595"/>
                    <a:pt x="986800" y="526405"/>
                    <a:pt x="967750" y="512118"/>
                  </a:cubicBezTo>
                  <a:cubicBezTo>
                    <a:pt x="949653" y="498782"/>
                    <a:pt x="950605" y="479732"/>
                    <a:pt x="956320" y="459730"/>
                  </a:cubicBezTo>
                  <a:cubicBezTo>
                    <a:pt x="967750" y="422582"/>
                    <a:pt x="976323" y="386387"/>
                    <a:pt x="987753" y="346382"/>
                  </a:cubicBezTo>
                  <a:cubicBezTo>
                    <a:pt x="975370" y="346382"/>
                    <a:pt x="965845" y="346382"/>
                    <a:pt x="957273" y="346382"/>
                  </a:cubicBezTo>
                  <a:cubicBezTo>
                    <a:pt x="808683" y="347335"/>
                    <a:pt x="660093" y="354955"/>
                    <a:pt x="512455" y="345430"/>
                  </a:cubicBezTo>
                  <a:cubicBezTo>
                    <a:pt x="391488" y="337810"/>
                    <a:pt x="240993" y="449253"/>
                    <a:pt x="204798" y="590222"/>
                  </a:cubicBezTo>
                  <a:cubicBezTo>
                    <a:pt x="200035" y="609272"/>
                    <a:pt x="198130" y="630228"/>
                    <a:pt x="198130" y="650230"/>
                  </a:cubicBezTo>
                  <a:cubicBezTo>
                    <a:pt x="197178" y="856922"/>
                    <a:pt x="197178" y="1624638"/>
                    <a:pt x="197178" y="1831330"/>
                  </a:cubicBezTo>
                  <a:cubicBezTo>
                    <a:pt x="200988" y="1842760"/>
                    <a:pt x="200988" y="1854190"/>
                    <a:pt x="200988" y="1867525"/>
                  </a:cubicBezTo>
                  <a:lnTo>
                    <a:pt x="200988" y="186752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2214C058-D4D4-6327-3B8A-648BF03F3BD6}"/>
                </a:ext>
              </a:extLst>
            </p:cNvPr>
            <p:cNvSpPr/>
            <p:nvPr/>
          </p:nvSpPr>
          <p:spPr>
            <a:xfrm>
              <a:off x="3760394" y="4333875"/>
              <a:ext cx="1981200" cy="2524125"/>
            </a:xfrm>
            <a:custGeom>
              <a:avLst/>
              <a:gdLst>
                <a:gd name="connsiteX0" fmla="*/ 422910 w 1981200"/>
                <a:gd name="connsiteY0" fmla="*/ 0 h 2524125"/>
                <a:gd name="connsiteX1" fmla="*/ 452438 w 1981200"/>
                <a:gd name="connsiteY1" fmla="*/ 9525 h 2524125"/>
                <a:gd name="connsiteX2" fmla="*/ 464820 w 1981200"/>
                <a:gd name="connsiteY2" fmla="*/ 63818 h 2524125"/>
                <a:gd name="connsiteX3" fmla="*/ 434340 w 1981200"/>
                <a:gd name="connsiteY3" fmla="*/ 172403 h 2524125"/>
                <a:gd name="connsiteX4" fmla="*/ 473393 w 1981200"/>
                <a:gd name="connsiteY4" fmla="*/ 172403 h 2524125"/>
                <a:gd name="connsiteX5" fmla="*/ 1498283 w 1981200"/>
                <a:gd name="connsiteY5" fmla="*/ 172403 h 2524125"/>
                <a:gd name="connsiteX6" fmla="*/ 1968818 w 1981200"/>
                <a:gd name="connsiteY6" fmla="*/ 532447 h 2524125"/>
                <a:gd name="connsiteX7" fmla="*/ 1980248 w 1981200"/>
                <a:gd name="connsiteY7" fmla="*/ 633413 h 2524125"/>
                <a:gd name="connsiteX8" fmla="*/ 1981200 w 1981200"/>
                <a:gd name="connsiteY8" fmla="*/ 2497455 h 2524125"/>
                <a:gd name="connsiteX9" fmla="*/ 1980248 w 1981200"/>
                <a:gd name="connsiteY9" fmla="*/ 2524125 h 2524125"/>
                <a:gd name="connsiteX10" fmla="*/ 1780223 w 1981200"/>
                <a:gd name="connsiteY10" fmla="*/ 2524125 h 2524125"/>
                <a:gd name="connsiteX11" fmla="*/ 1780223 w 1981200"/>
                <a:gd name="connsiteY11" fmla="*/ 2494598 h 2524125"/>
                <a:gd name="connsiteX12" fmla="*/ 1779270 w 1981200"/>
                <a:gd name="connsiteY12" fmla="*/ 1454468 h 2524125"/>
                <a:gd name="connsiteX13" fmla="*/ 1778318 w 1981200"/>
                <a:gd name="connsiteY13" fmla="*/ 1182053 h 2524125"/>
                <a:gd name="connsiteX14" fmla="*/ 1778318 w 1981200"/>
                <a:gd name="connsiteY14" fmla="*/ 649605 h 2524125"/>
                <a:gd name="connsiteX15" fmla="*/ 1516380 w 1981200"/>
                <a:gd name="connsiteY15" fmla="*/ 348615 h 2524125"/>
                <a:gd name="connsiteX16" fmla="*/ 1252538 w 1981200"/>
                <a:gd name="connsiteY16" fmla="*/ 344805 h 2524125"/>
                <a:gd name="connsiteX17" fmla="*/ 1215390 w 1981200"/>
                <a:gd name="connsiteY17" fmla="*/ 346710 h 2524125"/>
                <a:gd name="connsiteX18" fmla="*/ 464820 w 1981200"/>
                <a:gd name="connsiteY18" fmla="*/ 346710 h 2524125"/>
                <a:gd name="connsiteX19" fmla="*/ 432435 w 1981200"/>
                <a:gd name="connsiteY19" fmla="*/ 346710 h 2524125"/>
                <a:gd name="connsiteX20" fmla="*/ 463868 w 1981200"/>
                <a:gd name="connsiteY20" fmla="*/ 458153 h 2524125"/>
                <a:gd name="connsiteX21" fmla="*/ 451485 w 1981200"/>
                <a:gd name="connsiteY21" fmla="*/ 510540 h 2524125"/>
                <a:gd name="connsiteX22" fmla="*/ 397193 w 1981200"/>
                <a:gd name="connsiteY22" fmla="*/ 511493 h 2524125"/>
                <a:gd name="connsiteX23" fmla="*/ 12383 w 1981200"/>
                <a:gd name="connsiteY23" fmla="*/ 267653 h 2524125"/>
                <a:gd name="connsiteX24" fmla="*/ 0 w 1981200"/>
                <a:gd name="connsiteY24" fmla="*/ 258128 h 2524125"/>
                <a:gd name="connsiteX25" fmla="*/ 167640 w 1981200"/>
                <a:gd name="connsiteY25" fmla="*/ 152400 h 2524125"/>
                <a:gd name="connsiteX26" fmla="*/ 392430 w 1981200"/>
                <a:gd name="connsiteY26" fmla="*/ 11430 h 2524125"/>
                <a:gd name="connsiteX27" fmla="*/ 422910 w 1981200"/>
                <a:gd name="connsiteY27" fmla="*/ 0 h 2524125"/>
                <a:gd name="connsiteX28" fmla="*/ 422910 w 1981200"/>
                <a:gd name="connsiteY28" fmla="*/ 0 h 25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81200" h="2524125">
                  <a:moveTo>
                    <a:pt x="422910" y="0"/>
                  </a:moveTo>
                  <a:cubicBezTo>
                    <a:pt x="432435" y="0"/>
                    <a:pt x="441960" y="2857"/>
                    <a:pt x="452438" y="9525"/>
                  </a:cubicBezTo>
                  <a:cubicBezTo>
                    <a:pt x="472440" y="23813"/>
                    <a:pt x="470535" y="42863"/>
                    <a:pt x="464820" y="63818"/>
                  </a:cubicBezTo>
                  <a:cubicBezTo>
                    <a:pt x="453390" y="98107"/>
                    <a:pt x="444818" y="134303"/>
                    <a:pt x="434340" y="172403"/>
                  </a:cubicBezTo>
                  <a:lnTo>
                    <a:pt x="473393" y="172403"/>
                  </a:lnTo>
                  <a:lnTo>
                    <a:pt x="1498283" y="172403"/>
                  </a:lnTo>
                  <a:cubicBezTo>
                    <a:pt x="1706880" y="172403"/>
                    <a:pt x="1919288" y="334328"/>
                    <a:pt x="1968818" y="532447"/>
                  </a:cubicBezTo>
                  <a:cubicBezTo>
                    <a:pt x="1977390" y="564832"/>
                    <a:pt x="1980248" y="600075"/>
                    <a:pt x="1980248" y="633413"/>
                  </a:cubicBezTo>
                  <a:cubicBezTo>
                    <a:pt x="1981200" y="1067753"/>
                    <a:pt x="1981200" y="2063115"/>
                    <a:pt x="1981200" y="2497455"/>
                  </a:cubicBezTo>
                  <a:cubicBezTo>
                    <a:pt x="1981200" y="2506027"/>
                    <a:pt x="1980248" y="2514600"/>
                    <a:pt x="1980248" y="2524125"/>
                  </a:cubicBezTo>
                  <a:lnTo>
                    <a:pt x="1780223" y="2524125"/>
                  </a:lnTo>
                  <a:lnTo>
                    <a:pt x="1780223" y="2494598"/>
                  </a:lnTo>
                  <a:cubicBezTo>
                    <a:pt x="1780223" y="2335530"/>
                    <a:pt x="1781175" y="1613535"/>
                    <a:pt x="1779270" y="1454468"/>
                  </a:cubicBezTo>
                  <a:cubicBezTo>
                    <a:pt x="1779270" y="1329690"/>
                    <a:pt x="1779270" y="1316355"/>
                    <a:pt x="1778318" y="1182053"/>
                  </a:cubicBezTo>
                  <a:cubicBezTo>
                    <a:pt x="1778318" y="1047750"/>
                    <a:pt x="1778318" y="826770"/>
                    <a:pt x="1778318" y="649605"/>
                  </a:cubicBezTo>
                  <a:cubicBezTo>
                    <a:pt x="1778318" y="512445"/>
                    <a:pt x="1652588" y="363855"/>
                    <a:pt x="1516380" y="348615"/>
                  </a:cubicBezTo>
                  <a:cubicBezTo>
                    <a:pt x="1428750" y="340043"/>
                    <a:pt x="1341120" y="344805"/>
                    <a:pt x="1252538" y="344805"/>
                  </a:cubicBezTo>
                  <a:cubicBezTo>
                    <a:pt x="1240155" y="344805"/>
                    <a:pt x="1227773" y="346710"/>
                    <a:pt x="1215390" y="346710"/>
                  </a:cubicBezTo>
                  <a:lnTo>
                    <a:pt x="464820" y="346710"/>
                  </a:lnTo>
                  <a:lnTo>
                    <a:pt x="432435" y="346710"/>
                  </a:lnTo>
                  <a:cubicBezTo>
                    <a:pt x="442913" y="385763"/>
                    <a:pt x="453390" y="421957"/>
                    <a:pt x="463868" y="458153"/>
                  </a:cubicBezTo>
                  <a:cubicBezTo>
                    <a:pt x="469583" y="478155"/>
                    <a:pt x="470535" y="496253"/>
                    <a:pt x="451485" y="510540"/>
                  </a:cubicBezTo>
                  <a:cubicBezTo>
                    <a:pt x="434340" y="522922"/>
                    <a:pt x="415290" y="521970"/>
                    <a:pt x="397193" y="511493"/>
                  </a:cubicBezTo>
                  <a:lnTo>
                    <a:pt x="12383" y="267653"/>
                  </a:lnTo>
                  <a:cubicBezTo>
                    <a:pt x="8573" y="265747"/>
                    <a:pt x="5715" y="261938"/>
                    <a:pt x="0" y="258128"/>
                  </a:cubicBezTo>
                  <a:lnTo>
                    <a:pt x="167640" y="152400"/>
                  </a:lnTo>
                  <a:lnTo>
                    <a:pt x="392430" y="11430"/>
                  </a:lnTo>
                  <a:cubicBezTo>
                    <a:pt x="402908" y="3810"/>
                    <a:pt x="413385" y="0"/>
                    <a:pt x="422910" y="0"/>
                  </a:cubicBezTo>
                  <a:lnTo>
                    <a:pt x="42291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oup 19">
            <a:extLst>
              <a:ext uri="{FF2B5EF4-FFF2-40B4-BE49-F238E27FC236}">
                <a16:creationId xmlns:a16="http://schemas.microsoft.com/office/drawing/2014/main" id="{8D768433-A360-F5AE-01AF-4EADAF45CB42}"/>
              </a:ext>
            </a:extLst>
          </p:cNvPr>
          <p:cNvGrpSpPr/>
          <p:nvPr/>
        </p:nvGrpSpPr>
        <p:grpSpPr>
          <a:xfrm>
            <a:off x="8298059" y="3507392"/>
            <a:ext cx="2888511" cy="1078613"/>
            <a:chOff x="1199735" y="1275606"/>
            <a:chExt cx="1962585" cy="107861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C3EE0E-6F3F-E7F3-0B80-1AA33F585D70}"/>
                </a:ext>
              </a:extLst>
            </p:cNvPr>
            <p:cNvSpPr txBox="1"/>
            <p:nvPr/>
          </p:nvSpPr>
          <p:spPr>
            <a:xfrm>
              <a:off x="1199735" y="1275606"/>
              <a:ext cx="19625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&amp; Decision Pressure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81D8BF-9122-EBE2-C9C7-962B74B39E53}"/>
                </a:ext>
              </a:extLst>
            </p:cNvPr>
            <p:cNvSpPr txBox="1"/>
            <p:nvPr/>
          </p:nvSpPr>
          <p:spPr>
            <a:xfrm>
              <a:off x="1199735" y="1523222"/>
              <a:ext cx="19625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timelines often prioritize speed over meaningful engagement.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Communities may feel rushed or pressured into decisions.</a:t>
              </a:r>
            </a:p>
          </p:txBody>
        </p: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E1E3D831-4618-45B9-BA46-BFC42DEE347E}"/>
              </a:ext>
            </a:extLst>
          </p:cNvPr>
          <p:cNvGrpSpPr/>
          <p:nvPr/>
        </p:nvGrpSpPr>
        <p:grpSpPr>
          <a:xfrm>
            <a:off x="8495030" y="4840280"/>
            <a:ext cx="2888511" cy="1632611"/>
            <a:chOff x="1199735" y="1275606"/>
            <a:chExt cx="1962585" cy="163261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67B8BA-D84F-B248-42A7-876AD54C16AD}"/>
                </a:ext>
              </a:extLst>
            </p:cNvPr>
            <p:cNvSpPr txBox="1"/>
            <p:nvPr/>
          </p:nvSpPr>
          <p:spPr>
            <a:xfrm>
              <a:off x="1199735" y="1275606"/>
              <a:ext cx="19625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Addressing the Imbalance</a:t>
              </a:r>
              <a:endPara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266DFA-1C8D-351C-A23B-FC6183711FC5}"/>
                </a:ext>
              </a:extLst>
            </p:cNvPr>
            <p:cNvSpPr txBox="1"/>
            <p:nvPr/>
          </p:nvSpPr>
          <p:spPr>
            <a:xfrm>
              <a:off x="1199735" y="1523222"/>
              <a:ext cx="19625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Ensure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independent support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for communities (legal, technical, translation).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Create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space for dialogue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not just information delivery.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Respect community timelines and decision-making processes.</a:t>
              </a:r>
            </a:p>
          </p:txBody>
        </p:sp>
      </p:grpSp>
      <p:grpSp>
        <p:nvGrpSpPr>
          <p:cNvPr id="20" name="Group 28">
            <a:extLst>
              <a:ext uri="{FF2B5EF4-FFF2-40B4-BE49-F238E27FC236}">
                <a16:creationId xmlns:a16="http://schemas.microsoft.com/office/drawing/2014/main" id="{7CD5DDB8-68FF-90E3-FEDD-2097708649E5}"/>
              </a:ext>
            </a:extLst>
          </p:cNvPr>
          <p:cNvGrpSpPr/>
          <p:nvPr/>
        </p:nvGrpSpPr>
        <p:grpSpPr>
          <a:xfrm>
            <a:off x="1502414" y="2734259"/>
            <a:ext cx="3155311" cy="1078613"/>
            <a:chOff x="1199735" y="1275606"/>
            <a:chExt cx="1962585" cy="10786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7AFD55-E2A1-F7AB-35B1-FE83092BD766}"/>
                </a:ext>
              </a:extLst>
            </p:cNvPr>
            <p:cNvSpPr txBox="1"/>
            <p:nvPr/>
          </p:nvSpPr>
          <p:spPr>
            <a:xfrm>
              <a:off x="1199735" y="1275606"/>
              <a:ext cx="19625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Knowledge &amp; Information Gaps</a:t>
              </a:r>
              <a:endParaRPr lang="en-US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BD37F8-EF37-335F-08E8-4F091B44E222}"/>
                </a:ext>
              </a:extLst>
            </p:cNvPr>
            <p:cNvSpPr txBox="1"/>
            <p:nvPr/>
          </p:nvSpPr>
          <p:spPr>
            <a:xfrm>
              <a:off x="1199735" y="1523222"/>
              <a:ext cx="19625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Technical processes often exclude communities.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Unequal control of information reinforces power gaps.</a:t>
              </a:r>
            </a:p>
          </p:txBody>
        </p:sp>
      </p:grpSp>
      <p:grpSp>
        <p:nvGrpSpPr>
          <p:cNvPr id="23" name="Group 31">
            <a:extLst>
              <a:ext uri="{FF2B5EF4-FFF2-40B4-BE49-F238E27FC236}">
                <a16:creationId xmlns:a16="http://schemas.microsoft.com/office/drawing/2014/main" id="{6F785D00-9AC1-895A-D245-C8A1051C06B1}"/>
              </a:ext>
            </a:extLst>
          </p:cNvPr>
          <p:cNvGrpSpPr/>
          <p:nvPr/>
        </p:nvGrpSpPr>
        <p:grpSpPr>
          <a:xfrm>
            <a:off x="808459" y="4193949"/>
            <a:ext cx="2888511" cy="1078613"/>
            <a:chOff x="1199735" y="1275606"/>
            <a:chExt cx="1962585" cy="107861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B0FCA5-B686-202D-4C0B-5424871BDA16}"/>
                </a:ext>
              </a:extLst>
            </p:cNvPr>
            <p:cNvSpPr txBox="1"/>
            <p:nvPr/>
          </p:nvSpPr>
          <p:spPr>
            <a:xfrm>
              <a:off x="1199735" y="1275606"/>
              <a:ext cx="19625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Cultural &amp; Historical Context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C78FCB-7E81-961D-4344-1CEA8243EBEC}"/>
                </a:ext>
              </a:extLst>
            </p:cNvPr>
            <p:cNvSpPr txBox="1"/>
            <p:nvPr/>
          </p:nvSpPr>
          <p:spPr>
            <a:xfrm>
              <a:off x="1199735" y="1523222"/>
              <a:ext cx="19625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Past exploitation or exclusion can lead to mistrust.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IPLCs have different worldviews or governance systems.</a:t>
              </a:r>
            </a:p>
          </p:txBody>
        </p:sp>
      </p:grpSp>
      <p:grpSp>
        <p:nvGrpSpPr>
          <p:cNvPr id="29" name="Group 37">
            <a:extLst>
              <a:ext uri="{FF2B5EF4-FFF2-40B4-BE49-F238E27FC236}">
                <a16:creationId xmlns:a16="http://schemas.microsoft.com/office/drawing/2014/main" id="{9A50F5F8-F6A4-9531-C5B9-4B79D18120FE}"/>
              </a:ext>
            </a:extLst>
          </p:cNvPr>
          <p:cNvGrpSpPr/>
          <p:nvPr/>
        </p:nvGrpSpPr>
        <p:grpSpPr>
          <a:xfrm>
            <a:off x="6479235" y="1597782"/>
            <a:ext cx="2888511" cy="1263279"/>
            <a:chOff x="1199735" y="1275606"/>
            <a:chExt cx="1962585" cy="126327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7A725E-39D2-522A-7201-858DDF49D675}"/>
                </a:ext>
              </a:extLst>
            </p:cNvPr>
            <p:cNvSpPr txBox="1"/>
            <p:nvPr/>
          </p:nvSpPr>
          <p:spPr>
            <a:xfrm>
              <a:off x="1199735" y="1275606"/>
              <a:ext cx="19625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Unequal Access to Resources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8657DE-9EF2-F298-F132-B07358B87A90}"/>
                </a:ext>
              </a:extLst>
            </p:cNvPr>
            <p:cNvSpPr txBox="1"/>
            <p:nvPr/>
          </p:nvSpPr>
          <p:spPr>
            <a:xfrm>
              <a:off x="1199735" y="1523222"/>
              <a:ext cx="1962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proponents often have legal, financial, and technical advantages.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Communities may lack access to independent advice, data, and legal support.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025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6635AAA-8396-F9FA-5938-797C90122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A6150BF6-CF7F-75DF-8A17-4B8FD141427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88E76F-2997-775B-A1CF-3B4FC21CB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E424D359-0492-72A4-CAE8-820C17B41D05}"/>
              </a:ext>
            </a:extLst>
          </p:cNvPr>
          <p:cNvSpPr/>
          <p:nvPr/>
        </p:nvSpPr>
        <p:spPr>
          <a:xfrm>
            <a:off x="2575569" y="1001966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Transparent Information Sharing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86F18CF5-48A3-F8DA-D3B7-C067096E5D99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F625B4-D7AC-D087-B82F-6BD5C78493C0}"/>
              </a:ext>
            </a:extLst>
          </p:cNvPr>
          <p:cNvSpPr/>
          <p:nvPr/>
        </p:nvSpPr>
        <p:spPr>
          <a:xfrm>
            <a:off x="529198" y="1931634"/>
            <a:ext cx="11133604" cy="4926365"/>
          </a:xfrm>
          <a:prstGeom prst="rect">
            <a:avLst/>
          </a:prstGeom>
          <a:solidFill>
            <a:srgbClr val="FF9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4BEA67-5F12-BFFA-C267-1365C6831E8D}"/>
              </a:ext>
            </a:extLst>
          </p:cNvPr>
          <p:cNvSpPr txBox="1"/>
          <p:nvPr/>
        </p:nvSpPr>
        <p:spPr>
          <a:xfrm>
            <a:off x="810705" y="1985430"/>
            <a:ext cx="10388338" cy="5129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Information must be clear, timely, and accessible</a:t>
            </a:r>
            <a:b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Communities need full understanding to make informed decisions.</a:t>
            </a:r>
          </a:p>
          <a:p>
            <a:pPr marR="0">
              <a:spcAft>
                <a:spcPts val="800"/>
              </a:spcAft>
            </a:pPr>
            <a:endParaRPr lang="en-US" sz="9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Principles:</a:t>
            </a:r>
            <a:endParaRPr lang="en-US" sz="16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Clarity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Avoid technical jargon; use plain language</a:t>
            </a: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Timeliness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Share information early, not after decisions are made</a:t>
            </a: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Accessibility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Use local languages and formats (e.g., visuals, oral presentations)</a:t>
            </a: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Relevance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Share what matters: impacts, benefits, risks, timelines, roles</a:t>
            </a: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Consistency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Ensure the same message is shared with everyone</a:t>
            </a: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Two-way sharing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Create space for questions, feedback, and discussion</a:t>
            </a:r>
          </a:p>
          <a:p>
            <a:pPr lvl="1"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9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Outcome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endParaRPr lang="en-US" sz="16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Builds trust and credibility</a:t>
            </a: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Reduces confusion, rumors, and conflict</a:t>
            </a:r>
          </a:p>
          <a:p>
            <a:pPr marL="800100" lvl="1" indent="-34290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Supports Free, Prior, and Informed Consent (FPIC)</a:t>
            </a:r>
          </a:p>
          <a:p>
            <a:pPr lvl="1">
              <a:spcAft>
                <a:spcPts val="800"/>
              </a:spcAft>
            </a:pPr>
            <a:r>
              <a:rPr lang="en-US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73787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7291668-1EFC-1CDB-5E60-2073726F1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4D94369E-607A-27B0-D0AC-332A2FD6B53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A57EF8-2B00-B57F-7258-EAED91A3E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CD648247-83EF-868C-AEE1-1D23F76227BA}"/>
              </a:ext>
            </a:extLst>
          </p:cNvPr>
          <p:cNvSpPr/>
          <p:nvPr/>
        </p:nvSpPr>
        <p:spPr>
          <a:xfrm>
            <a:off x="2575569" y="1001966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Building Inclusive Agreements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ACE1BDA-E627-88F9-BCDE-42B15F6E094F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8C7C33-5880-2C92-7914-CB6143C4E68A}"/>
              </a:ext>
            </a:extLst>
          </p:cNvPr>
          <p:cNvSpPr/>
          <p:nvPr/>
        </p:nvSpPr>
        <p:spPr>
          <a:xfrm>
            <a:off x="529198" y="1931634"/>
            <a:ext cx="11133604" cy="4926365"/>
          </a:xfrm>
          <a:prstGeom prst="rect">
            <a:avLst/>
          </a:prstGeom>
          <a:solidFill>
            <a:srgbClr val="FF9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792ABF-597E-2EBF-AB62-7E0F694F0986}"/>
              </a:ext>
            </a:extLst>
          </p:cNvPr>
          <p:cNvSpPr txBox="1"/>
          <p:nvPr/>
        </p:nvSpPr>
        <p:spPr>
          <a:xfrm>
            <a:off x="810705" y="1985430"/>
            <a:ext cx="10388338" cy="502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Not a One-Size-Fits-All Contract</a:t>
            </a:r>
          </a:p>
          <a:p>
            <a:pPr lvl="1">
              <a:spcAft>
                <a:spcPts val="400"/>
              </a:spcAf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•	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Agreements should reflect community values, priorities, and concerns</a:t>
            </a:r>
          </a:p>
          <a:p>
            <a:pPr lvl="1">
              <a:spcAft>
                <a:spcPts val="400"/>
              </a:spcAft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•	Communities must have the chance to shape the terms, not just react to a pre-written contract</a:t>
            </a:r>
          </a:p>
          <a:p>
            <a:pPr marL="285750" marR="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sz="8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Elements of Inclusive Agreements:</a:t>
            </a:r>
          </a:p>
          <a:p>
            <a:pPr lvl="1">
              <a:spcAft>
                <a:spcPts val="400"/>
              </a:spcAf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•	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Joint development – Communities and proponents co-create the agreement</a:t>
            </a:r>
          </a:p>
          <a:p>
            <a:pPr lvl="1">
              <a:spcAft>
                <a:spcPts val="400"/>
              </a:spcAft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•	Transparency – All terms, risks, and responsibilities clearly explained</a:t>
            </a:r>
          </a:p>
          <a:p>
            <a:pPr lvl="1">
              <a:spcAft>
                <a:spcPts val="400"/>
              </a:spcAft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•	Inclusivity – Women, youth, elders, and other groups must be part of decision-making</a:t>
            </a:r>
          </a:p>
          <a:p>
            <a:pPr lvl="1">
              <a:spcAft>
                <a:spcPts val="400"/>
              </a:spcAft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•	Time and space – Communities need time to consult internally</a:t>
            </a:r>
          </a:p>
          <a:p>
            <a:pPr marL="285750" marR="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sz="8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Legal Support is Essential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Communities should have access to independent legal advice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Legal support helps in understanding clauses, rights, risks, and long-term consequences</a:t>
            </a:r>
          </a:p>
          <a:p>
            <a:pPr marL="285750" marR="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sz="8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Why It Matters: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Ensures agreements are fair, enforceable, and sustainable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Builds long-term trust between communities and project developers</a:t>
            </a:r>
          </a:p>
          <a:p>
            <a:pPr marL="285750" marR="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16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55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AC61CF1A-B621-4A8E-DB2B-A8BD489E6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795" y="1036795"/>
            <a:ext cx="5179269" cy="4834238"/>
          </a:xfr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A72CD5D3-7D2C-0A32-5EE9-C0D1D7F4D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505" y="1036795"/>
            <a:ext cx="5180264" cy="4834238"/>
          </a:xfrm>
          <a:prstGeom prst="rect">
            <a:avLst/>
          </a:prstGeom>
        </p:spPr>
      </p:pic>
      <p:pic>
        <p:nvPicPr>
          <p:cNvPr id="22" name="Picture 2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1F2A190-4D74-8635-C8D4-6F51D15F9E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10" y="1036795"/>
            <a:ext cx="5180264" cy="48342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D996F2-E872-6AB5-7145-9483D89A27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036795"/>
            <a:ext cx="5180264" cy="4834238"/>
          </a:xfrm>
          <a:prstGeom prst="rect">
            <a:avLst/>
          </a:prstGeom>
        </p:spPr>
      </p:pic>
      <p:pic>
        <p:nvPicPr>
          <p:cNvPr id="5" name="Google Shape;207;p33">
            <a:extLst>
              <a:ext uri="{FF2B5EF4-FFF2-40B4-BE49-F238E27FC236}">
                <a16:creationId xmlns:a16="http://schemas.microsoft.com/office/drawing/2014/main" id="{A81E749F-E7DC-E451-D214-FB6AEE6AAA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37036" y="389370"/>
            <a:ext cx="1780291" cy="58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2C5D0-5F5C-274D-D62C-167B0A773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24" y="289621"/>
            <a:ext cx="2252420" cy="680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B9D90-5588-8F4E-70A4-3C63F84F5B78}"/>
              </a:ext>
            </a:extLst>
          </p:cNvPr>
          <p:cNvSpPr txBox="1"/>
          <p:nvPr/>
        </p:nvSpPr>
        <p:spPr>
          <a:xfrm>
            <a:off x="519713" y="2048759"/>
            <a:ext cx="3347437" cy="1077218"/>
          </a:xfrm>
          <a:prstGeom prst="rect">
            <a:avLst/>
          </a:prstGeom>
          <a:solidFill>
            <a:srgbClr val="357D5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Conservación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basada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áreas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Construir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 la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naturaleza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REDD+,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carbono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forestal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otros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FE295-D45B-14C0-FF66-9D6027C92EE8}"/>
              </a:ext>
            </a:extLst>
          </p:cNvPr>
          <p:cNvSpPr txBox="1"/>
          <p:nvPr/>
        </p:nvSpPr>
        <p:spPr>
          <a:xfrm>
            <a:off x="8922775" y="2051786"/>
            <a:ext cx="2435324" cy="1077218"/>
          </a:xfrm>
          <a:prstGeom prst="rect">
            <a:avLst/>
          </a:prstGeom>
          <a:solidFill>
            <a:srgbClr val="1A5EAB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Rupununi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sostenible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Pueblos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sostenibles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Sectores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sostenibles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Minería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responsable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CBC63-D817-E287-BEA8-8094DC7A5CC8}"/>
              </a:ext>
            </a:extLst>
          </p:cNvPr>
          <p:cNvSpPr txBox="1"/>
          <p:nvPr/>
        </p:nvSpPr>
        <p:spPr>
          <a:xfrm>
            <a:off x="3738071" y="5740762"/>
            <a:ext cx="5200588" cy="858513"/>
          </a:xfrm>
          <a:prstGeom prst="rect">
            <a:avLst/>
          </a:prstGeom>
          <a:solidFill>
            <a:srgbClr val="E6673E"/>
          </a:solidFill>
          <a:effectLst>
            <a:softEdge rad="0"/>
          </a:effectLst>
        </p:spPr>
        <p:txBody>
          <a:bodyPr wrap="square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más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fuertes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un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impacto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duradero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Trabajando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juntos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futuro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sostenible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una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mejor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toma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decisiones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D268AEB3-8620-7757-4802-CADEFC495B5A}"/>
              </a:ext>
            </a:extLst>
          </p:cNvPr>
          <p:cNvSpPr/>
          <p:nvPr/>
        </p:nvSpPr>
        <p:spPr>
          <a:xfrm>
            <a:off x="3867150" y="481841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>
              <a:buSzPts val="3200"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¿</a:t>
            </a:r>
            <a:r>
              <a:rPr lang="en-US" sz="4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Quiénes</a:t>
            </a: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Somos?</a:t>
            </a:r>
          </a:p>
        </p:txBody>
      </p:sp>
    </p:spTree>
    <p:extLst>
      <p:ext uri="{BB962C8B-B14F-4D97-AF65-F5344CB8AC3E}">
        <p14:creationId xmlns:p14="http://schemas.microsoft.com/office/powerpoint/2010/main" val="379066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5A14418E-1848-33CF-C060-E3FA909B6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0254B9B8-B02E-D502-D925-B80A5E8ACC5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D09BD-4286-1A9B-CD29-8E678FB1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633E78-52B7-9647-C477-388389C120A0}"/>
              </a:ext>
            </a:extLst>
          </p:cNvPr>
          <p:cNvSpPr txBox="1"/>
          <p:nvPr/>
        </p:nvSpPr>
        <p:spPr>
          <a:xfrm>
            <a:off x="620486" y="1775018"/>
            <a:ext cx="11096842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¿</a:t>
            </a:r>
            <a:r>
              <a:rPr lang="en-US" sz="3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Qué</a:t>
            </a:r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 la </a:t>
            </a:r>
            <a:r>
              <a:rPr lang="en-US" sz="3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minería</a:t>
            </a:r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responsable</a:t>
            </a:r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r>
              <a:rPr lang="en-US" sz="33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minería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responsable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 define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comúnmente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aquella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involucra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respeta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todas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las partes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interesadas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minimiza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tiene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cuenta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ambiental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y da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prioridad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distribución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equitativa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económicos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financieros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Se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hace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especial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hincapié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participación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las partes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interesadas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incluyendo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gobiernos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las comunidades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afectadas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endParaRPr lang="en-US" sz="20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endParaRPr lang="en-US" sz="20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Iniciativa</a:t>
            </a:r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Minería</a:t>
            </a:r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Responsable</a:t>
            </a:r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(RMI)</a:t>
            </a:r>
            <a:r>
              <a:rPr lang="en-US" sz="33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Fomentar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mayor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responsabilidad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sostenibilidad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sector de la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minería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artesanal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pequeña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escala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del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Guyana,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reduciendo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efectos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negativos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del sector —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bosques y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mercurio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— y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mejorando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productividad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la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rentabilidad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endParaRPr lang="en-US" sz="20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4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01169B56-37B7-885C-45F4-20372944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0C6453A3-8AB6-D001-1C33-CE5B63C14DF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B237B-041C-0F67-E080-0CBC2FB3C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3" name="Google Shape;271;p38">
            <a:extLst>
              <a:ext uri="{FF2B5EF4-FFF2-40B4-BE49-F238E27FC236}">
                <a16:creationId xmlns:a16="http://schemas.microsoft.com/office/drawing/2014/main" id="{6222887F-3378-21EB-0A32-7FB07BE6F836}"/>
              </a:ext>
            </a:extLst>
          </p:cNvPr>
          <p:cNvSpPr txBox="1"/>
          <p:nvPr/>
        </p:nvSpPr>
        <p:spPr>
          <a:xfrm>
            <a:off x="2379231" y="1233913"/>
            <a:ext cx="10342193" cy="557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&amp; Objectives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RMI (Responsible Mining Initiative)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CI Guyana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FPIC: Beyond the Checkbox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legal &amp; moral right, not just a formality.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Imbalances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Companies/governments often have more resources &amp; influence.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Participation =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 need support, time, info, and capacity to engage.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 Information Sharing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accessible, culturally relevant communication.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Inclusive Agreements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voices (women, youth, elders) are included.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of Getting It Wrong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Legal, reputational, and community trust consequences.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 Case Studies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examples from RMI and CI Guyana showing what works.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54D191-D214-5B52-6833-F94725830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92" y="1023602"/>
            <a:ext cx="10751295" cy="56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8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FBAE7-8090-2D9E-7BAD-34D53A2BF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0F7029-8822-5611-93D4-3BA9F05AB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r="1549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1E1E18A5-06A7-97DF-3E73-B20C40295D55}"/>
              </a:ext>
            </a:extLst>
          </p:cNvPr>
          <p:cNvSpPr txBox="1"/>
          <p:nvPr/>
        </p:nvSpPr>
        <p:spPr>
          <a:xfrm>
            <a:off x="-100452" y="1700391"/>
            <a:ext cx="12292024" cy="2699423"/>
          </a:xfrm>
          <a:prstGeom prst="rect">
            <a:avLst/>
          </a:prstGeom>
          <a:solidFill>
            <a:schemeClr val="tx1">
              <a:lumMod val="50000"/>
              <a:alpha val="58000"/>
            </a:schemeClr>
          </a:solidFill>
        </p:spPr>
        <p:txBody>
          <a:bodyPr vert="horz" wrap="square" lIns="0" tIns="8856" rIns="0" bIns="0" rtlCol="0" anchor="t">
            <a:spAutoFit/>
          </a:bodyPr>
          <a:lstStyle/>
          <a:p>
            <a:pPr algn="ctr"/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¿Por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qué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son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importantes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las </a:t>
            </a:r>
            <a:r>
              <a:rPr lang="en-US" sz="5800" b="1" spc="-82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negociaciones</a:t>
            </a:r>
            <a:r>
              <a:rPr lang="en-US" sz="5800" b="1" spc="-82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620" algn="ctr">
              <a:spcBef>
                <a:spcPts val="70"/>
              </a:spcBef>
            </a:pPr>
            <a:endParaRPr lang="en-US" sz="5800" b="1" spc="-82" dirty="0">
              <a:solidFill>
                <a:srgbClr val="FFFFFF"/>
              </a:solidFill>
              <a:latin typeface="Proxima Nova ExCn"/>
              <a:cs typeface="Proxima Nova ExCn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890310E8-3842-E629-C043-B120698D319E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0649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A15ED6DB-B89B-8EF1-E568-20BCE556E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8AB9DFE6-7C60-0747-B0C4-6B367966F8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CD1299-A946-4841-4C6B-356F3CA0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929F442A-7208-F924-309B-2F8A5984B4C6}"/>
              </a:ext>
            </a:extLst>
          </p:cNvPr>
          <p:cNvSpPr txBox="1">
            <a:spLocks/>
          </p:cNvSpPr>
          <p:nvPr/>
        </p:nvSpPr>
        <p:spPr>
          <a:xfrm>
            <a:off x="1047946" y="1895155"/>
            <a:ext cx="7059251" cy="4065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solidFill>
                  <a:srgbClr val="9393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</a:t>
            </a:r>
            <a:r>
              <a:rPr lang="en-US" sz="1800" b="1" dirty="0">
                <a:solidFill>
                  <a:srgbClr val="006F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Libre</a:t>
            </a:r>
            <a:r>
              <a:rPr lang="en-US" sz="1800" dirty="0">
                <a:solidFill>
                  <a:srgbClr val="9393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significa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consentimiento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pueblos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indígenas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puede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otorgarse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bajo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coacción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amenaza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 algn="just">
              <a:buNone/>
            </a:pPr>
            <a:endParaRPr lang="en-US" sz="1800" dirty="0">
              <a:solidFill>
                <a:srgbClr val="5B677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en-US" sz="1800" dirty="0">
                <a:solidFill>
                  <a:srgbClr val="9393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</a:t>
            </a:r>
            <a:r>
              <a:rPr lang="en-US" sz="1800" b="1" dirty="0" err="1">
                <a:solidFill>
                  <a:srgbClr val="006F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Previo</a:t>
            </a:r>
            <a:r>
              <a:rPr lang="en-US" sz="1800" dirty="0">
                <a:solidFill>
                  <a:srgbClr val="9393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indica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grupos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indígenas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deben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recibir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sobre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actividad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disponer 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tiempo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suficiente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examinarla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antes 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comience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/>
            <a:endParaRPr lang="en-US" sz="1800" dirty="0">
              <a:solidFill>
                <a:srgbClr val="5B677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en-US" sz="1800" dirty="0">
                <a:solidFill>
                  <a:srgbClr val="9393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</a:t>
            </a:r>
            <a:r>
              <a:rPr lang="en-US" sz="1800" b="1" dirty="0" err="1">
                <a:solidFill>
                  <a:srgbClr val="006F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Informado</a:t>
            </a:r>
            <a:r>
              <a:rPr lang="en-US" sz="1800" dirty="0">
                <a:solidFill>
                  <a:srgbClr val="9393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significa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proporcionada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detallada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hace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hincapié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tanto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posibles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impactos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positivos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como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negativos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la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actividad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y se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lenguaje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formato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comprensibles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la comunidad.</a:t>
            </a:r>
          </a:p>
          <a:p>
            <a:pPr marL="0" indent="0" algn="just">
              <a:buNone/>
            </a:pPr>
            <a:endParaRPr lang="en-US" sz="1800" dirty="0">
              <a:solidFill>
                <a:srgbClr val="5B677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en-US" sz="1800" dirty="0">
                <a:solidFill>
                  <a:srgbClr val="9393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</a:t>
            </a:r>
            <a:r>
              <a:rPr lang="en-US" sz="1800" b="1" dirty="0" err="1">
                <a:solidFill>
                  <a:srgbClr val="006F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Consentimiento</a:t>
            </a:r>
            <a:r>
              <a:rPr lang="en-US" sz="1800" dirty="0">
                <a:solidFill>
                  <a:srgbClr val="9393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refiere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al derecho de la comunidad a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aceptar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rechazar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proyecto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antes 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comience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durante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duración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del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mismo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/>
            <a:endParaRPr lang="en-US" sz="1800" dirty="0">
              <a:solidFill>
                <a:srgbClr val="939399"/>
              </a:solidFill>
              <a:latin typeface="Proxima Nova"/>
              <a:cs typeface="Arial"/>
            </a:endParaRPr>
          </a:p>
          <a:p>
            <a:pPr algn="just"/>
            <a:endParaRPr lang="en-US" sz="2000" dirty="0">
              <a:cs typeface="Arial"/>
            </a:endParaRPr>
          </a:p>
        </p:txBody>
      </p:sp>
      <p:pic>
        <p:nvPicPr>
          <p:cNvPr id="13" name="Picture 12" descr="A person in a yellow vest and white hat holding a pan with a large pan&#10;&#10;AI-generated content may be incorrect.">
            <a:extLst>
              <a:ext uri="{FF2B5EF4-FFF2-40B4-BE49-F238E27FC236}">
                <a16:creationId xmlns:a16="http://schemas.microsoft.com/office/drawing/2014/main" id="{DB67A05E-8A1D-A1AC-FCCF-5E60A1523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8"/>
          <a:stretch>
            <a:fillRect/>
          </a:stretch>
        </p:blipFill>
        <p:spPr>
          <a:xfrm rot="5400000">
            <a:off x="7451144" y="2117145"/>
            <a:ext cx="5624086" cy="3857625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B00BED67-647A-8C9A-BE89-CC53D5722145}"/>
              </a:ext>
            </a:extLst>
          </p:cNvPr>
          <p:cNvSpPr/>
          <p:nvPr/>
        </p:nvSpPr>
        <p:spPr>
          <a:xfrm>
            <a:off x="370124" y="1227457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r>
              <a:rPr lang="en-US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CLPI – </a:t>
            </a:r>
            <a:r>
              <a:rPr lang="en-US" sz="3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Consentimiento</a:t>
            </a:r>
            <a:r>
              <a:rPr lang="en-US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libre, </a:t>
            </a:r>
            <a:r>
              <a:rPr lang="en-US" sz="3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previo</a:t>
            </a:r>
            <a:r>
              <a:rPr lang="en-US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e </a:t>
            </a:r>
            <a:r>
              <a:rPr lang="en-US" sz="30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informado</a:t>
            </a:r>
            <a:r>
              <a:rPr lang="en-US" sz="3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 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lang="en-US" sz="3000" b="1" spc="-15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1AE041F-D16F-66D3-58B2-93936DE52C79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250558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qi7vemngnwtyvqmeity889xdunp7cu"/>
</p:tagLst>
</file>

<file path=ppt/theme/theme1.xml><?xml version="1.0" encoding="utf-8"?>
<a:theme xmlns:a="http://schemas.openxmlformats.org/drawingml/2006/main" name="Office Theme">
  <a:themeElements>
    <a:clrScheme name="planetGOLD">
      <a:dk1>
        <a:srgbClr val="5B6770"/>
      </a:dk1>
      <a:lt1>
        <a:srgbClr val="FFFFFF"/>
      </a:lt1>
      <a:dk2>
        <a:srgbClr val="B58500"/>
      </a:dk2>
      <a:lt2>
        <a:srgbClr val="FFFFFF"/>
      </a:lt2>
      <a:accent1>
        <a:srgbClr val="00A3E0"/>
      </a:accent1>
      <a:accent2>
        <a:srgbClr val="B58500"/>
      </a:accent2>
      <a:accent3>
        <a:srgbClr val="5B6770"/>
      </a:accent3>
      <a:accent4>
        <a:srgbClr val="83BD00"/>
      </a:accent4>
      <a:accent5>
        <a:srgbClr val="00C389"/>
      </a:accent5>
      <a:accent6>
        <a:srgbClr val="FF9E1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E274FD8B93343AEC3B63EEB65607C" ma:contentTypeVersion="11" ma:contentTypeDescription="Create a new document." ma:contentTypeScope="" ma:versionID="46fa320959734c15d1fe20e9dccc1703">
  <xsd:schema xmlns:xsd="http://www.w3.org/2001/XMLSchema" xmlns:xs="http://www.w3.org/2001/XMLSchema" xmlns:p="http://schemas.microsoft.com/office/2006/metadata/properties" xmlns:ns2="82442ca6-20f3-486f-a231-991f407dd240" xmlns:ns3="29d4d221-8dd5-4fd0-8ec3-afaea5add9e5" targetNamespace="http://schemas.microsoft.com/office/2006/metadata/properties" ma:root="true" ma:fieldsID="3baab3281dc2e8230d992b62471e3348" ns2:_="" ns3:_="">
    <xsd:import namespace="82442ca6-20f3-486f-a231-991f407dd240"/>
    <xsd:import namespace="29d4d221-8dd5-4fd0-8ec3-afaea5add9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442ca6-20f3-486f-a231-991f407dd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4d221-8dd5-4fd0-8ec3-afaea5add9e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82BD56-E650-4B0E-99DE-4E4FCDE0EB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15CC48-ACCA-41B8-899F-82FC03BFB175}">
  <ds:schemaRefs>
    <ds:schemaRef ds:uri="82442ca6-20f3-486f-a231-991f407dd240"/>
    <ds:schemaRef ds:uri="29d4d221-8dd5-4fd0-8ec3-afaea5add9e5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A0F6E6-EAEE-4BBE-AF47-300518D77F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442ca6-20f3-486f-a231-991f407dd240"/>
    <ds:schemaRef ds:uri="29d4d221-8dd5-4fd0-8ec3-afaea5add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4de61a9-99b4-4c6a-962e-bd856602e8be}" enabled="0" method="" siteId="{c4de61a9-99b4-4c6a-962e-bd856602e8b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4565</Words>
  <Application>Microsoft Office PowerPoint</Application>
  <PresentationFormat>Widescreen</PresentationFormat>
  <Paragraphs>655</Paragraphs>
  <Slides>44</Slides>
  <Notes>44</Notes>
  <HiddenSlides>5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Roboto</vt:lpstr>
      <vt:lpstr>Proxima Nova ExCn</vt:lpstr>
      <vt:lpstr>Arial Narrow</vt:lpstr>
      <vt:lpstr>Roboto Black</vt:lpstr>
      <vt:lpstr>Symbol</vt:lpstr>
      <vt:lpstr>Proxima Nova Bold Italics</vt:lpstr>
      <vt:lpstr>Arial</vt:lpstr>
      <vt:lpstr>Tahoma</vt:lpstr>
      <vt:lpstr>Proxima Nova Bold</vt:lpstr>
      <vt:lpstr>Proxima Nova</vt:lpstr>
      <vt:lpstr>Roboto Bold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Janet C. Edmond</dc:creator>
  <cp:lastModifiedBy>Maria Arellano</cp:lastModifiedBy>
  <cp:revision>726</cp:revision>
  <dcterms:created xsi:type="dcterms:W3CDTF">2024-05-01T17:47:18Z</dcterms:created>
  <dcterms:modified xsi:type="dcterms:W3CDTF">2025-11-25T22:59:27Z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0x010100008E274FD8B93343AEC3B63EEB65607C</vt:lpwstr>
  </property>
</Properties>
</file>